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80" r:id="rId3"/>
    <p:sldId id="286" r:id="rId4"/>
    <p:sldId id="274" r:id="rId5"/>
    <p:sldId id="259" r:id="rId6"/>
    <p:sldId id="260" r:id="rId7"/>
    <p:sldId id="261" r:id="rId8"/>
    <p:sldId id="257" r:id="rId9"/>
    <p:sldId id="258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5" r:id="rId23"/>
    <p:sldId id="276" r:id="rId24"/>
    <p:sldId id="287" r:id="rId25"/>
    <p:sldId id="279" r:id="rId26"/>
    <p:sldId id="281" r:id="rId27"/>
    <p:sldId id="282" r:id="rId28"/>
    <p:sldId id="283" r:id="rId29"/>
    <p:sldId id="284" r:id="rId30"/>
    <p:sldId id="285" r:id="rId31"/>
    <p:sldId id="278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0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249-DFB1-4179-B220-1470D3466E17}" type="datetimeFigureOut">
              <a:rPr lang="nl-NL" smtClean="0"/>
              <a:t>8-9-2015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FC37-F7B4-4CAD-9F43-2B7BBDC91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35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7E2A-DCF9-3F43-9C79-03E3A55B0D21}" type="slidenum">
              <a:rPr lang="en-US" smtClean="0"/>
              <a:pPr/>
              <a:t>‹nr.›</a:t>
            </a:fld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5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249-DFB1-4179-B220-1470D3466E17}" type="datetimeFigureOut">
              <a:rPr lang="nl-NL" smtClean="0"/>
              <a:t>8-9-2015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FC37-F7B4-4CAD-9F43-2B7BBDC91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2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7E2A-DCF9-3F43-9C79-03E3A55B0D21}" type="slidenum">
              <a:rPr lang="en-US" smtClean="0"/>
              <a:pPr/>
              <a:t>‹nr.›</a:t>
            </a:fld>
            <a:endParaRPr lang="en-US" dirty="0">
              <a:latin typeface="Helvetica" charset="0"/>
            </a:endParaRPr>
          </a:p>
        </p:txBody>
      </p:sp>
      <p:pic>
        <p:nvPicPr>
          <p:cNvPr id="7" name="Afbeelding 6" descr="titelmaster 8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eperen 1"/>
          <p:cNvGrpSpPr/>
          <p:nvPr userDrawn="1"/>
        </p:nvGrpSpPr>
        <p:grpSpPr>
          <a:xfrm>
            <a:off x="-2380" y="3307212"/>
            <a:ext cx="497681" cy="2711177"/>
            <a:chOff x="-3175" y="3307209"/>
            <a:chExt cx="1046783" cy="2711177"/>
          </a:xfrm>
        </p:grpSpPr>
        <p:cxnSp>
          <p:nvCxnSpPr>
            <p:cNvPr id="10" name="Rechte verbindingslijn 9"/>
            <p:cNvCxnSpPr/>
            <p:nvPr userDrawn="1"/>
          </p:nvCxnSpPr>
          <p:spPr bwMode="auto">
            <a:xfrm>
              <a:off x="0" y="3307209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F3901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Rechte verbindingslijn 10"/>
            <p:cNvCxnSpPr/>
            <p:nvPr userDrawn="1"/>
          </p:nvCxnSpPr>
          <p:spPr bwMode="auto">
            <a:xfrm>
              <a:off x="0" y="3437384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Rechte verbindingslijn 11"/>
            <p:cNvCxnSpPr/>
            <p:nvPr userDrawn="1"/>
          </p:nvCxnSpPr>
          <p:spPr bwMode="auto">
            <a:xfrm>
              <a:off x="0" y="357301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Rechte verbindingslijn 12"/>
            <p:cNvCxnSpPr/>
            <p:nvPr userDrawn="1"/>
          </p:nvCxnSpPr>
          <p:spPr bwMode="auto">
            <a:xfrm>
              <a:off x="0" y="3717032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Rechte verbindingslijn 13"/>
            <p:cNvCxnSpPr/>
            <p:nvPr userDrawn="1"/>
          </p:nvCxnSpPr>
          <p:spPr bwMode="auto">
            <a:xfrm>
              <a:off x="0" y="3851523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Rechte verbindingslijn 14"/>
            <p:cNvCxnSpPr/>
            <p:nvPr userDrawn="1"/>
          </p:nvCxnSpPr>
          <p:spPr bwMode="auto">
            <a:xfrm>
              <a:off x="0" y="397750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Rechte verbindingslijn 15"/>
            <p:cNvCxnSpPr/>
            <p:nvPr userDrawn="1"/>
          </p:nvCxnSpPr>
          <p:spPr bwMode="auto">
            <a:xfrm>
              <a:off x="-3175" y="412355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Rechte verbindingslijn 16"/>
            <p:cNvCxnSpPr/>
            <p:nvPr userDrawn="1"/>
          </p:nvCxnSpPr>
          <p:spPr bwMode="auto">
            <a:xfrm>
              <a:off x="-3175" y="4260081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Rechte verbindingslijn 17"/>
            <p:cNvCxnSpPr/>
            <p:nvPr userDrawn="1"/>
          </p:nvCxnSpPr>
          <p:spPr bwMode="auto">
            <a:xfrm>
              <a:off x="-3175" y="4393431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Rechte verbindingslijn 18"/>
            <p:cNvCxnSpPr/>
            <p:nvPr userDrawn="1"/>
          </p:nvCxnSpPr>
          <p:spPr bwMode="auto">
            <a:xfrm>
              <a:off x="-3175" y="4528170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Rechte verbindingslijn 19"/>
            <p:cNvCxnSpPr/>
            <p:nvPr userDrawn="1"/>
          </p:nvCxnSpPr>
          <p:spPr bwMode="auto">
            <a:xfrm>
              <a:off x="-3175" y="4662661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Rechte verbindingslijn 20"/>
            <p:cNvCxnSpPr/>
            <p:nvPr userDrawn="1"/>
          </p:nvCxnSpPr>
          <p:spPr bwMode="auto">
            <a:xfrm>
              <a:off x="-3175" y="479918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Rechte verbindingslijn 21"/>
            <p:cNvCxnSpPr/>
            <p:nvPr userDrawn="1"/>
          </p:nvCxnSpPr>
          <p:spPr bwMode="auto">
            <a:xfrm>
              <a:off x="-3175" y="493888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Rechte verbindingslijn 22"/>
            <p:cNvCxnSpPr/>
            <p:nvPr userDrawn="1"/>
          </p:nvCxnSpPr>
          <p:spPr bwMode="auto">
            <a:xfrm>
              <a:off x="-3175" y="5069061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Rechte verbindingslijn 23"/>
            <p:cNvCxnSpPr/>
            <p:nvPr userDrawn="1"/>
          </p:nvCxnSpPr>
          <p:spPr bwMode="auto">
            <a:xfrm>
              <a:off x="-3175" y="521193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Rechte verbindingslijn 24"/>
            <p:cNvCxnSpPr/>
            <p:nvPr userDrawn="1"/>
          </p:nvCxnSpPr>
          <p:spPr bwMode="auto">
            <a:xfrm>
              <a:off x="-3175" y="534528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Rechte verbindingslijn 25"/>
            <p:cNvCxnSpPr/>
            <p:nvPr userDrawn="1"/>
          </p:nvCxnSpPr>
          <p:spPr bwMode="auto">
            <a:xfrm>
              <a:off x="-3175" y="5481811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Rechte verbindingslijn 26"/>
            <p:cNvCxnSpPr/>
            <p:nvPr userDrawn="1"/>
          </p:nvCxnSpPr>
          <p:spPr bwMode="auto">
            <a:xfrm>
              <a:off x="-3175" y="5615161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Rechte verbindingslijn 27"/>
            <p:cNvCxnSpPr/>
            <p:nvPr userDrawn="1"/>
          </p:nvCxnSpPr>
          <p:spPr bwMode="auto">
            <a:xfrm>
              <a:off x="-3175" y="575168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Rechte verbindingslijn 28"/>
            <p:cNvCxnSpPr/>
            <p:nvPr userDrawn="1"/>
          </p:nvCxnSpPr>
          <p:spPr bwMode="auto">
            <a:xfrm>
              <a:off x="-3175" y="5888211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Rechte verbindingslijn 29"/>
            <p:cNvCxnSpPr/>
            <p:nvPr userDrawn="1"/>
          </p:nvCxnSpPr>
          <p:spPr bwMode="auto">
            <a:xfrm>
              <a:off x="-3175" y="6018386"/>
              <a:ext cx="1043608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eperen 2"/>
          <p:cNvGrpSpPr/>
          <p:nvPr userDrawn="1"/>
        </p:nvGrpSpPr>
        <p:grpSpPr>
          <a:xfrm>
            <a:off x="8762052" y="3307212"/>
            <a:ext cx="296652" cy="2711177"/>
            <a:chOff x="8748464" y="3307209"/>
            <a:chExt cx="395536" cy="2711177"/>
          </a:xfrm>
        </p:grpSpPr>
        <p:cxnSp>
          <p:nvCxnSpPr>
            <p:cNvPr id="32" name="Rechte verbindingslijn 31"/>
            <p:cNvCxnSpPr/>
            <p:nvPr userDrawn="1"/>
          </p:nvCxnSpPr>
          <p:spPr bwMode="auto">
            <a:xfrm>
              <a:off x="8749664" y="3307209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F3901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Rechte verbindingslijn 32"/>
            <p:cNvCxnSpPr/>
            <p:nvPr userDrawn="1"/>
          </p:nvCxnSpPr>
          <p:spPr bwMode="auto">
            <a:xfrm>
              <a:off x="8749664" y="3437384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Rechte verbindingslijn 33"/>
            <p:cNvCxnSpPr/>
            <p:nvPr userDrawn="1"/>
          </p:nvCxnSpPr>
          <p:spPr bwMode="auto">
            <a:xfrm>
              <a:off x="8749664" y="357301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Rechte verbindingslijn 34"/>
            <p:cNvCxnSpPr/>
            <p:nvPr userDrawn="1"/>
          </p:nvCxnSpPr>
          <p:spPr bwMode="auto">
            <a:xfrm>
              <a:off x="8749664" y="3717032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Rechte verbindingslijn 35"/>
            <p:cNvCxnSpPr/>
            <p:nvPr userDrawn="1"/>
          </p:nvCxnSpPr>
          <p:spPr bwMode="auto">
            <a:xfrm>
              <a:off x="8749664" y="3851523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Rechte verbindingslijn 36"/>
            <p:cNvCxnSpPr/>
            <p:nvPr userDrawn="1"/>
          </p:nvCxnSpPr>
          <p:spPr bwMode="auto">
            <a:xfrm>
              <a:off x="8749664" y="397750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Rechte verbindingslijn 37"/>
            <p:cNvCxnSpPr/>
            <p:nvPr userDrawn="1"/>
          </p:nvCxnSpPr>
          <p:spPr bwMode="auto">
            <a:xfrm>
              <a:off x="8748464" y="412355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Rechte verbindingslijn 38"/>
            <p:cNvCxnSpPr/>
            <p:nvPr userDrawn="1"/>
          </p:nvCxnSpPr>
          <p:spPr bwMode="auto">
            <a:xfrm>
              <a:off x="8748464" y="4260081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Rechte verbindingslijn 39"/>
            <p:cNvCxnSpPr/>
            <p:nvPr userDrawn="1"/>
          </p:nvCxnSpPr>
          <p:spPr bwMode="auto">
            <a:xfrm>
              <a:off x="8748464" y="4393431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Rechte verbindingslijn 40"/>
            <p:cNvCxnSpPr/>
            <p:nvPr userDrawn="1"/>
          </p:nvCxnSpPr>
          <p:spPr bwMode="auto">
            <a:xfrm>
              <a:off x="8748464" y="4528170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Rechte verbindingslijn 41"/>
            <p:cNvCxnSpPr/>
            <p:nvPr userDrawn="1"/>
          </p:nvCxnSpPr>
          <p:spPr bwMode="auto">
            <a:xfrm>
              <a:off x="8748464" y="4662661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Rechte verbindingslijn 42"/>
            <p:cNvCxnSpPr/>
            <p:nvPr userDrawn="1"/>
          </p:nvCxnSpPr>
          <p:spPr bwMode="auto">
            <a:xfrm>
              <a:off x="8748464" y="479918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Rechte verbindingslijn 43"/>
            <p:cNvCxnSpPr/>
            <p:nvPr userDrawn="1"/>
          </p:nvCxnSpPr>
          <p:spPr bwMode="auto">
            <a:xfrm>
              <a:off x="8748464" y="493888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Rechte verbindingslijn 44"/>
            <p:cNvCxnSpPr/>
            <p:nvPr userDrawn="1"/>
          </p:nvCxnSpPr>
          <p:spPr bwMode="auto">
            <a:xfrm>
              <a:off x="8748464" y="5069061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Rechte verbindingslijn 45"/>
            <p:cNvCxnSpPr/>
            <p:nvPr userDrawn="1"/>
          </p:nvCxnSpPr>
          <p:spPr bwMode="auto">
            <a:xfrm>
              <a:off x="8748464" y="521193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Rechte verbindingslijn 46"/>
            <p:cNvCxnSpPr/>
            <p:nvPr userDrawn="1"/>
          </p:nvCxnSpPr>
          <p:spPr bwMode="auto">
            <a:xfrm>
              <a:off x="8748464" y="534528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Rechte verbindingslijn 47"/>
            <p:cNvCxnSpPr/>
            <p:nvPr userDrawn="1"/>
          </p:nvCxnSpPr>
          <p:spPr bwMode="auto">
            <a:xfrm>
              <a:off x="8748464" y="5481811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Rechte verbindingslijn 48"/>
            <p:cNvCxnSpPr/>
            <p:nvPr userDrawn="1"/>
          </p:nvCxnSpPr>
          <p:spPr bwMode="auto">
            <a:xfrm>
              <a:off x="8748464" y="5615161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Rechte verbindingslijn 49"/>
            <p:cNvCxnSpPr/>
            <p:nvPr userDrawn="1"/>
          </p:nvCxnSpPr>
          <p:spPr bwMode="auto">
            <a:xfrm>
              <a:off x="8748464" y="575168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Rechte verbindingslijn 50"/>
            <p:cNvCxnSpPr/>
            <p:nvPr userDrawn="1"/>
          </p:nvCxnSpPr>
          <p:spPr bwMode="auto">
            <a:xfrm>
              <a:off x="8748464" y="5888211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" name="Rechte verbindingslijn 51"/>
            <p:cNvCxnSpPr/>
            <p:nvPr userDrawn="1"/>
          </p:nvCxnSpPr>
          <p:spPr bwMode="auto">
            <a:xfrm>
              <a:off x="8748464" y="6018386"/>
              <a:ext cx="39433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8915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8.WMF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6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16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WMF"/><Relationship Id="rId5" Type="http://schemas.openxmlformats.org/officeDocument/2006/relationships/hyperlink" Target="../SALES%20DOCUMENTATIE/Calculators/Mounting%20height%20instruction.xlsx" TargetMode="Externa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Mounting a BalanceBox®400 </a:t>
            </a:r>
            <a:r>
              <a:rPr lang="nl-NL" sz="3200" dirty="0" err="1" smtClean="0"/>
              <a:t>to</a:t>
            </a:r>
            <a:r>
              <a:rPr lang="nl-NL" sz="3200" dirty="0" smtClean="0"/>
              <a:t> a </a:t>
            </a:r>
            <a:r>
              <a:rPr lang="nl-NL" sz="3200" dirty="0" err="1" smtClean="0"/>
              <a:t>brick</a:t>
            </a:r>
            <a:r>
              <a:rPr lang="nl-NL" sz="3200" dirty="0" smtClean="0"/>
              <a:t> </a:t>
            </a:r>
            <a:r>
              <a:rPr lang="nl-NL" sz="3200" dirty="0" err="1" smtClean="0"/>
              <a:t>wall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Unpack the </a:t>
            </a:r>
            <a:r>
              <a:rPr lang="nl-NL" dirty="0" smtClean="0"/>
              <a:t>BalanceBox®400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remove</a:t>
            </a:r>
            <a:r>
              <a:rPr lang="nl-NL" dirty="0" smtClean="0"/>
              <a:t> the Wall frame cover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bag of </a:t>
            </a:r>
            <a:r>
              <a:rPr lang="nl-NL" dirty="0" err="1" smtClean="0"/>
              <a:t>screws</a:t>
            </a:r>
            <a:r>
              <a:rPr lang="nl-NL" dirty="0"/>
              <a:t>.</a:t>
            </a:r>
            <a:r>
              <a:rPr lang="nl-NL" dirty="0" smtClean="0"/>
              <a:t> Slide the cover out at the top.</a:t>
            </a:r>
          </a:p>
          <a:p>
            <a:endParaRPr lang="nl-NL" dirty="0"/>
          </a:p>
          <a:p>
            <a:r>
              <a:rPr lang="nl-NL" u="sng" dirty="0" smtClean="0"/>
              <a:t>NOTE</a:t>
            </a:r>
            <a:r>
              <a:rPr lang="nl-NL" dirty="0" smtClean="0"/>
              <a:t>: the cover is NOT </a:t>
            </a:r>
            <a:r>
              <a:rPr lang="nl-NL" dirty="0" err="1" smtClean="0"/>
              <a:t>included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BalanceBox®400H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089" name="Groep 4088"/>
          <p:cNvGrpSpPr>
            <a:grpSpLocks noChangeAspect="1"/>
          </p:cNvGrpSpPr>
          <p:nvPr/>
        </p:nvGrpSpPr>
        <p:grpSpPr>
          <a:xfrm>
            <a:off x="741333" y="1522221"/>
            <a:ext cx="4932000" cy="4035275"/>
            <a:chOff x="766501" y="1648059"/>
            <a:chExt cx="4556125" cy="3752849"/>
          </a:xfrm>
        </p:grpSpPr>
        <p:sp>
          <p:nvSpPr>
            <p:cNvPr id="3889" name="Line 6"/>
            <p:cNvSpPr>
              <a:spLocks noChangeShapeType="1"/>
            </p:cNvSpPr>
            <p:nvPr/>
          </p:nvSpPr>
          <p:spPr bwMode="auto">
            <a:xfrm flipV="1">
              <a:off x="5322626" y="3183171"/>
              <a:ext cx="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0" name="Freeform 7"/>
            <p:cNvSpPr>
              <a:spLocks/>
            </p:cNvSpPr>
            <p:nvPr/>
          </p:nvSpPr>
          <p:spPr bwMode="auto">
            <a:xfrm>
              <a:off x="1782501" y="1648059"/>
              <a:ext cx="927100" cy="1041400"/>
            </a:xfrm>
            <a:custGeom>
              <a:avLst/>
              <a:gdLst>
                <a:gd name="T0" fmla="*/ 584 w 1169"/>
                <a:gd name="T1" fmla="*/ 0 h 656"/>
                <a:gd name="T2" fmla="*/ 663 w 1169"/>
                <a:gd name="T3" fmla="*/ 3 h 656"/>
                <a:gd name="T4" fmla="*/ 740 w 1169"/>
                <a:gd name="T5" fmla="*/ 11 h 656"/>
                <a:gd name="T6" fmla="*/ 812 w 1169"/>
                <a:gd name="T7" fmla="*/ 25 h 656"/>
                <a:gd name="T8" fmla="*/ 880 w 1169"/>
                <a:gd name="T9" fmla="*/ 45 h 656"/>
                <a:gd name="T10" fmla="*/ 941 w 1169"/>
                <a:gd name="T11" fmla="*/ 69 h 656"/>
                <a:gd name="T12" fmla="*/ 998 w 1169"/>
                <a:gd name="T13" fmla="*/ 96 h 656"/>
                <a:gd name="T14" fmla="*/ 1047 w 1169"/>
                <a:gd name="T15" fmla="*/ 127 h 656"/>
                <a:gd name="T16" fmla="*/ 1090 w 1169"/>
                <a:gd name="T17" fmla="*/ 162 h 656"/>
                <a:gd name="T18" fmla="*/ 1122 w 1169"/>
                <a:gd name="T19" fmla="*/ 200 h 656"/>
                <a:gd name="T20" fmla="*/ 1147 w 1169"/>
                <a:gd name="T21" fmla="*/ 240 h 656"/>
                <a:gd name="T22" fmla="*/ 1163 w 1169"/>
                <a:gd name="T23" fmla="*/ 283 h 656"/>
                <a:gd name="T24" fmla="*/ 1169 w 1169"/>
                <a:gd name="T25" fmla="*/ 328 h 656"/>
                <a:gd name="T26" fmla="*/ 1163 w 1169"/>
                <a:gd name="T27" fmla="*/ 372 h 656"/>
                <a:gd name="T28" fmla="*/ 1147 w 1169"/>
                <a:gd name="T29" fmla="*/ 414 h 656"/>
                <a:gd name="T30" fmla="*/ 1122 w 1169"/>
                <a:gd name="T31" fmla="*/ 456 h 656"/>
                <a:gd name="T32" fmla="*/ 1090 w 1169"/>
                <a:gd name="T33" fmla="*/ 493 h 656"/>
                <a:gd name="T34" fmla="*/ 1047 w 1169"/>
                <a:gd name="T35" fmla="*/ 528 h 656"/>
                <a:gd name="T36" fmla="*/ 998 w 1169"/>
                <a:gd name="T37" fmla="*/ 559 h 656"/>
                <a:gd name="T38" fmla="*/ 941 w 1169"/>
                <a:gd name="T39" fmla="*/ 587 h 656"/>
                <a:gd name="T40" fmla="*/ 880 w 1169"/>
                <a:gd name="T41" fmla="*/ 610 h 656"/>
                <a:gd name="T42" fmla="*/ 812 w 1169"/>
                <a:gd name="T43" fmla="*/ 629 h 656"/>
                <a:gd name="T44" fmla="*/ 740 w 1169"/>
                <a:gd name="T45" fmla="*/ 643 h 656"/>
                <a:gd name="T46" fmla="*/ 663 w 1169"/>
                <a:gd name="T47" fmla="*/ 653 h 656"/>
                <a:gd name="T48" fmla="*/ 584 w 1169"/>
                <a:gd name="T49" fmla="*/ 656 h 656"/>
                <a:gd name="T50" fmla="*/ 506 w 1169"/>
                <a:gd name="T51" fmla="*/ 653 h 656"/>
                <a:gd name="T52" fmla="*/ 428 w 1169"/>
                <a:gd name="T53" fmla="*/ 643 h 656"/>
                <a:gd name="T54" fmla="*/ 357 w 1169"/>
                <a:gd name="T55" fmla="*/ 629 h 656"/>
                <a:gd name="T56" fmla="*/ 290 w 1169"/>
                <a:gd name="T57" fmla="*/ 610 h 656"/>
                <a:gd name="T58" fmla="*/ 228 w 1169"/>
                <a:gd name="T59" fmla="*/ 587 h 656"/>
                <a:gd name="T60" fmla="*/ 172 w 1169"/>
                <a:gd name="T61" fmla="*/ 559 h 656"/>
                <a:gd name="T62" fmla="*/ 122 w 1169"/>
                <a:gd name="T63" fmla="*/ 528 h 656"/>
                <a:gd name="T64" fmla="*/ 81 w 1169"/>
                <a:gd name="T65" fmla="*/ 493 h 656"/>
                <a:gd name="T66" fmla="*/ 47 w 1169"/>
                <a:gd name="T67" fmla="*/ 456 h 656"/>
                <a:gd name="T68" fmla="*/ 22 w 1169"/>
                <a:gd name="T69" fmla="*/ 414 h 656"/>
                <a:gd name="T70" fmla="*/ 6 w 1169"/>
                <a:gd name="T71" fmla="*/ 372 h 656"/>
                <a:gd name="T72" fmla="*/ 0 w 1169"/>
                <a:gd name="T73" fmla="*/ 328 h 656"/>
                <a:gd name="T74" fmla="*/ 6 w 1169"/>
                <a:gd name="T75" fmla="*/ 283 h 656"/>
                <a:gd name="T76" fmla="*/ 22 w 1169"/>
                <a:gd name="T77" fmla="*/ 240 h 656"/>
                <a:gd name="T78" fmla="*/ 47 w 1169"/>
                <a:gd name="T79" fmla="*/ 200 h 656"/>
                <a:gd name="T80" fmla="*/ 81 w 1169"/>
                <a:gd name="T81" fmla="*/ 162 h 656"/>
                <a:gd name="T82" fmla="*/ 122 w 1169"/>
                <a:gd name="T83" fmla="*/ 127 h 656"/>
                <a:gd name="T84" fmla="*/ 172 w 1169"/>
                <a:gd name="T85" fmla="*/ 96 h 656"/>
                <a:gd name="T86" fmla="*/ 228 w 1169"/>
                <a:gd name="T87" fmla="*/ 69 h 656"/>
                <a:gd name="T88" fmla="*/ 290 w 1169"/>
                <a:gd name="T89" fmla="*/ 45 h 656"/>
                <a:gd name="T90" fmla="*/ 357 w 1169"/>
                <a:gd name="T91" fmla="*/ 25 h 656"/>
                <a:gd name="T92" fmla="*/ 428 w 1169"/>
                <a:gd name="T93" fmla="*/ 11 h 656"/>
                <a:gd name="T94" fmla="*/ 506 w 1169"/>
                <a:gd name="T95" fmla="*/ 3 h 656"/>
                <a:gd name="T96" fmla="*/ 584 w 1169"/>
                <a:gd name="T9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9" h="656">
                  <a:moveTo>
                    <a:pt x="584" y="0"/>
                  </a:moveTo>
                  <a:lnTo>
                    <a:pt x="663" y="3"/>
                  </a:lnTo>
                  <a:lnTo>
                    <a:pt x="740" y="11"/>
                  </a:lnTo>
                  <a:lnTo>
                    <a:pt x="812" y="25"/>
                  </a:lnTo>
                  <a:lnTo>
                    <a:pt x="880" y="45"/>
                  </a:lnTo>
                  <a:lnTo>
                    <a:pt x="941" y="69"/>
                  </a:lnTo>
                  <a:lnTo>
                    <a:pt x="998" y="96"/>
                  </a:lnTo>
                  <a:lnTo>
                    <a:pt x="1047" y="127"/>
                  </a:lnTo>
                  <a:lnTo>
                    <a:pt x="1090" y="162"/>
                  </a:lnTo>
                  <a:lnTo>
                    <a:pt x="1122" y="200"/>
                  </a:lnTo>
                  <a:lnTo>
                    <a:pt x="1147" y="240"/>
                  </a:lnTo>
                  <a:lnTo>
                    <a:pt x="1163" y="283"/>
                  </a:lnTo>
                  <a:lnTo>
                    <a:pt x="1169" y="328"/>
                  </a:lnTo>
                  <a:lnTo>
                    <a:pt x="1163" y="372"/>
                  </a:lnTo>
                  <a:lnTo>
                    <a:pt x="1147" y="414"/>
                  </a:lnTo>
                  <a:lnTo>
                    <a:pt x="1122" y="456"/>
                  </a:lnTo>
                  <a:lnTo>
                    <a:pt x="1090" y="493"/>
                  </a:lnTo>
                  <a:lnTo>
                    <a:pt x="1047" y="528"/>
                  </a:lnTo>
                  <a:lnTo>
                    <a:pt x="998" y="559"/>
                  </a:lnTo>
                  <a:lnTo>
                    <a:pt x="941" y="587"/>
                  </a:lnTo>
                  <a:lnTo>
                    <a:pt x="880" y="610"/>
                  </a:lnTo>
                  <a:lnTo>
                    <a:pt x="812" y="629"/>
                  </a:lnTo>
                  <a:lnTo>
                    <a:pt x="740" y="643"/>
                  </a:lnTo>
                  <a:lnTo>
                    <a:pt x="663" y="653"/>
                  </a:lnTo>
                  <a:lnTo>
                    <a:pt x="584" y="656"/>
                  </a:lnTo>
                  <a:lnTo>
                    <a:pt x="506" y="653"/>
                  </a:lnTo>
                  <a:lnTo>
                    <a:pt x="428" y="643"/>
                  </a:lnTo>
                  <a:lnTo>
                    <a:pt x="357" y="629"/>
                  </a:lnTo>
                  <a:lnTo>
                    <a:pt x="290" y="610"/>
                  </a:lnTo>
                  <a:lnTo>
                    <a:pt x="228" y="587"/>
                  </a:lnTo>
                  <a:lnTo>
                    <a:pt x="172" y="559"/>
                  </a:lnTo>
                  <a:lnTo>
                    <a:pt x="122" y="528"/>
                  </a:lnTo>
                  <a:lnTo>
                    <a:pt x="81" y="493"/>
                  </a:lnTo>
                  <a:lnTo>
                    <a:pt x="47" y="456"/>
                  </a:lnTo>
                  <a:lnTo>
                    <a:pt x="22" y="414"/>
                  </a:lnTo>
                  <a:lnTo>
                    <a:pt x="6" y="372"/>
                  </a:lnTo>
                  <a:lnTo>
                    <a:pt x="0" y="328"/>
                  </a:lnTo>
                  <a:lnTo>
                    <a:pt x="6" y="283"/>
                  </a:lnTo>
                  <a:lnTo>
                    <a:pt x="22" y="240"/>
                  </a:lnTo>
                  <a:lnTo>
                    <a:pt x="47" y="200"/>
                  </a:lnTo>
                  <a:lnTo>
                    <a:pt x="81" y="162"/>
                  </a:lnTo>
                  <a:lnTo>
                    <a:pt x="122" y="127"/>
                  </a:lnTo>
                  <a:lnTo>
                    <a:pt x="172" y="96"/>
                  </a:lnTo>
                  <a:lnTo>
                    <a:pt x="228" y="69"/>
                  </a:lnTo>
                  <a:lnTo>
                    <a:pt x="290" y="45"/>
                  </a:lnTo>
                  <a:lnTo>
                    <a:pt x="357" y="25"/>
                  </a:lnTo>
                  <a:lnTo>
                    <a:pt x="428" y="11"/>
                  </a:lnTo>
                  <a:lnTo>
                    <a:pt x="506" y="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70FF"/>
            </a:solidFill>
            <a:ln w="0">
              <a:solidFill>
                <a:srgbClr val="007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1" name="Line 8"/>
            <p:cNvSpPr>
              <a:spLocks noChangeShapeType="1"/>
            </p:cNvSpPr>
            <p:nvPr/>
          </p:nvSpPr>
          <p:spPr bwMode="auto">
            <a:xfrm flipH="1">
              <a:off x="2706426" y="2168759"/>
              <a:ext cx="3175" cy="6985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2" name="Line 9"/>
            <p:cNvSpPr>
              <a:spLocks noChangeShapeType="1"/>
            </p:cNvSpPr>
            <p:nvPr/>
          </p:nvSpPr>
          <p:spPr bwMode="auto">
            <a:xfrm flipH="1">
              <a:off x="2693726" y="2238609"/>
              <a:ext cx="12700" cy="6667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3" name="Line 10"/>
            <p:cNvSpPr>
              <a:spLocks noChangeShapeType="1"/>
            </p:cNvSpPr>
            <p:nvPr/>
          </p:nvSpPr>
          <p:spPr bwMode="auto">
            <a:xfrm flipH="1">
              <a:off x="2673088" y="2305284"/>
              <a:ext cx="20638" cy="6667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4" name="Line 11"/>
            <p:cNvSpPr>
              <a:spLocks noChangeShapeType="1"/>
            </p:cNvSpPr>
            <p:nvPr/>
          </p:nvSpPr>
          <p:spPr bwMode="auto">
            <a:xfrm flipH="1">
              <a:off x="2647688" y="2371959"/>
              <a:ext cx="25400" cy="5873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5" name="Line 12"/>
            <p:cNvSpPr>
              <a:spLocks noChangeShapeType="1"/>
            </p:cNvSpPr>
            <p:nvPr/>
          </p:nvSpPr>
          <p:spPr bwMode="auto">
            <a:xfrm flipH="1">
              <a:off x="2612763" y="2430696"/>
              <a:ext cx="34925" cy="555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6" name="Line 13"/>
            <p:cNvSpPr>
              <a:spLocks noChangeShapeType="1"/>
            </p:cNvSpPr>
            <p:nvPr/>
          </p:nvSpPr>
          <p:spPr bwMode="auto">
            <a:xfrm flipH="1">
              <a:off x="2574663" y="2486259"/>
              <a:ext cx="38100" cy="4921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7" name="Line 14"/>
            <p:cNvSpPr>
              <a:spLocks noChangeShapeType="1"/>
            </p:cNvSpPr>
            <p:nvPr/>
          </p:nvSpPr>
          <p:spPr bwMode="auto">
            <a:xfrm flipH="1">
              <a:off x="2530213" y="2535471"/>
              <a:ext cx="44450" cy="4445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8" name="Line 15"/>
            <p:cNvSpPr>
              <a:spLocks noChangeShapeType="1"/>
            </p:cNvSpPr>
            <p:nvPr/>
          </p:nvSpPr>
          <p:spPr bwMode="auto">
            <a:xfrm flipH="1">
              <a:off x="2481001" y="2579921"/>
              <a:ext cx="49213" cy="3651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9" name="Line 16"/>
            <p:cNvSpPr>
              <a:spLocks noChangeShapeType="1"/>
            </p:cNvSpPr>
            <p:nvPr/>
          </p:nvSpPr>
          <p:spPr bwMode="auto">
            <a:xfrm flipH="1">
              <a:off x="2427026" y="2616434"/>
              <a:ext cx="53975" cy="301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0" name="Line 17"/>
            <p:cNvSpPr>
              <a:spLocks noChangeShapeType="1"/>
            </p:cNvSpPr>
            <p:nvPr/>
          </p:nvSpPr>
          <p:spPr bwMode="auto">
            <a:xfrm flipH="1">
              <a:off x="2369876" y="2646596"/>
              <a:ext cx="57150" cy="2222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1" name="Line 18"/>
            <p:cNvSpPr>
              <a:spLocks noChangeShapeType="1"/>
            </p:cNvSpPr>
            <p:nvPr/>
          </p:nvSpPr>
          <p:spPr bwMode="auto">
            <a:xfrm flipH="1">
              <a:off x="2309551" y="2668821"/>
              <a:ext cx="60325" cy="1587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2" name="Line 19"/>
            <p:cNvSpPr>
              <a:spLocks noChangeShapeType="1"/>
            </p:cNvSpPr>
            <p:nvPr/>
          </p:nvSpPr>
          <p:spPr bwMode="auto">
            <a:xfrm flipH="1">
              <a:off x="2246051" y="2684696"/>
              <a:ext cx="63500" cy="47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3" name="Line 20"/>
            <p:cNvSpPr>
              <a:spLocks noChangeShapeType="1"/>
            </p:cNvSpPr>
            <p:nvPr/>
          </p:nvSpPr>
          <p:spPr bwMode="auto">
            <a:xfrm flipH="1" flipV="1">
              <a:off x="2184138" y="2684696"/>
              <a:ext cx="61913" cy="47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4" name="Line 21"/>
            <p:cNvSpPr>
              <a:spLocks noChangeShapeType="1"/>
            </p:cNvSpPr>
            <p:nvPr/>
          </p:nvSpPr>
          <p:spPr bwMode="auto">
            <a:xfrm flipH="1" flipV="1">
              <a:off x="2122226" y="2668821"/>
              <a:ext cx="61913" cy="1587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5" name="Line 22"/>
            <p:cNvSpPr>
              <a:spLocks noChangeShapeType="1"/>
            </p:cNvSpPr>
            <p:nvPr/>
          </p:nvSpPr>
          <p:spPr bwMode="auto">
            <a:xfrm flipH="1" flipV="1">
              <a:off x="2065076" y="2646596"/>
              <a:ext cx="57150" cy="2222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6" name="Line 23"/>
            <p:cNvSpPr>
              <a:spLocks noChangeShapeType="1"/>
            </p:cNvSpPr>
            <p:nvPr/>
          </p:nvSpPr>
          <p:spPr bwMode="auto">
            <a:xfrm flipH="1" flipV="1">
              <a:off x="2012688" y="2616434"/>
              <a:ext cx="52388" cy="301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7" name="Line 24"/>
            <p:cNvSpPr>
              <a:spLocks noChangeShapeType="1"/>
            </p:cNvSpPr>
            <p:nvPr/>
          </p:nvSpPr>
          <p:spPr bwMode="auto">
            <a:xfrm flipH="1" flipV="1">
              <a:off x="1963476" y="2579921"/>
              <a:ext cx="49213" cy="3651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8" name="Line 25"/>
            <p:cNvSpPr>
              <a:spLocks noChangeShapeType="1"/>
            </p:cNvSpPr>
            <p:nvPr/>
          </p:nvSpPr>
          <p:spPr bwMode="auto">
            <a:xfrm flipH="1" flipV="1">
              <a:off x="1919026" y="2535471"/>
              <a:ext cx="44450" cy="4445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9" name="Line 26"/>
            <p:cNvSpPr>
              <a:spLocks noChangeShapeType="1"/>
            </p:cNvSpPr>
            <p:nvPr/>
          </p:nvSpPr>
          <p:spPr bwMode="auto">
            <a:xfrm flipH="1" flipV="1">
              <a:off x="1879338" y="2486259"/>
              <a:ext cx="39688" cy="4921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0" name="Line 27"/>
            <p:cNvSpPr>
              <a:spLocks noChangeShapeType="1"/>
            </p:cNvSpPr>
            <p:nvPr/>
          </p:nvSpPr>
          <p:spPr bwMode="auto">
            <a:xfrm flipH="1" flipV="1">
              <a:off x="1846001" y="2430696"/>
              <a:ext cx="33338" cy="555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1" name="Line 28"/>
            <p:cNvSpPr>
              <a:spLocks noChangeShapeType="1"/>
            </p:cNvSpPr>
            <p:nvPr/>
          </p:nvSpPr>
          <p:spPr bwMode="auto">
            <a:xfrm flipH="1" flipV="1">
              <a:off x="1819013" y="2371959"/>
              <a:ext cx="26988" cy="5873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2" name="Line 29"/>
            <p:cNvSpPr>
              <a:spLocks noChangeShapeType="1"/>
            </p:cNvSpPr>
            <p:nvPr/>
          </p:nvSpPr>
          <p:spPr bwMode="auto">
            <a:xfrm flipH="1" flipV="1">
              <a:off x="1799963" y="2305284"/>
              <a:ext cx="19050" cy="6667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3" name="Line 30"/>
            <p:cNvSpPr>
              <a:spLocks noChangeShapeType="1"/>
            </p:cNvSpPr>
            <p:nvPr/>
          </p:nvSpPr>
          <p:spPr bwMode="auto">
            <a:xfrm flipH="1" flipV="1">
              <a:off x="1787263" y="2238609"/>
              <a:ext cx="12700" cy="6667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4" name="Line 31"/>
            <p:cNvSpPr>
              <a:spLocks noChangeShapeType="1"/>
            </p:cNvSpPr>
            <p:nvPr/>
          </p:nvSpPr>
          <p:spPr bwMode="auto">
            <a:xfrm flipH="1" flipV="1">
              <a:off x="1782501" y="2168759"/>
              <a:ext cx="4763" cy="6985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5" name="Line 32"/>
            <p:cNvSpPr>
              <a:spLocks noChangeShapeType="1"/>
            </p:cNvSpPr>
            <p:nvPr/>
          </p:nvSpPr>
          <p:spPr bwMode="auto">
            <a:xfrm flipV="1">
              <a:off x="1782501" y="2097321"/>
              <a:ext cx="4763" cy="7143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6" name="Line 33"/>
            <p:cNvSpPr>
              <a:spLocks noChangeShapeType="1"/>
            </p:cNvSpPr>
            <p:nvPr/>
          </p:nvSpPr>
          <p:spPr bwMode="auto">
            <a:xfrm flipV="1">
              <a:off x="1787263" y="2029059"/>
              <a:ext cx="12700" cy="682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7" name="Line 34"/>
            <p:cNvSpPr>
              <a:spLocks noChangeShapeType="1"/>
            </p:cNvSpPr>
            <p:nvPr/>
          </p:nvSpPr>
          <p:spPr bwMode="auto">
            <a:xfrm flipV="1">
              <a:off x="1799963" y="1965559"/>
              <a:ext cx="19050" cy="6350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8" name="Line 35"/>
            <p:cNvSpPr>
              <a:spLocks noChangeShapeType="1"/>
            </p:cNvSpPr>
            <p:nvPr/>
          </p:nvSpPr>
          <p:spPr bwMode="auto">
            <a:xfrm flipV="1">
              <a:off x="1819013" y="1905234"/>
              <a:ext cx="26988" cy="6032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9" name="Line 36"/>
            <p:cNvSpPr>
              <a:spLocks noChangeShapeType="1"/>
            </p:cNvSpPr>
            <p:nvPr/>
          </p:nvSpPr>
          <p:spPr bwMode="auto">
            <a:xfrm flipV="1">
              <a:off x="1846001" y="1849671"/>
              <a:ext cx="33338" cy="555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0" name="Line 37"/>
            <p:cNvSpPr>
              <a:spLocks noChangeShapeType="1"/>
            </p:cNvSpPr>
            <p:nvPr/>
          </p:nvSpPr>
          <p:spPr bwMode="auto">
            <a:xfrm flipV="1">
              <a:off x="1879338" y="1800459"/>
              <a:ext cx="39688" cy="4921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1" name="Line 38"/>
            <p:cNvSpPr>
              <a:spLocks noChangeShapeType="1"/>
            </p:cNvSpPr>
            <p:nvPr/>
          </p:nvSpPr>
          <p:spPr bwMode="auto">
            <a:xfrm flipV="1">
              <a:off x="1919026" y="1757596"/>
              <a:ext cx="44450" cy="428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2" name="Line 39"/>
            <p:cNvSpPr>
              <a:spLocks noChangeShapeType="1"/>
            </p:cNvSpPr>
            <p:nvPr/>
          </p:nvSpPr>
          <p:spPr bwMode="auto">
            <a:xfrm flipV="1">
              <a:off x="1963476" y="1719496"/>
              <a:ext cx="49213" cy="3810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3" name="Line 40"/>
            <p:cNvSpPr>
              <a:spLocks noChangeShapeType="1"/>
            </p:cNvSpPr>
            <p:nvPr/>
          </p:nvSpPr>
          <p:spPr bwMode="auto">
            <a:xfrm flipV="1">
              <a:off x="2012688" y="1687746"/>
              <a:ext cx="52388" cy="3175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4" name="Line 41"/>
            <p:cNvSpPr>
              <a:spLocks noChangeShapeType="1"/>
            </p:cNvSpPr>
            <p:nvPr/>
          </p:nvSpPr>
          <p:spPr bwMode="auto">
            <a:xfrm flipV="1">
              <a:off x="2065076" y="1665521"/>
              <a:ext cx="57150" cy="2222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5" name="Line 42"/>
            <p:cNvSpPr>
              <a:spLocks noChangeShapeType="1"/>
            </p:cNvSpPr>
            <p:nvPr/>
          </p:nvSpPr>
          <p:spPr bwMode="auto">
            <a:xfrm flipV="1">
              <a:off x="2122226" y="1652821"/>
              <a:ext cx="61913" cy="1270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6" name="Line 43"/>
            <p:cNvSpPr>
              <a:spLocks noChangeShapeType="1"/>
            </p:cNvSpPr>
            <p:nvPr/>
          </p:nvSpPr>
          <p:spPr bwMode="auto">
            <a:xfrm flipV="1">
              <a:off x="2184138" y="1648059"/>
              <a:ext cx="61913" cy="47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7" name="Line 44"/>
            <p:cNvSpPr>
              <a:spLocks noChangeShapeType="1"/>
            </p:cNvSpPr>
            <p:nvPr/>
          </p:nvSpPr>
          <p:spPr bwMode="auto">
            <a:xfrm>
              <a:off x="2246051" y="1648059"/>
              <a:ext cx="63500" cy="47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8" name="Line 45"/>
            <p:cNvSpPr>
              <a:spLocks noChangeShapeType="1"/>
            </p:cNvSpPr>
            <p:nvPr/>
          </p:nvSpPr>
          <p:spPr bwMode="auto">
            <a:xfrm>
              <a:off x="2309551" y="1652821"/>
              <a:ext cx="60325" cy="1270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9" name="Line 46"/>
            <p:cNvSpPr>
              <a:spLocks noChangeShapeType="1"/>
            </p:cNvSpPr>
            <p:nvPr/>
          </p:nvSpPr>
          <p:spPr bwMode="auto">
            <a:xfrm>
              <a:off x="2369876" y="1665521"/>
              <a:ext cx="57150" cy="2222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0" name="Line 47"/>
            <p:cNvSpPr>
              <a:spLocks noChangeShapeType="1"/>
            </p:cNvSpPr>
            <p:nvPr/>
          </p:nvSpPr>
          <p:spPr bwMode="auto">
            <a:xfrm>
              <a:off x="2427026" y="1687746"/>
              <a:ext cx="53975" cy="3175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1" name="Line 48"/>
            <p:cNvSpPr>
              <a:spLocks noChangeShapeType="1"/>
            </p:cNvSpPr>
            <p:nvPr/>
          </p:nvSpPr>
          <p:spPr bwMode="auto">
            <a:xfrm>
              <a:off x="2481001" y="1719496"/>
              <a:ext cx="49213" cy="3810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2" name="Line 49"/>
            <p:cNvSpPr>
              <a:spLocks noChangeShapeType="1"/>
            </p:cNvSpPr>
            <p:nvPr/>
          </p:nvSpPr>
          <p:spPr bwMode="auto">
            <a:xfrm>
              <a:off x="2530213" y="1757596"/>
              <a:ext cx="44450" cy="428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3" name="Line 50"/>
            <p:cNvSpPr>
              <a:spLocks noChangeShapeType="1"/>
            </p:cNvSpPr>
            <p:nvPr/>
          </p:nvSpPr>
          <p:spPr bwMode="auto">
            <a:xfrm>
              <a:off x="2574663" y="1800459"/>
              <a:ext cx="38100" cy="4921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4" name="Line 51"/>
            <p:cNvSpPr>
              <a:spLocks noChangeShapeType="1"/>
            </p:cNvSpPr>
            <p:nvPr/>
          </p:nvSpPr>
          <p:spPr bwMode="auto">
            <a:xfrm>
              <a:off x="2612763" y="1849671"/>
              <a:ext cx="34925" cy="555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5" name="Line 52"/>
            <p:cNvSpPr>
              <a:spLocks noChangeShapeType="1"/>
            </p:cNvSpPr>
            <p:nvPr/>
          </p:nvSpPr>
          <p:spPr bwMode="auto">
            <a:xfrm>
              <a:off x="2647688" y="1905234"/>
              <a:ext cx="25400" cy="6032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6" name="Line 53"/>
            <p:cNvSpPr>
              <a:spLocks noChangeShapeType="1"/>
            </p:cNvSpPr>
            <p:nvPr/>
          </p:nvSpPr>
          <p:spPr bwMode="auto">
            <a:xfrm>
              <a:off x="2673088" y="1965559"/>
              <a:ext cx="20638" cy="6350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7" name="Line 54"/>
            <p:cNvSpPr>
              <a:spLocks noChangeShapeType="1"/>
            </p:cNvSpPr>
            <p:nvPr/>
          </p:nvSpPr>
          <p:spPr bwMode="auto">
            <a:xfrm>
              <a:off x="2693726" y="2029059"/>
              <a:ext cx="12700" cy="6826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8" name="Line 55"/>
            <p:cNvSpPr>
              <a:spLocks noChangeShapeType="1"/>
            </p:cNvSpPr>
            <p:nvPr/>
          </p:nvSpPr>
          <p:spPr bwMode="auto">
            <a:xfrm>
              <a:off x="2706426" y="2097321"/>
              <a:ext cx="3175" cy="7143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9" name="Freeform 56"/>
            <p:cNvSpPr>
              <a:spLocks/>
            </p:cNvSpPr>
            <p:nvPr/>
          </p:nvSpPr>
          <p:spPr bwMode="auto">
            <a:xfrm>
              <a:off x="2028563" y="1956034"/>
              <a:ext cx="322263" cy="571500"/>
            </a:xfrm>
            <a:custGeom>
              <a:avLst/>
              <a:gdLst>
                <a:gd name="T0" fmla="*/ 255 w 407"/>
                <a:gd name="T1" fmla="*/ 1 h 360"/>
                <a:gd name="T2" fmla="*/ 262 w 407"/>
                <a:gd name="T3" fmla="*/ 8 h 360"/>
                <a:gd name="T4" fmla="*/ 265 w 407"/>
                <a:gd name="T5" fmla="*/ 13 h 360"/>
                <a:gd name="T6" fmla="*/ 267 w 407"/>
                <a:gd name="T7" fmla="*/ 25 h 360"/>
                <a:gd name="T8" fmla="*/ 283 w 407"/>
                <a:gd name="T9" fmla="*/ 88 h 360"/>
                <a:gd name="T10" fmla="*/ 308 w 407"/>
                <a:gd name="T11" fmla="*/ 180 h 360"/>
                <a:gd name="T12" fmla="*/ 342 w 407"/>
                <a:gd name="T13" fmla="*/ 251 h 360"/>
                <a:gd name="T14" fmla="*/ 380 w 407"/>
                <a:gd name="T15" fmla="*/ 307 h 360"/>
                <a:gd name="T16" fmla="*/ 405 w 407"/>
                <a:gd name="T17" fmla="*/ 337 h 360"/>
                <a:gd name="T18" fmla="*/ 385 w 407"/>
                <a:gd name="T19" fmla="*/ 339 h 360"/>
                <a:gd name="T20" fmla="*/ 299 w 407"/>
                <a:gd name="T21" fmla="*/ 339 h 360"/>
                <a:gd name="T22" fmla="*/ 187 w 407"/>
                <a:gd name="T23" fmla="*/ 340 h 360"/>
                <a:gd name="T24" fmla="*/ 113 w 407"/>
                <a:gd name="T25" fmla="*/ 341 h 360"/>
                <a:gd name="T26" fmla="*/ 36 w 407"/>
                <a:gd name="T27" fmla="*/ 352 h 360"/>
                <a:gd name="T28" fmla="*/ 16 w 407"/>
                <a:gd name="T29" fmla="*/ 346 h 360"/>
                <a:gd name="T30" fmla="*/ 13 w 407"/>
                <a:gd name="T31" fmla="*/ 290 h 360"/>
                <a:gd name="T32" fmla="*/ 11 w 407"/>
                <a:gd name="T33" fmla="*/ 222 h 360"/>
                <a:gd name="T34" fmla="*/ 9 w 407"/>
                <a:gd name="T35" fmla="*/ 168 h 360"/>
                <a:gd name="T36" fmla="*/ 2 w 407"/>
                <a:gd name="T37" fmla="*/ 110 h 360"/>
                <a:gd name="T38" fmla="*/ 2 w 407"/>
                <a:gd name="T39" fmla="*/ 64 h 360"/>
                <a:gd name="T40" fmla="*/ 23 w 407"/>
                <a:gd name="T41" fmla="*/ 43 h 360"/>
                <a:gd name="T42" fmla="*/ 50 w 407"/>
                <a:gd name="T43" fmla="*/ 62 h 360"/>
                <a:gd name="T44" fmla="*/ 63 w 407"/>
                <a:gd name="T45" fmla="*/ 98 h 360"/>
                <a:gd name="T46" fmla="*/ 68 w 407"/>
                <a:gd name="T47" fmla="*/ 121 h 360"/>
                <a:gd name="T48" fmla="*/ 81 w 407"/>
                <a:gd name="T49" fmla="*/ 148 h 360"/>
                <a:gd name="T50" fmla="*/ 92 w 407"/>
                <a:gd name="T51" fmla="*/ 142 h 360"/>
                <a:gd name="T52" fmla="*/ 88 w 407"/>
                <a:gd name="T53" fmla="*/ 109 h 360"/>
                <a:gd name="T54" fmla="*/ 83 w 407"/>
                <a:gd name="T55" fmla="*/ 82 h 360"/>
                <a:gd name="T56" fmla="*/ 81 w 407"/>
                <a:gd name="T57" fmla="*/ 72 h 360"/>
                <a:gd name="T58" fmla="*/ 77 w 407"/>
                <a:gd name="T59" fmla="*/ 44 h 360"/>
                <a:gd name="T60" fmla="*/ 92 w 407"/>
                <a:gd name="T61" fmla="*/ 22 h 360"/>
                <a:gd name="T62" fmla="*/ 117 w 407"/>
                <a:gd name="T63" fmla="*/ 33 h 360"/>
                <a:gd name="T64" fmla="*/ 133 w 407"/>
                <a:gd name="T65" fmla="*/ 80 h 360"/>
                <a:gd name="T66" fmla="*/ 145 w 407"/>
                <a:gd name="T67" fmla="*/ 119 h 360"/>
                <a:gd name="T68" fmla="*/ 156 w 407"/>
                <a:gd name="T69" fmla="*/ 122 h 360"/>
                <a:gd name="T70" fmla="*/ 161 w 407"/>
                <a:gd name="T71" fmla="*/ 115 h 360"/>
                <a:gd name="T72" fmla="*/ 158 w 407"/>
                <a:gd name="T73" fmla="*/ 92 h 360"/>
                <a:gd name="T74" fmla="*/ 149 w 407"/>
                <a:gd name="T75" fmla="*/ 46 h 360"/>
                <a:gd name="T76" fmla="*/ 144 w 407"/>
                <a:gd name="T77" fmla="*/ 15 h 360"/>
                <a:gd name="T78" fmla="*/ 158 w 407"/>
                <a:gd name="T79" fmla="*/ 1 h 360"/>
                <a:gd name="T80" fmla="*/ 185 w 407"/>
                <a:gd name="T81" fmla="*/ 12 h 360"/>
                <a:gd name="T82" fmla="*/ 204 w 407"/>
                <a:gd name="T83" fmla="*/ 57 h 360"/>
                <a:gd name="T84" fmla="*/ 219 w 407"/>
                <a:gd name="T85" fmla="*/ 101 h 360"/>
                <a:gd name="T86" fmla="*/ 230 w 407"/>
                <a:gd name="T87" fmla="*/ 110 h 360"/>
                <a:gd name="T88" fmla="*/ 230 w 407"/>
                <a:gd name="T89" fmla="*/ 83 h 360"/>
                <a:gd name="T90" fmla="*/ 221 w 407"/>
                <a:gd name="T91" fmla="*/ 36 h 360"/>
                <a:gd name="T92" fmla="*/ 219 w 407"/>
                <a:gd name="T93" fmla="*/ 15 h 360"/>
                <a:gd name="T94" fmla="*/ 221 w 407"/>
                <a:gd name="T95" fmla="*/ 11 h 360"/>
                <a:gd name="T96" fmla="*/ 224 w 407"/>
                <a:gd name="T97" fmla="*/ 5 h 360"/>
                <a:gd name="T98" fmla="*/ 237 w 407"/>
                <a:gd name="T9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7" h="360">
                  <a:moveTo>
                    <a:pt x="244" y="0"/>
                  </a:moveTo>
                  <a:lnTo>
                    <a:pt x="249" y="0"/>
                  </a:lnTo>
                  <a:lnTo>
                    <a:pt x="255" y="1"/>
                  </a:lnTo>
                  <a:lnTo>
                    <a:pt x="258" y="3"/>
                  </a:lnTo>
                  <a:lnTo>
                    <a:pt x="260" y="5"/>
                  </a:lnTo>
                  <a:lnTo>
                    <a:pt x="262" y="8"/>
                  </a:lnTo>
                  <a:lnTo>
                    <a:pt x="264" y="10"/>
                  </a:lnTo>
                  <a:lnTo>
                    <a:pt x="264" y="12"/>
                  </a:lnTo>
                  <a:lnTo>
                    <a:pt x="265" y="13"/>
                  </a:lnTo>
                  <a:lnTo>
                    <a:pt x="265" y="13"/>
                  </a:lnTo>
                  <a:lnTo>
                    <a:pt x="265" y="16"/>
                  </a:lnTo>
                  <a:lnTo>
                    <a:pt x="267" y="25"/>
                  </a:lnTo>
                  <a:lnTo>
                    <a:pt x="273" y="40"/>
                  </a:lnTo>
                  <a:lnTo>
                    <a:pt x="278" y="62"/>
                  </a:lnTo>
                  <a:lnTo>
                    <a:pt x="283" y="88"/>
                  </a:lnTo>
                  <a:lnTo>
                    <a:pt x="292" y="119"/>
                  </a:lnTo>
                  <a:lnTo>
                    <a:pt x="301" y="155"/>
                  </a:lnTo>
                  <a:lnTo>
                    <a:pt x="308" y="180"/>
                  </a:lnTo>
                  <a:lnTo>
                    <a:pt x="319" y="205"/>
                  </a:lnTo>
                  <a:lnTo>
                    <a:pt x="330" y="228"/>
                  </a:lnTo>
                  <a:lnTo>
                    <a:pt x="342" y="251"/>
                  </a:lnTo>
                  <a:lnTo>
                    <a:pt x="357" y="272"/>
                  </a:lnTo>
                  <a:lnTo>
                    <a:pt x="369" y="291"/>
                  </a:lnTo>
                  <a:lnTo>
                    <a:pt x="380" y="307"/>
                  </a:lnTo>
                  <a:lnTo>
                    <a:pt x="391" y="321"/>
                  </a:lnTo>
                  <a:lnTo>
                    <a:pt x="400" y="331"/>
                  </a:lnTo>
                  <a:lnTo>
                    <a:pt x="405" y="337"/>
                  </a:lnTo>
                  <a:lnTo>
                    <a:pt x="407" y="339"/>
                  </a:lnTo>
                  <a:lnTo>
                    <a:pt x="402" y="339"/>
                  </a:lnTo>
                  <a:lnTo>
                    <a:pt x="385" y="339"/>
                  </a:lnTo>
                  <a:lnTo>
                    <a:pt x="362" y="339"/>
                  </a:lnTo>
                  <a:lnTo>
                    <a:pt x="334" y="339"/>
                  </a:lnTo>
                  <a:lnTo>
                    <a:pt x="299" y="339"/>
                  </a:lnTo>
                  <a:lnTo>
                    <a:pt x="262" y="339"/>
                  </a:lnTo>
                  <a:lnTo>
                    <a:pt x="224" y="340"/>
                  </a:lnTo>
                  <a:lnTo>
                    <a:pt x="187" y="340"/>
                  </a:lnTo>
                  <a:lnTo>
                    <a:pt x="165" y="340"/>
                  </a:lnTo>
                  <a:lnTo>
                    <a:pt x="140" y="340"/>
                  </a:lnTo>
                  <a:lnTo>
                    <a:pt x="113" y="341"/>
                  </a:lnTo>
                  <a:lnTo>
                    <a:pt x="86" y="343"/>
                  </a:lnTo>
                  <a:lnTo>
                    <a:pt x="59" y="347"/>
                  </a:lnTo>
                  <a:lnTo>
                    <a:pt x="36" y="352"/>
                  </a:lnTo>
                  <a:lnTo>
                    <a:pt x="16" y="360"/>
                  </a:lnTo>
                  <a:lnTo>
                    <a:pt x="16" y="356"/>
                  </a:lnTo>
                  <a:lnTo>
                    <a:pt x="16" y="346"/>
                  </a:lnTo>
                  <a:lnTo>
                    <a:pt x="15" y="331"/>
                  </a:lnTo>
                  <a:lnTo>
                    <a:pt x="15" y="312"/>
                  </a:lnTo>
                  <a:lnTo>
                    <a:pt x="13" y="290"/>
                  </a:lnTo>
                  <a:lnTo>
                    <a:pt x="13" y="267"/>
                  </a:lnTo>
                  <a:lnTo>
                    <a:pt x="11" y="243"/>
                  </a:lnTo>
                  <a:lnTo>
                    <a:pt x="11" y="222"/>
                  </a:lnTo>
                  <a:lnTo>
                    <a:pt x="11" y="202"/>
                  </a:lnTo>
                  <a:lnTo>
                    <a:pt x="11" y="187"/>
                  </a:lnTo>
                  <a:lnTo>
                    <a:pt x="9" y="168"/>
                  </a:lnTo>
                  <a:lnTo>
                    <a:pt x="7" y="148"/>
                  </a:lnTo>
                  <a:lnTo>
                    <a:pt x="4" y="129"/>
                  </a:lnTo>
                  <a:lnTo>
                    <a:pt x="2" y="110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3" y="46"/>
                  </a:lnTo>
                  <a:lnTo>
                    <a:pt x="23" y="43"/>
                  </a:lnTo>
                  <a:lnTo>
                    <a:pt x="34" y="45"/>
                  </a:lnTo>
                  <a:lnTo>
                    <a:pt x="43" y="52"/>
                  </a:lnTo>
                  <a:lnTo>
                    <a:pt x="50" y="62"/>
                  </a:lnTo>
                  <a:lnTo>
                    <a:pt x="56" y="73"/>
                  </a:lnTo>
                  <a:lnTo>
                    <a:pt x="59" y="85"/>
                  </a:lnTo>
                  <a:lnTo>
                    <a:pt x="63" y="98"/>
                  </a:lnTo>
                  <a:lnTo>
                    <a:pt x="63" y="103"/>
                  </a:lnTo>
                  <a:lnTo>
                    <a:pt x="65" y="111"/>
                  </a:lnTo>
                  <a:lnTo>
                    <a:pt x="68" y="121"/>
                  </a:lnTo>
                  <a:lnTo>
                    <a:pt x="72" y="132"/>
                  </a:lnTo>
                  <a:lnTo>
                    <a:pt x="75" y="141"/>
                  </a:lnTo>
                  <a:lnTo>
                    <a:pt x="81" y="148"/>
                  </a:lnTo>
                  <a:lnTo>
                    <a:pt x="86" y="151"/>
                  </a:lnTo>
                  <a:lnTo>
                    <a:pt x="90" y="148"/>
                  </a:lnTo>
                  <a:lnTo>
                    <a:pt x="92" y="142"/>
                  </a:lnTo>
                  <a:lnTo>
                    <a:pt x="92" y="132"/>
                  </a:lnTo>
                  <a:lnTo>
                    <a:pt x="90" y="121"/>
                  </a:lnTo>
                  <a:lnTo>
                    <a:pt x="88" y="109"/>
                  </a:lnTo>
                  <a:lnTo>
                    <a:pt x="86" y="98"/>
                  </a:lnTo>
                  <a:lnTo>
                    <a:pt x="84" y="89"/>
                  </a:lnTo>
                  <a:lnTo>
                    <a:pt x="83" y="82"/>
                  </a:lnTo>
                  <a:lnTo>
                    <a:pt x="83" y="80"/>
                  </a:lnTo>
                  <a:lnTo>
                    <a:pt x="81" y="78"/>
                  </a:lnTo>
                  <a:lnTo>
                    <a:pt x="81" y="72"/>
                  </a:lnTo>
                  <a:lnTo>
                    <a:pt x="79" y="64"/>
                  </a:lnTo>
                  <a:lnTo>
                    <a:pt x="77" y="55"/>
                  </a:lnTo>
                  <a:lnTo>
                    <a:pt x="77" y="44"/>
                  </a:lnTo>
                  <a:lnTo>
                    <a:pt x="81" y="35"/>
                  </a:lnTo>
                  <a:lnTo>
                    <a:pt x="84" y="27"/>
                  </a:lnTo>
                  <a:lnTo>
                    <a:pt x="92" y="22"/>
                  </a:lnTo>
                  <a:lnTo>
                    <a:pt x="102" y="20"/>
                  </a:lnTo>
                  <a:lnTo>
                    <a:pt x="109" y="23"/>
                  </a:lnTo>
                  <a:lnTo>
                    <a:pt x="117" y="33"/>
                  </a:lnTo>
                  <a:lnTo>
                    <a:pt x="122" y="46"/>
                  </a:lnTo>
                  <a:lnTo>
                    <a:pt x="127" y="63"/>
                  </a:lnTo>
                  <a:lnTo>
                    <a:pt x="133" y="80"/>
                  </a:lnTo>
                  <a:lnTo>
                    <a:pt x="136" y="96"/>
                  </a:lnTo>
                  <a:lnTo>
                    <a:pt x="142" y="110"/>
                  </a:lnTo>
                  <a:lnTo>
                    <a:pt x="145" y="119"/>
                  </a:lnTo>
                  <a:lnTo>
                    <a:pt x="149" y="122"/>
                  </a:lnTo>
                  <a:lnTo>
                    <a:pt x="153" y="122"/>
                  </a:lnTo>
                  <a:lnTo>
                    <a:pt x="156" y="122"/>
                  </a:lnTo>
                  <a:lnTo>
                    <a:pt x="158" y="120"/>
                  </a:lnTo>
                  <a:lnTo>
                    <a:pt x="160" y="118"/>
                  </a:lnTo>
                  <a:lnTo>
                    <a:pt x="161" y="115"/>
                  </a:lnTo>
                  <a:lnTo>
                    <a:pt x="161" y="111"/>
                  </a:lnTo>
                  <a:lnTo>
                    <a:pt x="161" y="104"/>
                  </a:lnTo>
                  <a:lnTo>
                    <a:pt x="158" y="92"/>
                  </a:lnTo>
                  <a:lnTo>
                    <a:pt x="156" y="78"/>
                  </a:lnTo>
                  <a:lnTo>
                    <a:pt x="153" y="62"/>
                  </a:lnTo>
                  <a:lnTo>
                    <a:pt x="149" y="46"/>
                  </a:lnTo>
                  <a:lnTo>
                    <a:pt x="147" y="34"/>
                  </a:lnTo>
                  <a:lnTo>
                    <a:pt x="145" y="26"/>
                  </a:lnTo>
                  <a:lnTo>
                    <a:pt x="144" y="15"/>
                  </a:lnTo>
                  <a:lnTo>
                    <a:pt x="145" y="8"/>
                  </a:lnTo>
                  <a:lnTo>
                    <a:pt x="149" y="3"/>
                  </a:lnTo>
                  <a:lnTo>
                    <a:pt x="158" y="1"/>
                  </a:lnTo>
                  <a:lnTo>
                    <a:pt x="169" y="0"/>
                  </a:lnTo>
                  <a:lnTo>
                    <a:pt x="178" y="3"/>
                  </a:lnTo>
                  <a:lnTo>
                    <a:pt x="185" y="12"/>
                  </a:lnTo>
                  <a:lnTo>
                    <a:pt x="192" y="24"/>
                  </a:lnTo>
                  <a:lnTo>
                    <a:pt x="199" y="39"/>
                  </a:lnTo>
                  <a:lnTo>
                    <a:pt x="204" y="57"/>
                  </a:lnTo>
                  <a:lnTo>
                    <a:pt x="210" y="73"/>
                  </a:lnTo>
                  <a:lnTo>
                    <a:pt x="215" y="88"/>
                  </a:lnTo>
                  <a:lnTo>
                    <a:pt x="219" y="101"/>
                  </a:lnTo>
                  <a:lnTo>
                    <a:pt x="222" y="109"/>
                  </a:lnTo>
                  <a:lnTo>
                    <a:pt x="226" y="113"/>
                  </a:lnTo>
                  <a:lnTo>
                    <a:pt x="230" y="110"/>
                  </a:lnTo>
                  <a:lnTo>
                    <a:pt x="231" y="104"/>
                  </a:lnTo>
                  <a:lnTo>
                    <a:pt x="231" y="94"/>
                  </a:lnTo>
                  <a:lnTo>
                    <a:pt x="230" y="83"/>
                  </a:lnTo>
                  <a:lnTo>
                    <a:pt x="226" y="71"/>
                  </a:lnTo>
                  <a:lnTo>
                    <a:pt x="222" y="53"/>
                  </a:lnTo>
                  <a:lnTo>
                    <a:pt x="221" y="36"/>
                  </a:lnTo>
                  <a:lnTo>
                    <a:pt x="221" y="25"/>
                  </a:lnTo>
                  <a:lnTo>
                    <a:pt x="221" y="17"/>
                  </a:lnTo>
                  <a:lnTo>
                    <a:pt x="219" y="15"/>
                  </a:lnTo>
                  <a:lnTo>
                    <a:pt x="221" y="14"/>
                  </a:lnTo>
                  <a:lnTo>
                    <a:pt x="221" y="13"/>
                  </a:lnTo>
                  <a:lnTo>
                    <a:pt x="221" y="11"/>
                  </a:lnTo>
                  <a:lnTo>
                    <a:pt x="221" y="9"/>
                  </a:lnTo>
                  <a:lnTo>
                    <a:pt x="222" y="7"/>
                  </a:lnTo>
                  <a:lnTo>
                    <a:pt x="224" y="5"/>
                  </a:lnTo>
                  <a:lnTo>
                    <a:pt x="228" y="3"/>
                  </a:lnTo>
                  <a:lnTo>
                    <a:pt x="231" y="1"/>
                  </a:lnTo>
                  <a:lnTo>
                    <a:pt x="237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0" name="Line 57"/>
            <p:cNvSpPr>
              <a:spLocks noChangeShapeType="1"/>
            </p:cNvSpPr>
            <p:nvPr/>
          </p:nvSpPr>
          <p:spPr bwMode="auto">
            <a:xfrm flipV="1">
              <a:off x="2188901" y="1921109"/>
              <a:ext cx="7938" cy="349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1" name="Line 58"/>
            <p:cNvSpPr>
              <a:spLocks noChangeShapeType="1"/>
            </p:cNvSpPr>
            <p:nvPr/>
          </p:nvSpPr>
          <p:spPr bwMode="auto">
            <a:xfrm flipV="1">
              <a:off x="2196838" y="1894121"/>
              <a:ext cx="6350" cy="269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2" name="Line 59"/>
            <p:cNvSpPr>
              <a:spLocks noChangeShapeType="1"/>
            </p:cNvSpPr>
            <p:nvPr/>
          </p:nvSpPr>
          <p:spPr bwMode="auto">
            <a:xfrm flipV="1">
              <a:off x="2203188" y="1873484"/>
              <a:ext cx="4763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3" name="Line 60"/>
            <p:cNvSpPr>
              <a:spLocks noChangeShapeType="1"/>
            </p:cNvSpPr>
            <p:nvPr/>
          </p:nvSpPr>
          <p:spPr bwMode="auto">
            <a:xfrm flipV="1">
              <a:off x="2207951" y="1857609"/>
              <a:ext cx="4763" cy="158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4" name="Line 61"/>
            <p:cNvSpPr>
              <a:spLocks noChangeShapeType="1"/>
            </p:cNvSpPr>
            <p:nvPr/>
          </p:nvSpPr>
          <p:spPr bwMode="auto">
            <a:xfrm flipV="1">
              <a:off x="2212713" y="1846496"/>
              <a:ext cx="1588" cy="111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5" name="Line 62"/>
            <p:cNvSpPr>
              <a:spLocks noChangeShapeType="1"/>
            </p:cNvSpPr>
            <p:nvPr/>
          </p:nvSpPr>
          <p:spPr bwMode="auto">
            <a:xfrm flipV="1">
              <a:off x="2214301" y="1836971"/>
              <a:ext cx="1588" cy="95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6" name="Line 63"/>
            <p:cNvSpPr>
              <a:spLocks noChangeShapeType="1"/>
            </p:cNvSpPr>
            <p:nvPr/>
          </p:nvSpPr>
          <p:spPr bwMode="auto">
            <a:xfrm flipV="1">
              <a:off x="2215888" y="1830621"/>
              <a:ext cx="3175" cy="63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7" name="Line 64"/>
            <p:cNvSpPr>
              <a:spLocks noChangeShapeType="1"/>
            </p:cNvSpPr>
            <p:nvPr/>
          </p:nvSpPr>
          <p:spPr bwMode="auto">
            <a:xfrm flipV="1">
              <a:off x="2219063" y="1822684"/>
              <a:ext cx="1588" cy="79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8" name="Line 65"/>
            <p:cNvSpPr>
              <a:spLocks noChangeShapeType="1"/>
            </p:cNvSpPr>
            <p:nvPr/>
          </p:nvSpPr>
          <p:spPr bwMode="auto">
            <a:xfrm flipV="1">
              <a:off x="2220651" y="1814746"/>
              <a:ext cx="4763" cy="79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9" name="Line 66"/>
            <p:cNvSpPr>
              <a:spLocks noChangeShapeType="1"/>
            </p:cNvSpPr>
            <p:nvPr/>
          </p:nvSpPr>
          <p:spPr bwMode="auto">
            <a:xfrm flipV="1">
              <a:off x="2225413" y="1809984"/>
              <a:ext cx="4763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0" name="Line 67"/>
            <p:cNvSpPr>
              <a:spLocks noChangeShapeType="1"/>
            </p:cNvSpPr>
            <p:nvPr/>
          </p:nvSpPr>
          <p:spPr bwMode="auto">
            <a:xfrm flipV="1">
              <a:off x="2230176" y="1806809"/>
              <a:ext cx="7938" cy="31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1" name="Line 68"/>
            <p:cNvSpPr>
              <a:spLocks noChangeShapeType="1"/>
            </p:cNvSpPr>
            <p:nvPr/>
          </p:nvSpPr>
          <p:spPr bwMode="auto">
            <a:xfrm>
              <a:off x="2238113" y="1806809"/>
              <a:ext cx="7938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2" name="Line 69"/>
            <p:cNvSpPr>
              <a:spLocks noChangeShapeType="1"/>
            </p:cNvSpPr>
            <p:nvPr/>
          </p:nvSpPr>
          <p:spPr bwMode="auto">
            <a:xfrm>
              <a:off x="2246051" y="1808396"/>
              <a:ext cx="6350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3" name="Line 70"/>
            <p:cNvSpPr>
              <a:spLocks noChangeShapeType="1"/>
            </p:cNvSpPr>
            <p:nvPr/>
          </p:nvSpPr>
          <p:spPr bwMode="auto">
            <a:xfrm>
              <a:off x="2252401" y="1813159"/>
              <a:ext cx="4763" cy="111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4" name="Line 71"/>
            <p:cNvSpPr>
              <a:spLocks noChangeShapeType="1"/>
            </p:cNvSpPr>
            <p:nvPr/>
          </p:nvSpPr>
          <p:spPr bwMode="auto">
            <a:xfrm>
              <a:off x="2257163" y="1824271"/>
              <a:ext cx="1588" cy="174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5" name="Line 72"/>
            <p:cNvSpPr>
              <a:spLocks noChangeShapeType="1"/>
            </p:cNvSpPr>
            <p:nvPr/>
          </p:nvSpPr>
          <p:spPr bwMode="auto">
            <a:xfrm flipH="1">
              <a:off x="2257163" y="1841734"/>
              <a:ext cx="1588" cy="222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6" name="Line 73"/>
            <p:cNvSpPr>
              <a:spLocks noChangeShapeType="1"/>
            </p:cNvSpPr>
            <p:nvPr/>
          </p:nvSpPr>
          <p:spPr bwMode="auto">
            <a:xfrm flipH="1">
              <a:off x="2255576" y="1863959"/>
              <a:ext cx="1588" cy="222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7" name="Line 74"/>
            <p:cNvSpPr>
              <a:spLocks noChangeShapeType="1"/>
            </p:cNvSpPr>
            <p:nvPr/>
          </p:nvSpPr>
          <p:spPr bwMode="auto">
            <a:xfrm flipH="1">
              <a:off x="2250813" y="1886184"/>
              <a:ext cx="4763" cy="174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8" name="Line 75"/>
            <p:cNvSpPr>
              <a:spLocks noChangeShapeType="1"/>
            </p:cNvSpPr>
            <p:nvPr/>
          </p:nvSpPr>
          <p:spPr bwMode="auto">
            <a:xfrm flipH="1">
              <a:off x="2247638" y="1903646"/>
              <a:ext cx="3175" cy="158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9" name="Line 76"/>
            <p:cNvSpPr>
              <a:spLocks noChangeShapeType="1"/>
            </p:cNvSpPr>
            <p:nvPr/>
          </p:nvSpPr>
          <p:spPr bwMode="auto">
            <a:xfrm flipH="1">
              <a:off x="2242876" y="1919521"/>
              <a:ext cx="4763" cy="95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0" name="Line 77"/>
            <p:cNvSpPr>
              <a:spLocks noChangeShapeType="1"/>
            </p:cNvSpPr>
            <p:nvPr/>
          </p:nvSpPr>
          <p:spPr bwMode="auto">
            <a:xfrm>
              <a:off x="2242876" y="1929046"/>
              <a:ext cx="0" cy="31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1" name="Line 78"/>
            <p:cNvSpPr>
              <a:spLocks noChangeShapeType="1"/>
            </p:cNvSpPr>
            <p:nvPr/>
          </p:nvSpPr>
          <p:spPr bwMode="auto">
            <a:xfrm flipV="1">
              <a:off x="2242876" y="1927459"/>
              <a:ext cx="0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2" name="Line 79"/>
            <p:cNvSpPr>
              <a:spLocks noChangeShapeType="1"/>
            </p:cNvSpPr>
            <p:nvPr/>
          </p:nvSpPr>
          <p:spPr bwMode="auto">
            <a:xfrm flipV="1">
              <a:off x="2242876" y="1916346"/>
              <a:ext cx="4763" cy="111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3" name="Line 80"/>
            <p:cNvSpPr>
              <a:spLocks noChangeShapeType="1"/>
            </p:cNvSpPr>
            <p:nvPr/>
          </p:nvSpPr>
          <p:spPr bwMode="auto">
            <a:xfrm flipV="1">
              <a:off x="2247638" y="1898884"/>
              <a:ext cx="4763" cy="174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4" name="Line 81"/>
            <p:cNvSpPr>
              <a:spLocks noChangeShapeType="1"/>
            </p:cNvSpPr>
            <p:nvPr/>
          </p:nvSpPr>
          <p:spPr bwMode="auto">
            <a:xfrm flipV="1">
              <a:off x="2252401" y="1878246"/>
              <a:ext cx="4763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5" name="Line 82"/>
            <p:cNvSpPr>
              <a:spLocks noChangeShapeType="1"/>
            </p:cNvSpPr>
            <p:nvPr/>
          </p:nvSpPr>
          <p:spPr bwMode="auto">
            <a:xfrm flipV="1">
              <a:off x="2257163" y="1856021"/>
              <a:ext cx="6350" cy="222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6" name="Line 83"/>
            <p:cNvSpPr>
              <a:spLocks noChangeShapeType="1"/>
            </p:cNvSpPr>
            <p:nvPr/>
          </p:nvSpPr>
          <p:spPr bwMode="auto">
            <a:xfrm flipV="1">
              <a:off x="2263513" y="1833796"/>
              <a:ext cx="6350" cy="222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7" name="Line 84"/>
            <p:cNvSpPr>
              <a:spLocks noChangeShapeType="1"/>
            </p:cNvSpPr>
            <p:nvPr/>
          </p:nvSpPr>
          <p:spPr bwMode="auto">
            <a:xfrm flipV="1">
              <a:off x="2269863" y="1814746"/>
              <a:ext cx="6350" cy="190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8" name="Line 85"/>
            <p:cNvSpPr>
              <a:spLocks noChangeShapeType="1"/>
            </p:cNvSpPr>
            <p:nvPr/>
          </p:nvSpPr>
          <p:spPr bwMode="auto">
            <a:xfrm flipV="1">
              <a:off x="2276213" y="1800459"/>
              <a:ext cx="4763" cy="142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9" name="Line 86"/>
            <p:cNvSpPr>
              <a:spLocks noChangeShapeType="1"/>
            </p:cNvSpPr>
            <p:nvPr/>
          </p:nvSpPr>
          <p:spPr bwMode="auto">
            <a:xfrm flipV="1">
              <a:off x="2280976" y="1790934"/>
              <a:ext cx="1588" cy="95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0" name="Line 87"/>
            <p:cNvSpPr>
              <a:spLocks noChangeShapeType="1"/>
            </p:cNvSpPr>
            <p:nvPr/>
          </p:nvSpPr>
          <p:spPr bwMode="auto">
            <a:xfrm flipV="1">
              <a:off x="2282563" y="1784584"/>
              <a:ext cx="4763" cy="63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1" name="Line 88"/>
            <p:cNvSpPr>
              <a:spLocks noChangeShapeType="1"/>
            </p:cNvSpPr>
            <p:nvPr/>
          </p:nvSpPr>
          <p:spPr bwMode="auto">
            <a:xfrm flipV="1">
              <a:off x="2287326" y="1778234"/>
              <a:ext cx="7938" cy="63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2" name="Line 89"/>
            <p:cNvSpPr>
              <a:spLocks noChangeShapeType="1"/>
            </p:cNvSpPr>
            <p:nvPr/>
          </p:nvSpPr>
          <p:spPr bwMode="auto">
            <a:xfrm flipV="1">
              <a:off x="2295263" y="1775059"/>
              <a:ext cx="6350" cy="31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3" name="Line 90"/>
            <p:cNvSpPr>
              <a:spLocks noChangeShapeType="1"/>
            </p:cNvSpPr>
            <p:nvPr/>
          </p:nvSpPr>
          <p:spPr bwMode="auto">
            <a:xfrm flipV="1">
              <a:off x="2301613" y="1773471"/>
              <a:ext cx="7938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4" name="Line 91"/>
            <p:cNvSpPr>
              <a:spLocks noChangeShapeType="1"/>
            </p:cNvSpPr>
            <p:nvPr/>
          </p:nvSpPr>
          <p:spPr bwMode="auto">
            <a:xfrm>
              <a:off x="2309551" y="1773471"/>
              <a:ext cx="4763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5" name="Line 92"/>
            <p:cNvSpPr>
              <a:spLocks noChangeShapeType="1"/>
            </p:cNvSpPr>
            <p:nvPr/>
          </p:nvSpPr>
          <p:spPr bwMode="auto">
            <a:xfrm>
              <a:off x="2314313" y="1778234"/>
              <a:ext cx="6350" cy="79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6" name="Line 93"/>
            <p:cNvSpPr>
              <a:spLocks noChangeShapeType="1"/>
            </p:cNvSpPr>
            <p:nvPr/>
          </p:nvSpPr>
          <p:spPr bwMode="auto">
            <a:xfrm>
              <a:off x="2320663" y="1786171"/>
              <a:ext cx="3175" cy="158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7" name="Line 94"/>
            <p:cNvSpPr>
              <a:spLocks noChangeShapeType="1"/>
            </p:cNvSpPr>
            <p:nvPr/>
          </p:nvSpPr>
          <p:spPr bwMode="auto">
            <a:xfrm>
              <a:off x="2323838" y="1802046"/>
              <a:ext cx="0" cy="190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8" name="Line 95"/>
            <p:cNvSpPr>
              <a:spLocks noChangeShapeType="1"/>
            </p:cNvSpPr>
            <p:nvPr/>
          </p:nvSpPr>
          <p:spPr bwMode="auto">
            <a:xfrm flipH="1">
              <a:off x="2323838" y="1821096"/>
              <a:ext cx="0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9" name="Line 96"/>
            <p:cNvSpPr>
              <a:spLocks noChangeShapeType="1"/>
            </p:cNvSpPr>
            <p:nvPr/>
          </p:nvSpPr>
          <p:spPr bwMode="auto">
            <a:xfrm flipH="1">
              <a:off x="2320663" y="1841734"/>
              <a:ext cx="3175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0" name="Line 97"/>
            <p:cNvSpPr>
              <a:spLocks noChangeShapeType="1"/>
            </p:cNvSpPr>
            <p:nvPr/>
          </p:nvSpPr>
          <p:spPr bwMode="auto">
            <a:xfrm flipH="1">
              <a:off x="2315901" y="1862371"/>
              <a:ext cx="4763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1" name="Line 98"/>
            <p:cNvSpPr>
              <a:spLocks noChangeShapeType="1"/>
            </p:cNvSpPr>
            <p:nvPr/>
          </p:nvSpPr>
          <p:spPr bwMode="auto">
            <a:xfrm flipH="1">
              <a:off x="2312726" y="1883009"/>
              <a:ext cx="3175" cy="190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2" name="Line 99"/>
            <p:cNvSpPr>
              <a:spLocks noChangeShapeType="1"/>
            </p:cNvSpPr>
            <p:nvPr/>
          </p:nvSpPr>
          <p:spPr bwMode="auto">
            <a:xfrm flipH="1">
              <a:off x="2309551" y="1902059"/>
              <a:ext cx="3175" cy="142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3" name="Line 100"/>
            <p:cNvSpPr>
              <a:spLocks noChangeShapeType="1"/>
            </p:cNvSpPr>
            <p:nvPr/>
          </p:nvSpPr>
          <p:spPr bwMode="auto">
            <a:xfrm flipH="1">
              <a:off x="2306376" y="1916346"/>
              <a:ext cx="3175" cy="111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4" name="Line 101"/>
            <p:cNvSpPr>
              <a:spLocks noChangeShapeType="1"/>
            </p:cNvSpPr>
            <p:nvPr/>
          </p:nvSpPr>
          <p:spPr bwMode="auto">
            <a:xfrm>
              <a:off x="2306376" y="1927459"/>
              <a:ext cx="0" cy="31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5" name="Line 102"/>
            <p:cNvSpPr>
              <a:spLocks noChangeShapeType="1"/>
            </p:cNvSpPr>
            <p:nvPr/>
          </p:nvSpPr>
          <p:spPr bwMode="auto">
            <a:xfrm flipV="1">
              <a:off x="2306376" y="1925871"/>
              <a:ext cx="1588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6" name="Line 103"/>
            <p:cNvSpPr>
              <a:spLocks noChangeShapeType="1"/>
            </p:cNvSpPr>
            <p:nvPr/>
          </p:nvSpPr>
          <p:spPr bwMode="auto">
            <a:xfrm flipV="1">
              <a:off x="2307963" y="1914759"/>
              <a:ext cx="3175" cy="111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7" name="Line 104"/>
            <p:cNvSpPr>
              <a:spLocks noChangeShapeType="1"/>
            </p:cNvSpPr>
            <p:nvPr/>
          </p:nvSpPr>
          <p:spPr bwMode="auto">
            <a:xfrm flipV="1">
              <a:off x="2311138" y="1897296"/>
              <a:ext cx="3175" cy="174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8" name="Line 105"/>
            <p:cNvSpPr>
              <a:spLocks noChangeShapeType="1"/>
            </p:cNvSpPr>
            <p:nvPr/>
          </p:nvSpPr>
          <p:spPr bwMode="auto">
            <a:xfrm flipV="1">
              <a:off x="2314313" y="1876659"/>
              <a:ext cx="7938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9" name="Line 106"/>
            <p:cNvSpPr>
              <a:spLocks noChangeShapeType="1"/>
            </p:cNvSpPr>
            <p:nvPr/>
          </p:nvSpPr>
          <p:spPr bwMode="auto">
            <a:xfrm flipV="1">
              <a:off x="2322251" y="1856021"/>
              <a:ext cx="6350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0" name="Line 107"/>
            <p:cNvSpPr>
              <a:spLocks noChangeShapeType="1"/>
            </p:cNvSpPr>
            <p:nvPr/>
          </p:nvSpPr>
          <p:spPr bwMode="auto">
            <a:xfrm flipV="1">
              <a:off x="2328601" y="1835384"/>
              <a:ext cx="6350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1" name="Line 108"/>
            <p:cNvSpPr>
              <a:spLocks noChangeShapeType="1"/>
            </p:cNvSpPr>
            <p:nvPr/>
          </p:nvSpPr>
          <p:spPr bwMode="auto">
            <a:xfrm flipV="1">
              <a:off x="2334951" y="1816334"/>
              <a:ext cx="6350" cy="190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2" name="Line 109"/>
            <p:cNvSpPr>
              <a:spLocks noChangeShapeType="1"/>
            </p:cNvSpPr>
            <p:nvPr/>
          </p:nvSpPr>
          <p:spPr bwMode="auto">
            <a:xfrm flipV="1">
              <a:off x="2341301" y="1803634"/>
              <a:ext cx="6350" cy="127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3" name="Line 110"/>
            <p:cNvSpPr>
              <a:spLocks noChangeShapeType="1"/>
            </p:cNvSpPr>
            <p:nvPr/>
          </p:nvSpPr>
          <p:spPr bwMode="auto">
            <a:xfrm flipV="1">
              <a:off x="2347651" y="1795696"/>
              <a:ext cx="4763" cy="79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4" name="Line 111"/>
            <p:cNvSpPr>
              <a:spLocks noChangeShapeType="1"/>
            </p:cNvSpPr>
            <p:nvPr/>
          </p:nvSpPr>
          <p:spPr bwMode="auto">
            <a:xfrm flipV="1">
              <a:off x="2352413" y="1787759"/>
              <a:ext cx="7938" cy="79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5" name="Line 112"/>
            <p:cNvSpPr>
              <a:spLocks noChangeShapeType="1"/>
            </p:cNvSpPr>
            <p:nvPr/>
          </p:nvSpPr>
          <p:spPr bwMode="auto">
            <a:xfrm flipV="1">
              <a:off x="2360351" y="1782996"/>
              <a:ext cx="7938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6" name="Line 113"/>
            <p:cNvSpPr>
              <a:spLocks noChangeShapeType="1"/>
            </p:cNvSpPr>
            <p:nvPr/>
          </p:nvSpPr>
          <p:spPr bwMode="auto">
            <a:xfrm flipV="1">
              <a:off x="2368288" y="1779821"/>
              <a:ext cx="9525" cy="31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7" name="Line 114"/>
            <p:cNvSpPr>
              <a:spLocks noChangeShapeType="1"/>
            </p:cNvSpPr>
            <p:nvPr/>
          </p:nvSpPr>
          <p:spPr bwMode="auto">
            <a:xfrm>
              <a:off x="2377813" y="1779821"/>
              <a:ext cx="6350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8" name="Line 115"/>
            <p:cNvSpPr>
              <a:spLocks noChangeShapeType="1"/>
            </p:cNvSpPr>
            <p:nvPr/>
          </p:nvSpPr>
          <p:spPr bwMode="auto">
            <a:xfrm>
              <a:off x="2384163" y="1781409"/>
              <a:ext cx="4763" cy="63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9" name="Line 116"/>
            <p:cNvSpPr>
              <a:spLocks noChangeShapeType="1"/>
            </p:cNvSpPr>
            <p:nvPr/>
          </p:nvSpPr>
          <p:spPr bwMode="auto">
            <a:xfrm>
              <a:off x="2388926" y="1787759"/>
              <a:ext cx="3175" cy="95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0" name="Line 117"/>
            <p:cNvSpPr>
              <a:spLocks noChangeShapeType="1"/>
            </p:cNvSpPr>
            <p:nvPr/>
          </p:nvSpPr>
          <p:spPr bwMode="auto">
            <a:xfrm>
              <a:off x="2392101" y="1797284"/>
              <a:ext cx="0" cy="142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1" name="Line 118"/>
            <p:cNvSpPr>
              <a:spLocks noChangeShapeType="1"/>
            </p:cNvSpPr>
            <p:nvPr/>
          </p:nvSpPr>
          <p:spPr bwMode="auto">
            <a:xfrm flipH="1">
              <a:off x="2388926" y="1811571"/>
              <a:ext cx="3175" cy="190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2" name="Line 119"/>
            <p:cNvSpPr>
              <a:spLocks noChangeShapeType="1"/>
            </p:cNvSpPr>
            <p:nvPr/>
          </p:nvSpPr>
          <p:spPr bwMode="auto">
            <a:xfrm flipH="1">
              <a:off x="2382576" y="1830621"/>
              <a:ext cx="6350" cy="222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3" name="Line 120"/>
            <p:cNvSpPr>
              <a:spLocks noChangeShapeType="1"/>
            </p:cNvSpPr>
            <p:nvPr/>
          </p:nvSpPr>
          <p:spPr bwMode="auto">
            <a:xfrm flipH="1">
              <a:off x="2379401" y="1852846"/>
              <a:ext cx="3175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4" name="Line 121"/>
            <p:cNvSpPr>
              <a:spLocks noChangeShapeType="1"/>
            </p:cNvSpPr>
            <p:nvPr/>
          </p:nvSpPr>
          <p:spPr bwMode="auto">
            <a:xfrm flipH="1">
              <a:off x="2373051" y="1873484"/>
              <a:ext cx="6350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5" name="Line 122"/>
            <p:cNvSpPr>
              <a:spLocks noChangeShapeType="1"/>
            </p:cNvSpPr>
            <p:nvPr/>
          </p:nvSpPr>
          <p:spPr bwMode="auto">
            <a:xfrm flipH="1">
              <a:off x="2368288" y="1894121"/>
              <a:ext cx="4763" cy="174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6" name="Line 123"/>
            <p:cNvSpPr>
              <a:spLocks noChangeShapeType="1"/>
            </p:cNvSpPr>
            <p:nvPr/>
          </p:nvSpPr>
          <p:spPr bwMode="auto">
            <a:xfrm flipH="1">
              <a:off x="2365113" y="1911584"/>
              <a:ext cx="3175" cy="142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7" name="Line 124"/>
            <p:cNvSpPr>
              <a:spLocks noChangeShapeType="1"/>
            </p:cNvSpPr>
            <p:nvPr/>
          </p:nvSpPr>
          <p:spPr bwMode="auto">
            <a:xfrm flipH="1">
              <a:off x="2361938" y="1925871"/>
              <a:ext cx="3175" cy="95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8" name="Line 125"/>
            <p:cNvSpPr>
              <a:spLocks noChangeShapeType="1"/>
            </p:cNvSpPr>
            <p:nvPr/>
          </p:nvSpPr>
          <p:spPr bwMode="auto">
            <a:xfrm flipH="1">
              <a:off x="2360351" y="1935396"/>
              <a:ext cx="1588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9" name="Line 126"/>
            <p:cNvSpPr>
              <a:spLocks noChangeShapeType="1"/>
            </p:cNvSpPr>
            <p:nvPr/>
          </p:nvSpPr>
          <p:spPr bwMode="auto">
            <a:xfrm flipV="1">
              <a:off x="2360351" y="1935396"/>
              <a:ext cx="1588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0" name="Line 127"/>
            <p:cNvSpPr>
              <a:spLocks noChangeShapeType="1"/>
            </p:cNvSpPr>
            <p:nvPr/>
          </p:nvSpPr>
          <p:spPr bwMode="auto">
            <a:xfrm flipV="1">
              <a:off x="2361938" y="1924284"/>
              <a:ext cx="3175" cy="111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1" name="Line 128"/>
            <p:cNvSpPr>
              <a:spLocks noChangeShapeType="1"/>
            </p:cNvSpPr>
            <p:nvPr/>
          </p:nvSpPr>
          <p:spPr bwMode="auto">
            <a:xfrm flipV="1">
              <a:off x="2365113" y="1906821"/>
              <a:ext cx="4763" cy="174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2" name="Line 129"/>
            <p:cNvSpPr>
              <a:spLocks noChangeShapeType="1"/>
            </p:cNvSpPr>
            <p:nvPr/>
          </p:nvSpPr>
          <p:spPr bwMode="auto">
            <a:xfrm flipV="1">
              <a:off x="2369876" y="1887771"/>
              <a:ext cx="6350" cy="190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3" name="Line 130"/>
            <p:cNvSpPr>
              <a:spLocks noChangeShapeType="1"/>
            </p:cNvSpPr>
            <p:nvPr/>
          </p:nvSpPr>
          <p:spPr bwMode="auto">
            <a:xfrm flipV="1">
              <a:off x="2376226" y="1867134"/>
              <a:ext cx="7938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4" name="Line 131"/>
            <p:cNvSpPr>
              <a:spLocks noChangeShapeType="1"/>
            </p:cNvSpPr>
            <p:nvPr/>
          </p:nvSpPr>
          <p:spPr bwMode="auto">
            <a:xfrm flipV="1">
              <a:off x="2384163" y="1846496"/>
              <a:ext cx="7938" cy="206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5" name="Line 132"/>
            <p:cNvSpPr>
              <a:spLocks noChangeShapeType="1"/>
            </p:cNvSpPr>
            <p:nvPr/>
          </p:nvSpPr>
          <p:spPr bwMode="auto">
            <a:xfrm flipV="1">
              <a:off x="2392101" y="1830621"/>
              <a:ext cx="7938" cy="158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6" name="Line 133"/>
            <p:cNvSpPr>
              <a:spLocks noChangeShapeType="1"/>
            </p:cNvSpPr>
            <p:nvPr/>
          </p:nvSpPr>
          <p:spPr bwMode="auto">
            <a:xfrm flipV="1">
              <a:off x="2400038" y="1817921"/>
              <a:ext cx="7938" cy="127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7" name="Line 134"/>
            <p:cNvSpPr>
              <a:spLocks noChangeShapeType="1"/>
            </p:cNvSpPr>
            <p:nvPr/>
          </p:nvSpPr>
          <p:spPr bwMode="auto">
            <a:xfrm flipV="1">
              <a:off x="2407976" y="1813159"/>
              <a:ext cx="7938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8" name="Line 135"/>
            <p:cNvSpPr>
              <a:spLocks noChangeShapeType="1"/>
            </p:cNvSpPr>
            <p:nvPr/>
          </p:nvSpPr>
          <p:spPr bwMode="auto">
            <a:xfrm flipV="1">
              <a:off x="2415913" y="1811571"/>
              <a:ext cx="9525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9" name="Line 136"/>
            <p:cNvSpPr>
              <a:spLocks noChangeShapeType="1"/>
            </p:cNvSpPr>
            <p:nvPr/>
          </p:nvSpPr>
          <p:spPr bwMode="auto">
            <a:xfrm>
              <a:off x="2425438" y="1811571"/>
              <a:ext cx="7938" cy="31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0" name="Line 137"/>
            <p:cNvSpPr>
              <a:spLocks noChangeShapeType="1"/>
            </p:cNvSpPr>
            <p:nvPr/>
          </p:nvSpPr>
          <p:spPr bwMode="auto">
            <a:xfrm>
              <a:off x="2433376" y="1814746"/>
              <a:ext cx="4763" cy="79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1" name="Line 138"/>
            <p:cNvSpPr>
              <a:spLocks noChangeShapeType="1"/>
            </p:cNvSpPr>
            <p:nvPr/>
          </p:nvSpPr>
          <p:spPr bwMode="auto">
            <a:xfrm>
              <a:off x="2438138" y="1822684"/>
              <a:ext cx="3175" cy="111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2" name="Line 139"/>
            <p:cNvSpPr>
              <a:spLocks noChangeShapeType="1"/>
            </p:cNvSpPr>
            <p:nvPr/>
          </p:nvSpPr>
          <p:spPr bwMode="auto">
            <a:xfrm>
              <a:off x="2441313" y="1833796"/>
              <a:ext cx="0" cy="190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3" name="Line 140"/>
            <p:cNvSpPr>
              <a:spLocks noChangeShapeType="1"/>
            </p:cNvSpPr>
            <p:nvPr/>
          </p:nvSpPr>
          <p:spPr bwMode="auto">
            <a:xfrm flipH="1">
              <a:off x="2436551" y="1852846"/>
              <a:ext cx="4763" cy="254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4" name="Line 141"/>
            <p:cNvSpPr>
              <a:spLocks noChangeShapeType="1"/>
            </p:cNvSpPr>
            <p:nvPr/>
          </p:nvSpPr>
          <p:spPr bwMode="auto">
            <a:xfrm flipH="1">
              <a:off x="2430201" y="1878246"/>
              <a:ext cx="6350" cy="301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5" name="Line 142"/>
            <p:cNvSpPr>
              <a:spLocks noChangeShapeType="1"/>
            </p:cNvSpPr>
            <p:nvPr/>
          </p:nvSpPr>
          <p:spPr bwMode="auto">
            <a:xfrm flipH="1">
              <a:off x="2422263" y="1908409"/>
              <a:ext cx="7938" cy="365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6" name="Line 143"/>
            <p:cNvSpPr>
              <a:spLocks noChangeShapeType="1"/>
            </p:cNvSpPr>
            <p:nvPr/>
          </p:nvSpPr>
          <p:spPr bwMode="auto">
            <a:xfrm flipH="1">
              <a:off x="2412738" y="1944921"/>
              <a:ext cx="9525" cy="412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7" name="Line 144"/>
            <p:cNvSpPr>
              <a:spLocks noChangeShapeType="1"/>
            </p:cNvSpPr>
            <p:nvPr/>
          </p:nvSpPr>
          <p:spPr bwMode="auto">
            <a:xfrm flipH="1">
              <a:off x="2404801" y="1986196"/>
              <a:ext cx="7938" cy="476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8" name="Line 145"/>
            <p:cNvSpPr>
              <a:spLocks noChangeShapeType="1"/>
            </p:cNvSpPr>
            <p:nvPr/>
          </p:nvSpPr>
          <p:spPr bwMode="auto">
            <a:xfrm flipH="1">
              <a:off x="2396863" y="2033821"/>
              <a:ext cx="7938" cy="4921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9" name="Line 146"/>
            <p:cNvSpPr>
              <a:spLocks noChangeShapeType="1"/>
            </p:cNvSpPr>
            <p:nvPr/>
          </p:nvSpPr>
          <p:spPr bwMode="auto">
            <a:xfrm flipH="1">
              <a:off x="2392101" y="2083034"/>
              <a:ext cx="4763" cy="508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0" name="Line 147"/>
            <p:cNvSpPr>
              <a:spLocks noChangeShapeType="1"/>
            </p:cNvSpPr>
            <p:nvPr/>
          </p:nvSpPr>
          <p:spPr bwMode="auto">
            <a:xfrm flipH="1">
              <a:off x="2388926" y="2133834"/>
              <a:ext cx="3175" cy="508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1" name="Line 148"/>
            <p:cNvSpPr>
              <a:spLocks noChangeShapeType="1"/>
            </p:cNvSpPr>
            <p:nvPr/>
          </p:nvSpPr>
          <p:spPr bwMode="auto">
            <a:xfrm>
              <a:off x="2388926" y="2184634"/>
              <a:ext cx="1588" cy="476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2" name="Line 149"/>
            <p:cNvSpPr>
              <a:spLocks noChangeShapeType="1"/>
            </p:cNvSpPr>
            <p:nvPr/>
          </p:nvSpPr>
          <p:spPr bwMode="auto">
            <a:xfrm>
              <a:off x="2390513" y="2232259"/>
              <a:ext cx="1588" cy="412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3" name="Line 150"/>
            <p:cNvSpPr>
              <a:spLocks noChangeShapeType="1"/>
            </p:cNvSpPr>
            <p:nvPr/>
          </p:nvSpPr>
          <p:spPr bwMode="auto">
            <a:xfrm>
              <a:off x="2392101" y="2273534"/>
              <a:ext cx="1588" cy="349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4" name="Line 151"/>
            <p:cNvSpPr>
              <a:spLocks noChangeShapeType="1"/>
            </p:cNvSpPr>
            <p:nvPr/>
          </p:nvSpPr>
          <p:spPr bwMode="auto">
            <a:xfrm>
              <a:off x="2393688" y="2308459"/>
              <a:ext cx="3175" cy="269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5" name="Line 152"/>
            <p:cNvSpPr>
              <a:spLocks noChangeShapeType="1"/>
            </p:cNvSpPr>
            <p:nvPr/>
          </p:nvSpPr>
          <p:spPr bwMode="auto">
            <a:xfrm>
              <a:off x="2396863" y="2335446"/>
              <a:ext cx="3175" cy="190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6" name="Line 153"/>
            <p:cNvSpPr>
              <a:spLocks noChangeShapeType="1"/>
            </p:cNvSpPr>
            <p:nvPr/>
          </p:nvSpPr>
          <p:spPr bwMode="auto">
            <a:xfrm>
              <a:off x="2400038" y="2354496"/>
              <a:ext cx="1588" cy="142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7" name="Line 154"/>
            <p:cNvSpPr>
              <a:spLocks noChangeShapeType="1"/>
            </p:cNvSpPr>
            <p:nvPr/>
          </p:nvSpPr>
          <p:spPr bwMode="auto">
            <a:xfrm>
              <a:off x="2401626" y="2368784"/>
              <a:ext cx="0" cy="31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8" name="Line 155"/>
            <p:cNvSpPr>
              <a:spLocks noChangeShapeType="1"/>
            </p:cNvSpPr>
            <p:nvPr/>
          </p:nvSpPr>
          <p:spPr bwMode="auto">
            <a:xfrm flipH="1" flipV="1">
              <a:off x="2396863" y="2370371"/>
              <a:ext cx="4763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9" name="Line 156"/>
            <p:cNvSpPr>
              <a:spLocks noChangeShapeType="1"/>
            </p:cNvSpPr>
            <p:nvPr/>
          </p:nvSpPr>
          <p:spPr bwMode="auto">
            <a:xfrm flipH="1" flipV="1">
              <a:off x="2387338" y="2368784"/>
              <a:ext cx="9525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0" name="Line 157"/>
            <p:cNvSpPr>
              <a:spLocks noChangeShapeType="1"/>
            </p:cNvSpPr>
            <p:nvPr/>
          </p:nvSpPr>
          <p:spPr bwMode="auto">
            <a:xfrm flipH="1" flipV="1">
              <a:off x="2369876" y="2364021"/>
              <a:ext cx="17463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1" name="Line 158"/>
            <p:cNvSpPr>
              <a:spLocks noChangeShapeType="1"/>
            </p:cNvSpPr>
            <p:nvPr/>
          </p:nvSpPr>
          <p:spPr bwMode="auto">
            <a:xfrm flipH="1" flipV="1">
              <a:off x="2349238" y="2359259"/>
              <a:ext cx="20638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2" name="Line 159"/>
            <p:cNvSpPr>
              <a:spLocks noChangeShapeType="1"/>
            </p:cNvSpPr>
            <p:nvPr/>
          </p:nvSpPr>
          <p:spPr bwMode="auto">
            <a:xfrm flipH="1" flipV="1">
              <a:off x="2323838" y="2352909"/>
              <a:ext cx="25400" cy="63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3" name="Line 160"/>
            <p:cNvSpPr>
              <a:spLocks noChangeShapeType="1"/>
            </p:cNvSpPr>
            <p:nvPr/>
          </p:nvSpPr>
          <p:spPr bwMode="auto">
            <a:xfrm flipH="1" flipV="1">
              <a:off x="2300026" y="2348146"/>
              <a:ext cx="23813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4" name="Line 161"/>
            <p:cNvSpPr>
              <a:spLocks noChangeShapeType="1"/>
            </p:cNvSpPr>
            <p:nvPr/>
          </p:nvSpPr>
          <p:spPr bwMode="auto">
            <a:xfrm flipH="1" flipV="1">
              <a:off x="2276213" y="2344971"/>
              <a:ext cx="23813" cy="31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5" name="Line 162"/>
            <p:cNvSpPr>
              <a:spLocks noChangeShapeType="1"/>
            </p:cNvSpPr>
            <p:nvPr/>
          </p:nvSpPr>
          <p:spPr bwMode="auto">
            <a:xfrm flipH="1" flipV="1">
              <a:off x="2253988" y="2343384"/>
              <a:ext cx="22225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6" name="Line 163"/>
            <p:cNvSpPr>
              <a:spLocks noChangeShapeType="1"/>
            </p:cNvSpPr>
            <p:nvPr/>
          </p:nvSpPr>
          <p:spPr bwMode="auto">
            <a:xfrm flipV="1">
              <a:off x="2276213" y="2024296"/>
              <a:ext cx="20638" cy="349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7" name="Line 164"/>
            <p:cNvSpPr>
              <a:spLocks noChangeShapeType="1"/>
            </p:cNvSpPr>
            <p:nvPr/>
          </p:nvSpPr>
          <p:spPr bwMode="auto">
            <a:xfrm flipV="1">
              <a:off x="2296851" y="1998896"/>
              <a:ext cx="20638" cy="254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8" name="Line 165"/>
            <p:cNvSpPr>
              <a:spLocks noChangeShapeType="1"/>
            </p:cNvSpPr>
            <p:nvPr/>
          </p:nvSpPr>
          <p:spPr bwMode="auto">
            <a:xfrm flipV="1">
              <a:off x="2317488" y="1983021"/>
              <a:ext cx="17463" cy="158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9" name="Line 166"/>
            <p:cNvSpPr>
              <a:spLocks noChangeShapeType="1"/>
            </p:cNvSpPr>
            <p:nvPr/>
          </p:nvSpPr>
          <p:spPr bwMode="auto">
            <a:xfrm flipV="1">
              <a:off x="2334951" y="1975084"/>
              <a:ext cx="15875" cy="793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0" name="Line 167"/>
            <p:cNvSpPr>
              <a:spLocks noChangeShapeType="1"/>
            </p:cNvSpPr>
            <p:nvPr/>
          </p:nvSpPr>
          <p:spPr bwMode="auto">
            <a:xfrm>
              <a:off x="2350826" y="1975084"/>
              <a:ext cx="11113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1" name="Line 168"/>
            <p:cNvSpPr>
              <a:spLocks noChangeShapeType="1"/>
            </p:cNvSpPr>
            <p:nvPr/>
          </p:nvSpPr>
          <p:spPr bwMode="auto">
            <a:xfrm>
              <a:off x="2361938" y="1975084"/>
              <a:ext cx="6350" cy="95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2" name="Line 169"/>
            <p:cNvSpPr>
              <a:spLocks noChangeShapeType="1"/>
            </p:cNvSpPr>
            <p:nvPr/>
          </p:nvSpPr>
          <p:spPr bwMode="auto">
            <a:xfrm>
              <a:off x="2368288" y="1984609"/>
              <a:ext cx="4763" cy="158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3" name="Line 170"/>
            <p:cNvSpPr>
              <a:spLocks noChangeShapeType="1"/>
            </p:cNvSpPr>
            <p:nvPr/>
          </p:nvSpPr>
          <p:spPr bwMode="auto">
            <a:xfrm>
              <a:off x="2373051" y="2000484"/>
              <a:ext cx="0" cy="222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4" name="Line 171"/>
            <p:cNvSpPr>
              <a:spLocks noChangeShapeType="1"/>
            </p:cNvSpPr>
            <p:nvPr/>
          </p:nvSpPr>
          <p:spPr bwMode="auto">
            <a:xfrm flipH="1">
              <a:off x="2368288" y="2022709"/>
              <a:ext cx="4763" cy="301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5" name="Line 172"/>
            <p:cNvSpPr>
              <a:spLocks noChangeShapeType="1"/>
            </p:cNvSpPr>
            <p:nvPr/>
          </p:nvSpPr>
          <p:spPr bwMode="auto">
            <a:xfrm flipH="1">
              <a:off x="2358763" y="2052871"/>
              <a:ext cx="9525" cy="349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6" name="Line 173"/>
            <p:cNvSpPr>
              <a:spLocks noChangeShapeType="1"/>
            </p:cNvSpPr>
            <p:nvPr/>
          </p:nvSpPr>
          <p:spPr bwMode="auto">
            <a:xfrm flipH="1">
              <a:off x="2342888" y="2087796"/>
              <a:ext cx="15875" cy="4127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7" name="Line 174"/>
            <p:cNvSpPr>
              <a:spLocks noChangeShapeType="1"/>
            </p:cNvSpPr>
            <p:nvPr/>
          </p:nvSpPr>
          <p:spPr bwMode="auto">
            <a:xfrm flipH="1">
              <a:off x="2323838" y="2129071"/>
              <a:ext cx="19050" cy="47625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8" name="Freeform 175"/>
            <p:cNvSpPr>
              <a:spLocks/>
            </p:cNvSpPr>
            <p:nvPr/>
          </p:nvSpPr>
          <p:spPr bwMode="auto">
            <a:xfrm>
              <a:off x="766501" y="1786171"/>
              <a:ext cx="927100" cy="912813"/>
            </a:xfrm>
            <a:custGeom>
              <a:avLst/>
              <a:gdLst>
                <a:gd name="T0" fmla="*/ 582 w 1166"/>
                <a:gd name="T1" fmla="*/ 0 h 575"/>
                <a:gd name="T2" fmla="*/ 600 w 1166"/>
                <a:gd name="T3" fmla="*/ 2 h 575"/>
                <a:gd name="T4" fmla="*/ 616 w 1166"/>
                <a:gd name="T5" fmla="*/ 7 h 575"/>
                <a:gd name="T6" fmla="*/ 629 w 1166"/>
                <a:gd name="T7" fmla="*/ 14 h 575"/>
                <a:gd name="T8" fmla="*/ 1159 w 1166"/>
                <a:gd name="T9" fmla="*/ 530 h 575"/>
                <a:gd name="T10" fmla="*/ 1166 w 1166"/>
                <a:gd name="T11" fmla="*/ 540 h 575"/>
                <a:gd name="T12" fmla="*/ 1166 w 1166"/>
                <a:gd name="T13" fmla="*/ 550 h 575"/>
                <a:gd name="T14" fmla="*/ 1159 w 1166"/>
                <a:gd name="T15" fmla="*/ 560 h 575"/>
                <a:gd name="T16" fmla="*/ 1148 w 1166"/>
                <a:gd name="T17" fmla="*/ 568 h 575"/>
                <a:gd name="T18" fmla="*/ 1132 w 1166"/>
                <a:gd name="T19" fmla="*/ 573 h 575"/>
                <a:gd name="T20" fmla="*/ 1114 w 1166"/>
                <a:gd name="T21" fmla="*/ 575 h 575"/>
                <a:gd name="T22" fmla="*/ 52 w 1166"/>
                <a:gd name="T23" fmla="*/ 575 h 575"/>
                <a:gd name="T24" fmla="*/ 34 w 1166"/>
                <a:gd name="T25" fmla="*/ 573 h 575"/>
                <a:gd name="T26" fmla="*/ 17 w 1166"/>
                <a:gd name="T27" fmla="*/ 568 h 575"/>
                <a:gd name="T28" fmla="*/ 5 w 1166"/>
                <a:gd name="T29" fmla="*/ 560 h 575"/>
                <a:gd name="T30" fmla="*/ 0 w 1166"/>
                <a:gd name="T31" fmla="*/ 550 h 575"/>
                <a:gd name="T32" fmla="*/ 0 w 1166"/>
                <a:gd name="T33" fmla="*/ 540 h 575"/>
                <a:gd name="T34" fmla="*/ 5 w 1166"/>
                <a:gd name="T35" fmla="*/ 530 h 575"/>
                <a:gd name="T36" fmla="*/ 537 w 1166"/>
                <a:gd name="T37" fmla="*/ 14 h 575"/>
                <a:gd name="T38" fmla="*/ 550 w 1166"/>
                <a:gd name="T39" fmla="*/ 7 h 575"/>
                <a:gd name="T40" fmla="*/ 564 w 1166"/>
                <a:gd name="T41" fmla="*/ 2 h 575"/>
                <a:gd name="T42" fmla="*/ 582 w 1166"/>
                <a:gd name="T4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6" h="575">
                  <a:moveTo>
                    <a:pt x="582" y="0"/>
                  </a:moveTo>
                  <a:lnTo>
                    <a:pt x="600" y="2"/>
                  </a:lnTo>
                  <a:lnTo>
                    <a:pt x="616" y="7"/>
                  </a:lnTo>
                  <a:lnTo>
                    <a:pt x="629" y="14"/>
                  </a:lnTo>
                  <a:lnTo>
                    <a:pt x="1159" y="530"/>
                  </a:lnTo>
                  <a:lnTo>
                    <a:pt x="1166" y="540"/>
                  </a:lnTo>
                  <a:lnTo>
                    <a:pt x="1166" y="550"/>
                  </a:lnTo>
                  <a:lnTo>
                    <a:pt x="1159" y="560"/>
                  </a:lnTo>
                  <a:lnTo>
                    <a:pt x="1148" y="568"/>
                  </a:lnTo>
                  <a:lnTo>
                    <a:pt x="1132" y="573"/>
                  </a:lnTo>
                  <a:lnTo>
                    <a:pt x="1114" y="575"/>
                  </a:lnTo>
                  <a:lnTo>
                    <a:pt x="52" y="575"/>
                  </a:lnTo>
                  <a:lnTo>
                    <a:pt x="34" y="573"/>
                  </a:lnTo>
                  <a:lnTo>
                    <a:pt x="17" y="568"/>
                  </a:lnTo>
                  <a:lnTo>
                    <a:pt x="5" y="560"/>
                  </a:lnTo>
                  <a:lnTo>
                    <a:pt x="0" y="550"/>
                  </a:lnTo>
                  <a:lnTo>
                    <a:pt x="0" y="540"/>
                  </a:lnTo>
                  <a:lnTo>
                    <a:pt x="5" y="530"/>
                  </a:lnTo>
                  <a:lnTo>
                    <a:pt x="537" y="14"/>
                  </a:lnTo>
                  <a:lnTo>
                    <a:pt x="550" y="7"/>
                  </a:lnTo>
                  <a:lnTo>
                    <a:pt x="564" y="2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9" name="Freeform 176"/>
            <p:cNvSpPr>
              <a:spLocks/>
            </p:cNvSpPr>
            <p:nvPr/>
          </p:nvSpPr>
          <p:spPr bwMode="auto">
            <a:xfrm>
              <a:off x="887151" y="1935396"/>
              <a:ext cx="685800" cy="668338"/>
            </a:xfrm>
            <a:custGeom>
              <a:avLst/>
              <a:gdLst>
                <a:gd name="T0" fmla="*/ 432 w 866"/>
                <a:gd name="T1" fmla="*/ 0 h 421"/>
                <a:gd name="T2" fmla="*/ 436 w 866"/>
                <a:gd name="T3" fmla="*/ 0 h 421"/>
                <a:gd name="T4" fmla="*/ 439 w 866"/>
                <a:gd name="T5" fmla="*/ 1 h 421"/>
                <a:gd name="T6" fmla="*/ 443 w 866"/>
                <a:gd name="T7" fmla="*/ 3 h 421"/>
                <a:gd name="T8" fmla="*/ 864 w 866"/>
                <a:gd name="T9" fmla="*/ 413 h 421"/>
                <a:gd name="T10" fmla="*/ 866 w 866"/>
                <a:gd name="T11" fmla="*/ 415 h 421"/>
                <a:gd name="T12" fmla="*/ 866 w 866"/>
                <a:gd name="T13" fmla="*/ 417 h 421"/>
                <a:gd name="T14" fmla="*/ 864 w 866"/>
                <a:gd name="T15" fmla="*/ 418 h 421"/>
                <a:gd name="T16" fmla="*/ 862 w 866"/>
                <a:gd name="T17" fmla="*/ 420 h 421"/>
                <a:gd name="T18" fmla="*/ 859 w 866"/>
                <a:gd name="T19" fmla="*/ 421 h 421"/>
                <a:gd name="T20" fmla="*/ 855 w 866"/>
                <a:gd name="T21" fmla="*/ 421 h 421"/>
                <a:gd name="T22" fmla="*/ 11 w 866"/>
                <a:gd name="T23" fmla="*/ 421 h 421"/>
                <a:gd name="T24" fmla="*/ 7 w 866"/>
                <a:gd name="T25" fmla="*/ 421 h 421"/>
                <a:gd name="T26" fmla="*/ 4 w 866"/>
                <a:gd name="T27" fmla="*/ 420 h 421"/>
                <a:gd name="T28" fmla="*/ 2 w 866"/>
                <a:gd name="T29" fmla="*/ 418 h 421"/>
                <a:gd name="T30" fmla="*/ 0 w 866"/>
                <a:gd name="T31" fmla="*/ 417 h 421"/>
                <a:gd name="T32" fmla="*/ 0 w 866"/>
                <a:gd name="T33" fmla="*/ 415 h 421"/>
                <a:gd name="T34" fmla="*/ 2 w 866"/>
                <a:gd name="T35" fmla="*/ 413 h 421"/>
                <a:gd name="T36" fmla="*/ 423 w 866"/>
                <a:gd name="T37" fmla="*/ 3 h 421"/>
                <a:gd name="T38" fmla="*/ 427 w 866"/>
                <a:gd name="T39" fmla="*/ 1 h 421"/>
                <a:gd name="T40" fmla="*/ 428 w 866"/>
                <a:gd name="T41" fmla="*/ 0 h 421"/>
                <a:gd name="T42" fmla="*/ 432 w 866"/>
                <a:gd name="T4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6" h="421">
                  <a:moveTo>
                    <a:pt x="432" y="0"/>
                  </a:moveTo>
                  <a:lnTo>
                    <a:pt x="436" y="0"/>
                  </a:lnTo>
                  <a:lnTo>
                    <a:pt x="439" y="1"/>
                  </a:lnTo>
                  <a:lnTo>
                    <a:pt x="443" y="3"/>
                  </a:lnTo>
                  <a:lnTo>
                    <a:pt x="864" y="413"/>
                  </a:lnTo>
                  <a:lnTo>
                    <a:pt x="866" y="415"/>
                  </a:lnTo>
                  <a:lnTo>
                    <a:pt x="866" y="417"/>
                  </a:lnTo>
                  <a:lnTo>
                    <a:pt x="864" y="418"/>
                  </a:lnTo>
                  <a:lnTo>
                    <a:pt x="862" y="420"/>
                  </a:lnTo>
                  <a:lnTo>
                    <a:pt x="859" y="421"/>
                  </a:lnTo>
                  <a:lnTo>
                    <a:pt x="855" y="421"/>
                  </a:lnTo>
                  <a:lnTo>
                    <a:pt x="11" y="421"/>
                  </a:lnTo>
                  <a:lnTo>
                    <a:pt x="7" y="421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23" y="3"/>
                  </a:lnTo>
                  <a:lnTo>
                    <a:pt x="427" y="1"/>
                  </a:lnTo>
                  <a:lnTo>
                    <a:pt x="428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FCF12"/>
            </a:solidFill>
            <a:ln w="0">
              <a:solidFill>
                <a:srgbClr val="FFCF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0" name="Line 177"/>
            <p:cNvSpPr>
              <a:spLocks noChangeShapeType="1"/>
            </p:cNvSpPr>
            <p:nvPr/>
          </p:nvSpPr>
          <p:spPr bwMode="auto">
            <a:xfrm flipV="1">
              <a:off x="988751" y="2502134"/>
              <a:ext cx="77788" cy="841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1" name="Line 178"/>
            <p:cNvSpPr>
              <a:spLocks noChangeShapeType="1"/>
            </p:cNvSpPr>
            <p:nvPr/>
          </p:nvSpPr>
          <p:spPr bwMode="auto">
            <a:xfrm flipV="1">
              <a:off x="1066538" y="2500546"/>
              <a:ext cx="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2" name="Line 179"/>
            <p:cNvSpPr>
              <a:spLocks noChangeShapeType="1"/>
            </p:cNvSpPr>
            <p:nvPr/>
          </p:nvSpPr>
          <p:spPr bwMode="auto">
            <a:xfrm flipV="1">
              <a:off x="1066538" y="2495784"/>
              <a:ext cx="3175" cy="47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3" name="Line 180"/>
            <p:cNvSpPr>
              <a:spLocks noChangeShapeType="1"/>
            </p:cNvSpPr>
            <p:nvPr/>
          </p:nvSpPr>
          <p:spPr bwMode="auto">
            <a:xfrm flipV="1">
              <a:off x="1069713" y="2487846"/>
              <a:ext cx="4763" cy="79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4" name="Line 181"/>
            <p:cNvSpPr>
              <a:spLocks noChangeShapeType="1"/>
            </p:cNvSpPr>
            <p:nvPr/>
          </p:nvSpPr>
          <p:spPr bwMode="auto">
            <a:xfrm flipV="1">
              <a:off x="1074476" y="2473559"/>
              <a:ext cx="1588" cy="142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5" name="Line 182"/>
            <p:cNvSpPr>
              <a:spLocks noChangeShapeType="1"/>
            </p:cNvSpPr>
            <p:nvPr/>
          </p:nvSpPr>
          <p:spPr bwMode="auto">
            <a:xfrm flipV="1">
              <a:off x="1076063" y="2268771"/>
              <a:ext cx="3175" cy="2047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6" name="Line 183"/>
            <p:cNvSpPr>
              <a:spLocks noChangeShapeType="1"/>
            </p:cNvSpPr>
            <p:nvPr/>
          </p:nvSpPr>
          <p:spPr bwMode="auto">
            <a:xfrm flipV="1">
              <a:off x="1079238" y="2267184"/>
              <a:ext cx="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7" name="Line 184"/>
            <p:cNvSpPr>
              <a:spLocks noChangeShapeType="1"/>
            </p:cNvSpPr>
            <p:nvPr/>
          </p:nvSpPr>
          <p:spPr bwMode="auto">
            <a:xfrm flipV="1">
              <a:off x="1079238" y="2265596"/>
              <a:ext cx="0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8" name="Line 185"/>
            <p:cNvSpPr>
              <a:spLocks noChangeShapeType="1"/>
            </p:cNvSpPr>
            <p:nvPr/>
          </p:nvSpPr>
          <p:spPr bwMode="auto">
            <a:xfrm flipV="1">
              <a:off x="1079238" y="2264009"/>
              <a:ext cx="1588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9" name="Line 186"/>
            <p:cNvSpPr>
              <a:spLocks noChangeShapeType="1"/>
            </p:cNvSpPr>
            <p:nvPr/>
          </p:nvSpPr>
          <p:spPr bwMode="auto">
            <a:xfrm flipV="1">
              <a:off x="1080826" y="2260834"/>
              <a:ext cx="1588" cy="3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0" name="Line 187"/>
            <p:cNvSpPr>
              <a:spLocks noChangeShapeType="1"/>
            </p:cNvSpPr>
            <p:nvPr/>
          </p:nvSpPr>
          <p:spPr bwMode="auto">
            <a:xfrm flipV="1">
              <a:off x="1082413" y="2257659"/>
              <a:ext cx="1588" cy="3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1" name="Line 188"/>
            <p:cNvSpPr>
              <a:spLocks noChangeShapeType="1"/>
            </p:cNvSpPr>
            <p:nvPr/>
          </p:nvSpPr>
          <p:spPr bwMode="auto">
            <a:xfrm flipV="1">
              <a:off x="1084001" y="2254484"/>
              <a:ext cx="3175" cy="3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2" name="Line 189"/>
            <p:cNvSpPr>
              <a:spLocks noChangeShapeType="1"/>
            </p:cNvSpPr>
            <p:nvPr/>
          </p:nvSpPr>
          <p:spPr bwMode="auto">
            <a:xfrm flipV="1">
              <a:off x="1087176" y="2252896"/>
              <a:ext cx="4763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3" name="Line 190"/>
            <p:cNvSpPr>
              <a:spLocks noChangeShapeType="1"/>
            </p:cNvSpPr>
            <p:nvPr/>
          </p:nvSpPr>
          <p:spPr bwMode="auto">
            <a:xfrm flipV="1">
              <a:off x="1091938" y="2251309"/>
              <a:ext cx="3175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4" name="Line 191"/>
            <p:cNvSpPr>
              <a:spLocks noChangeShapeType="1"/>
            </p:cNvSpPr>
            <p:nvPr/>
          </p:nvSpPr>
          <p:spPr bwMode="auto">
            <a:xfrm flipV="1">
              <a:off x="1095113" y="2249721"/>
              <a:ext cx="7938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5" name="Line 192"/>
            <p:cNvSpPr>
              <a:spLocks noChangeShapeType="1"/>
            </p:cNvSpPr>
            <p:nvPr/>
          </p:nvSpPr>
          <p:spPr bwMode="auto">
            <a:xfrm>
              <a:off x="1103051" y="2249721"/>
              <a:ext cx="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6" name="Line 193"/>
            <p:cNvSpPr>
              <a:spLocks noChangeShapeType="1"/>
            </p:cNvSpPr>
            <p:nvPr/>
          </p:nvSpPr>
          <p:spPr bwMode="auto">
            <a:xfrm>
              <a:off x="1103051" y="2249721"/>
              <a:ext cx="3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7" name="Line 194"/>
            <p:cNvSpPr>
              <a:spLocks noChangeShapeType="1"/>
            </p:cNvSpPr>
            <p:nvPr/>
          </p:nvSpPr>
          <p:spPr bwMode="auto">
            <a:xfrm>
              <a:off x="1106226" y="2249721"/>
              <a:ext cx="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8" name="Line 195"/>
            <p:cNvSpPr>
              <a:spLocks noChangeShapeType="1"/>
            </p:cNvSpPr>
            <p:nvPr/>
          </p:nvSpPr>
          <p:spPr bwMode="auto">
            <a:xfrm>
              <a:off x="1106226" y="2249721"/>
              <a:ext cx="3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9" name="Line 196"/>
            <p:cNvSpPr>
              <a:spLocks noChangeShapeType="1"/>
            </p:cNvSpPr>
            <p:nvPr/>
          </p:nvSpPr>
          <p:spPr bwMode="auto">
            <a:xfrm>
              <a:off x="1109401" y="2249721"/>
              <a:ext cx="3175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0" name="Line 197"/>
            <p:cNvSpPr>
              <a:spLocks noChangeShapeType="1"/>
            </p:cNvSpPr>
            <p:nvPr/>
          </p:nvSpPr>
          <p:spPr bwMode="auto">
            <a:xfrm>
              <a:off x="1112576" y="2251309"/>
              <a:ext cx="3175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1" name="Line 198"/>
            <p:cNvSpPr>
              <a:spLocks noChangeShapeType="1"/>
            </p:cNvSpPr>
            <p:nvPr/>
          </p:nvSpPr>
          <p:spPr bwMode="auto">
            <a:xfrm>
              <a:off x="1115751" y="2252896"/>
              <a:ext cx="4763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2" name="Line 199"/>
            <p:cNvSpPr>
              <a:spLocks noChangeShapeType="1"/>
            </p:cNvSpPr>
            <p:nvPr/>
          </p:nvSpPr>
          <p:spPr bwMode="auto">
            <a:xfrm>
              <a:off x="1120513" y="2254484"/>
              <a:ext cx="0" cy="3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3" name="Line 200"/>
            <p:cNvSpPr>
              <a:spLocks noChangeShapeType="1"/>
            </p:cNvSpPr>
            <p:nvPr/>
          </p:nvSpPr>
          <p:spPr bwMode="auto">
            <a:xfrm>
              <a:off x="1120513" y="2257659"/>
              <a:ext cx="3175" cy="47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4" name="Line 201"/>
            <p:cNvSpPr>
              <a:spLocks noChangeShapeType="1"/>
            </p:cNvSpPr>
            <p:nvPr/>
          </p:nvSpPr>
          <p:spPr bwMode="auto">
            <a:xfrm>
              <a:off x="1123688" y="2262421"/>
              <a:ext cx="0" cy="63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5" name="Line 202"/>
            <p:cNvSpPr>
              <a:spLocks noChangeShapeType="1"/>
            </p:cNvSpPr>
            <p:nvPr/>
          </p:nvSpPr>
          <p:spPr bwMode="auto">
            <a:xfrm flipH="1">
              <a:off x="1122101" y="2268771"/>
              <a:ext cx="1588" cy="1016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6" name="Line 203"/>
            <p:cNvSpPr>
              <a:spLocks noChangeShapeType="1"/>
            </p:cNvSpPr>
            <p:nvPr/>
          </p:nvSpPr>
          <p:spPr bwMode="auto">
            <a:xfrm>
              <a:off x="1122101" y="2370371"/>
              <a:ext cx="254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7" name="Line 204"/>
            <p:cNvSpPr>
              <a:spLocks noChangeShapeType="1"/>
            </p:cNvSpPr>
            <p:nvPr/>
          </p:nvSpPr>
          <p:spPr bwMode="auto">
            <a:xfrm>
              <a:off x="1147501" y="2370371"/>
              <a:ext cx="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8" name="Line 206"/>
            <p:cNvSpPr>
              <a:spLocks noChangeShapeType="1"/>
            </p:cNvSpPr>
            <p:nvPr/>
          </p:nvSpPr>
          <p:spPr bwMode="auto">
            <a:xfrm>
              <a:off x="1147501" y="2370371"/>
              <a:ext cx="3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9" name="Line 207"/>
            <p:cNvSpPr>
              <a:spLocks noChangeShapeType="1"/>
            </p:cNvSpPr>
            <p:nvPr/>
          </p:nvSpPr>
          <p:spPr bwMode="auto">
            <a:xfrm flipV="1">
              <a:off x="1150676" y="2368783"/>
              <a:ext cx="3175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0" name="Line 208"/>
            <p:cNvSpPr>
              <a:spLocks noChangeShapeType="1"/>
            </p:cNvSpPr>
            <p:nvPr/>
          </p:nvSpPr>
          <p:spPr bwMode="auto">
            <a:xfrm flipV="1">
              <a:off x="1153851" y="2367196"/>
              <a:ext cx="3175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1" name="Line 209"/>
            <p:cNvSpPr>
              <a:spLocks noChangeShapeType="1"/>
            </p:cNvSpPr>
            <p:nvPr/>
          </p:nvSpPr>
          <p:spPr bwMode="auto">
            <a:xfrm flipV="1">
              <a:off x="1157026" y="2365608"/>
              <a:ext cx="3175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2" name="Line 210"/>
            <p:cNvSpPr>
              <a:spLocks noChangeShapeType="1"/>
            </p:cNvSpPr>
            <p:nvPr/>
          </p:nvSpPr>
          <p:spPr bwMode="auto">
            <a:xfrm flipV="1">
              <a:off x="1160201" y="2243371"/>
              <a:ext cx="107950" cy="1222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3" name="Line 211"/>
            <p:cNvSpPr>
              <a:spLocks noChangeShapeType="1"/>
            </p:cNvSpPr>
            <p:nvPr/>
          </p:nvSpPr>
          <p:spPr bwMode="auto">
            <a:xfrm>
              <a:off x="1268151" y="2243371"/>
              <a:ext cx="2381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4" name="Line 212"/>
            <p:cNvSpPr>
              <a:spLocks noChangeShapeType="1"/>
            </p:cNvSpPr>
            <p:nvPr/>
          </p:nvSpPr>
          <p:spPr bwMode="auto">
            <a:xfrm flipV="1">
              <a:off x="1291964" y="2221146"/>
              <a:ext cx="1588" cy="222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5" name="Line 213"/>
            <p:cNvSpPr>
              <a:spLocks noChangeShapeType="1"/>
            </p:cNvSpPr>
            <p:nvPr/>
          </p:nvSpPr>
          <p:spPr bwMode="auto">
            <a:xfrm>
              <a:off x="1293551" y="2221146"/>
              <a:ext cx="47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6" name="Line 214"/>
            <p:cNvSpPr>
              <a:spLocks noChangeShapeType="1"/>
            </p:cNvSpPr>
            <p:nvPr/>
          </p:nvSpPr>
          <p:spPr bwMode="auto">
            <a:xfrm>
              <a:off x="1298314" y="2221146"/>
              <a:ext cx="3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7" name="Line 215"/>
            <p:cNvSpPr>
              <a:spLocks noChangeShapeType="1"/>
            </p:cNvSpPr>
            <p:nvPr/>
          </p:nvSpPr>
          <p:spPr bwMode="auto">
            <a:xfrm>
              <a:off x="1301489" y="2221146"/>
              <a:ext cx="4763" cy="3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8" name="Line 216"/>
            <p:cNvSpPr>
              <a:spLocks noChangeShapeType="1"/>
            </p:cNvSpPr>
            <p:nvPr/>
          </p:nvSpPr>
          <p:spPr bwMode="auto">
            <a:xfrm>
              <a:off x="1306251" y="2224321"/>
              <a:ext cx="4763" cy="47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" name="Line 217"/>
            <p:cNvSpPr>
              <a:spLocks noChangeShapeType="1"/>
            </p:cNvSpPr>
            <p:nvPr/>
          </p:nvSpPr>
          <p:spPr bwMode="auto">
            <a:xfrm>
              <a:off x="1311014" y="2229083"/>
              <a:ext cx="0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" name="Line 218"/>
            <p:cNvSpPr>
              <a:spLocks noChangeShapeType="1"/>
            </p:cNvSpPr>
            <p:nvPr/>
          </p:nvSpPr>
          <p:spPr bwMode="auto">
            <a:xfrm>
              <a:off x="1311014" y="2230671"/>
              <a:ext cx="4763" cy="63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" name="Line 219"/>
            <p:cNvSpPr>
              <a:spLocks noChangeShapeType="1"/>
            </p:cNvSpPr>
            <p:nvPr/>
          </p:nvSpPr>
          <p:spPr bwMode="auto">
            <a:xfrm>
              <a:off x="1315776" y="2237021"/>
              <a:ext cx="3175" cy="79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" name="Line 220"/>
            <p:cNvSpPr>
              <a:spLocks noChangeShapeType="1"/>
            </p:cNvSpPr>
            <p:nvPr/>
          </p:nvSpPr>
          <p:spPr bwMode="auto">
            <a:xfrm flipH="1">
              <a:off x="1317364" y="2244958"/>
              <a:ext cx="1588" cy="95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" name="Line 221"/>
            <p:cNvSpPr>
              <a:spLocks noChangeShapeType="1"/>
            </p:cNvSpPr>
            <p:nvPr/>
          </p:nvSpPr>
          <p:spPr bwMode="auto">
            <a:xfrm flipH="1">
              <a:off x="1309426" y="2254483"/>
              <a:ext cx="7938" cy="142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4" name="Line 222"/>
            <p:cNvSpPr>
              <a:spLocks noChangeShapeType="1"/>
            </p:cNvSpPr>
            <p:nvPr/>
          </p:nvSpPr>
          <p:spPr bwMode="auto">
            <a:xfrm flipH="1">
              <a:off x="1207826" y="2268771"/>
              <a:ext cx="101600" cy="1143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5" name="Line 223"/>
            <p:cNvSpPr>
              <a:spLocks noChangeShapeType="1"/>
            </p:cNvSpPr>
            <p:nvPr/>
          </p:nvSpPr>
          <p:spPr bwMode="auto">
            <a:xfrm>
              <a:off x="1250689" y="2335446"/>
              <a:ext cx="1588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" name="Line 224"/>
            <p:cNvSpPr>
              <a:spLocks noChangeShapeType="1"/>
            </p:cNvSpPr>
            <p:nvPr/>
          </p:nvSpPr>
          <p:spPr bwMode="auto">
            <a:xfrm>
              <a:off x="1252276" y="2337033"/>
              <a:ext cx="4763" cy="31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" name="Line 225"/>
            <p:cNvSpPr>
              <a:spLocks noChangeShapeType="1"/>
            </p:cNvSpPr>
            <p:nvPr/>
          </p:nvSpPr>
          <p:spPr bwMode="auto">
            <a:xfrm>
              <a:off x="1257039" y="2340208"/>
              <a:ext cx="3175" cy="47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" name="Line 226"/>
            <p:cNvSpPr>
              <a:spLocks noChangeShapeType="1"/>
            </p:cNvSpPr>
            <p:nvPr/>
          </p:nvSpPr>
          <p:spPr bwMode="auto">
            <a:xfrm>
              <a:off x="1260214" y="2344971"/>
              <a:ext cx="3175" cy="79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" name="Line 227"/>
            <p:cNvSpPr>
              <a:spLocks noChangeShapeType="1"/>
            </p:cNvSpPr>
            <p:nvPr/>
          </p:nvSpPr>
          <p:spPr bwMode="auto">
            <a:xfrm flipH="1">
              <a:off x="1261801" y="2352908"/>
              <a:ext cx="1588" cy="12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" name="Line 228"/>
            <p:cNvSpPr>
              <a:spLocks noChangeShapeType="1"/>
            </p:cNvSpPr>
            <p:nvPr/>
          </p:nvSpPr>
          <p:spPr bwMode="auto">
            <a:xfrm flipH="1">
              <a:off x="1257039" y="2365608"/>
              <a:ext cx="4763" cy="127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1" name="Line 229"/>
            <p:cNvSpPr>
              <a:spLocks noChangeShapeType="1"/>
            </p:cNvSpPr>
            <p:nvPr/>
          </p:nvSpPr>
          <p:spPr bwMode="auto">
            <a:xfrm flipH="1">
              <a:off x="1215764" y="2378308"/>
              <a:ext cx="41275" cy="428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2" name="Line 230"/>
            <p:cNvSpPr>
              <a:spLocks noChangeShapeType="1"/>
            </p:cNvSpPr>
            <p:nvPr/>
          </p:nvSpPr>
          <p:spPr bwMode="auto">
            <a:xfrm>
              <a:off x="1252276" y="2384658"/>
              <a:ext cx="3175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3" name="Line 231"/>
            <p:cNvSpPr>
              <a:spLocks noChangeShapeType="1"/>
            </p:cNvSpPr>
            <p:nvPr/>
          </p:nvSpPr>
          <p:spPr bwMode="auto">
            <a:xfrm>
              <a:off x="1255451" y="2386246"/>
              <a:ext cx="1588" cy="47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4" name="Line 232"/>
            <p:cNvSpPr>
              <a:spLocks noChangeShapeType="1"/>
            </p:cNvSpPr>
            <p:nvPr/>
          </p:nvSpPr>
          <p:spPr bwMode="auto">
            <a:xfrm>
              <a:off x="1257039" y="2391008"/>
              <a:ext cx="4763" cy="79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5" name="Line 233"/>
            <p:cNvSpPr>
              <a:spLocks noChangeShapeType="1"/>
            </p:cNvSpPr>
            <p:nvPr/>
          </p:nvSpPr>
          <p:spPr bwMode="auto">
            <a:xfrm>
              <a:off x="1261801" y="2398946"/>
              <a:ext cx="1588" cy="95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6" name="Line 234"/>
            <p:cNvSpPr>
              <a:spLocks noChangeShapeType="1"/>
            </p:cNvSpPr>
            <p:nvPr/>
          </p:nvSpPr>
          <p:spPr bwMode="auto">
            <a:xfrm flipH="1">
              <a:off x="1258626" y="2408471"/>
              <a:ext cx="4763" cy="111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7" name="Line 235"/>
            <p:cNvSpPr>
              <a:spLocks noChangeShapeType="1"/>
            </p:cNvSpPr>
            <p:nvPr/>
          </p:nvSpPr>
          <p:spPr bwMode="auto">
            <a:xfrm flipH="1">
              <a:off x="1228464" y="2419583"/>
              <a:ext cx="30163" cy="333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8" name="Line 236"/>
            <p:cNvSpPr>
              <a:spLocks noChangeShapeType="1"/>
            </p:cNvSpPr>
            <p:nvPr/>
          </p:nvSpPr>
          <p:spPr bwMode="auto">
            <a:xfrm>
              <a:off x="1253864" y="2425933"/>
              <a:ext cx="3175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9" name="Line 237"/>
            <p:cNvSpPr>
              <a:spLocks noChangeShapeType="1"/>
            </p:cNvSpPr>
            <p:nvPr/>
          </p:nvSpPr>
          <p:spPr bwMode="auto">
            <a:xfrm>
              <a:off x="1257039" y="2427521"/>
              <a:ext cx="1588" cy="63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0" name="Line 238"/>
            <p:cNvSpPr>
              <a:spLocks noChangeShapeType="1"/>
            </p:cNvSpPr>
            <p:nvPr/>
          </p:nvSpPr>
          <p:spPr bwMode="auto">
            <a:xfrm>
              <a:off x="1258626" y="2433871"/>
              <a:ext cx="3175" cy="63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1" name="Line 239"/>
            <p:cNvSpPr>
              <a:spLocks noChangeShapeType="1"/>
            </p:cNvSpPr>
            <p:nvPr/>
          </p:nvSpPr>
          <p:spPr bwMode="auto">
            <a:xfrm>
              <a:off x="1261801" y="2440221"/>
              <a:ext cx="0" cy="95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2" name="Line 240"/>
            <p:cNvSpPr>
              <a:spLocks noChangeShapeType="1"/>
            </p:cNvSpPr>
            <p:nvPr/>
          </p:nvSpPr>
          <p:spPr bwMode="auto">
            <a:xfrm flipH="1">
              <a:off x="1257039" y="2449746"/>
              <a:ext cx="4763" cy="111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3" name="Line 241"/>
            <p:cNvSpPr>
              <a:spLocks noChangeShapeType="1"/>
            </p:cNvSpPr>
            <p:nvPr/>
          </p:nvSpPr>
          <p:spPr bwMode="auto">
            <a:xfrm flipH="1">
              <a:off x="1139564" y="2460858"/>
              <a:ext cx="117475" cy="1238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4" name="Freeform 242"/>
            <p:cNvSpPr>
              <a:spLocks/>
            </p:cNvSpPr>
            <p:nvPr/>
          </p:nvSpPr>
          <p:spPr bwMode="auto">
            <a:xfrm>
              <a:off x="1252276" y="2043346"/>
              <a:ext cx="25400" cy="184150"/>
            </a:xfrm>
            <a:custGeom>
              <a:avLst/>
              <a:gdLst>
                <a:gd name="T0" fmla="*/ 0 w 32"/>
                <a:gd name="T1" fmla="*/ 0 h 116"/>
                <a:gd name="T2" fmla="*/ 32 w 32"/>
                <a:gd name="T3" fmla="*/ 2 h 116"/>
                <a:gd name="T4" fmla="*/ 32 w 32"/>
                <a:gd name="T5" fmla="*/ 116 h 116"/>
                <a:gd name="T6" fmla="*/ 0 w 32"/>
                <a:gd name="T7" fmla="*/ 98 h 116"/>
                <a:gd name="T8" fmla="*/ 0 w 32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6">
                  <a:moveTo>
                    <a:pt x="0" y="0"/>
                  </a:moveTo>
                  <a:lnTo>
                    <a:pt x="32" y="2"/>
                  </a:lnTo>
                  <a:lnTo>
                    <a:pt x="32" y="116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5" name="Freeform 243"/>
            <p:cNvSpPr>
              <a:spLocks noEditPoints="1"/>
            </p:cNvSpPr>
            <p:nvPr/>
          </p:nvSpPr>
          <p:spPr bwMode="auto">
            <a:xfrm>
              <a:off x="1257039" y="2465621"/>
              <a:ext cx="38100" cy="101600"/>
            </a:xfrm>
            <a:custGeom>
              <a:avLst/>
              <a:gdLst>
                <a:gd name="T0" fmla="*/ 25 w 48"/>
                <a:gd name="T1" fmla="*/ 4 h 64"/>
                <a:gd name="T2" fmla="*/ 25 w 48"/>
                <a:gd name="T3" fmla="*/ 11 h 64"/>
                <a:gd name="T4" fmla="*/ 31 w 48"/>
                <a:gd name="T5" fmla="*/ 21 h 64"/>
                <a:gd name="T6" fmla="*/ 39 w 48"/>
                <a:gd name="T7" fmla="*/ 32 h 64"/>
                <a:gd name="T8" fmla="*/ 41 w 48"/>
                <a:gd name="T9" fmla="*/ 33 h 64"/>
                <a:gd name="T10" fmla="*/ 45 w 48"/>
                <a:gd name="T11" fmla="*/ 37 h 64"/>
                <a:gd name="T12" fmla="*/ 47 w 48"/>
                <a:gd name="T13" fmla="*/ 42 h 64"/>
                <a:gd name="T14" fmla="*/ 48 w 48"/>
                <a:gd name="T15" fmla="*/ 49 h 64"/>
                <a:gd name="T16" fmla="*/ 48 w 48"/>
                <a:gd name="T17" fmla="*/ 49 h 64"/>
                <a:gd name="T18" fmla="*/ 48 w 48"/>
                <a:gd name="T19" fmla="*/ 50 h 64"/>
                <a:gd name="T20" fmla="*/ 48 w 48"/>
                <a:gd name="T21" fmla="*/ 52 h 64"/>
                <a:gd name="T22" fmla="*/ 47 w 48"/>
                <a:gd name="T23" fmla="*/ 54 h 64"/>
                <a:gd name="T24" fmla="*/ 45 w 48"/>
                <a:gd name="T25" fmla="*/ 56 h 64"/>
                <a:gd name="T26" fmla="*/ 43 w 48"/>
                <a:gd name="T27" fmla="*/ 59 h 64"/>
                <a:gd name="T28" fmla="*/ 39 w 48"/>
                <a:gd name="T29" fmla="*/ 61 h 64"/>
                <a:gd name="T30" fmla="*/ 36 w 48"/>
                <a:gd name="T31" fmla="*/ 63 h 64"/>
                <a:gd name="T32" fmla="*/ 31 w 48"/>
                <a:gd name="T33" fmla="*/ 64 h 64"/>
                <a:gd name="T34" fmla="*/ 25 w 48"/>
                <a:gd name="T35" fmla="*/ 64 h 64"/>
                <a:gd name="T36" fmla="*/ 18 w 48"/>
                <a:gd name="T37" fmla="*/ 64 h 64"/>
                <a:gd name="T38" fmla="*/ 13 w 48"/>
                <a:gd name="T39" fmla="*/ 63 h 64"/>
                <a:gd name="T40" fmla="*/ 9 w 48"/>
                <a:gd name="T41" fmla="*/ 61 h 64"/>
                <a:gd name="T42" fmla="*/ 5 w 48"/>
                <a:gd name="T43" fmla="*/ 59 h 64"/>
                <a:gd name="T44" fmla="*/ 4 w 48"/>
                <a:gd name="T45" fmla="*/ 56 h 64"/>
                <a:gd name="T46" fmla="*/ 2 w 48"/>
                <a:gd name="T47" fmla="*/ 54 h 64"/>
                <a:gd name="T48" fmla="*/ 2 w 48"/>
                <a:gd name="T49" fmla="*/ 52 h 64"/>
                <a:gd name="T50" fmla="*/ 0 w 48"/>
                <a:gd name="T51" fmla="*/ 50 h 64"/>
                <a:gd name="T52" fmla="*/ 0 w 48"/>
                <a:gd name="T53" fmla="*/ 49 h 64"/>
                <a:gd name="T54" fmla="*/ 0 w 48"/>
                <a:gd name="T55" fmla="*/ 49 h 64"/>
                <a:gd name="T56" fmla="*/ 2 w 48"/>
                <a:gd name="T57" fmla="*/ 42 h 64"/>
                <a:gd name="T58" fmla="*/ 5 w 48"/>
                <a:gd name="T59" fmla="*/ 37 h 64"/>
                <a:gd name="T60" fmla="*/ 9 w 48"/>
                <a:gd name="T61" fmla="*/ 33 h 64"/>
                <a:gd name="T62" fmla="*/ 9 w 48"/>
                <a:gd name="T63" fmla="*/ 32 h 64"/>
                <a:gd name="T64" fmla="*/ 20 w 48"/>
                <a:gd name="T65" fmla="*/ 21 h 64"/>
                <a:gd name="T66" fmla="*/ 23 w 48"/>
                <a:gd name="T67" fmla="*/ 11 h 64"/>
                <a:gd name="T68" fmla="*/ 25 w 48"/>
                <a:gd name="T69" fmla="*/ 4 h 64"/>
                <a:gd name="T70" fmla="*/ 25 w 48"/>
                <a:gd name="T71" fmla="*/ 0 h 64"/>
                <a:gd name="T72" fmla="*/ 25 w 48"/>
                <a:gd name="T73" fmla="*/ 3 h 64"/>
                <a:gd name="T74" fmla="*/ 25 w 48"/>
                <a:gd name="T75" fmla="*/ 4 h 64"/>
                <a:gd name="T76" fmla="*/ 25 w 48"/>
                <a:gd name="T77" fmla="*/ 3 h 64"/>
                <a:gd name="T78" fmla="*/ 25 w 4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64">
                  <a:moveTo>
                    <a:pt x="25" y="4"/>
                  </a:moveTo>
                  <a:lnTo>
                    <a:pt x="25" y="11"/>
                  </a:lnTo>
                  <a:lnTo>
                    <a:pt x="31" y="21"/>
                  </a:lnTo>
                  <a:lnTo>
                    <a:pt x="39" y="32"/>
                  </a:lnTo>
                  <a:lnTo>
                    <a:pt x="41" y="33"/>
                  </a:lnTo>
                  <a:lnTo>
                    <a:pt x="45" y="37"/>
                  </a:lnTo>
                  <a:lnTo>
                    <a:pt x="47" y="42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7" y="54"/>
                  </a:lnTo>
                  <a:lnTo>
                    <a:pt x="45" y="56"/>
                  </a:lnTo>
                  <a:lnTo>
                    <a:pt x="43" y="59"/>
                  </a:lnTo>
                  <a:lnTo>
                    <a:pt x="39" y="61"/>
                  </a:lnTo>
                  <a:lnTo>
                    <a:pt x="36" y="63"/>
                  </a:lnTo>
                  <a:lnTo>
                    <a:pt x="31" y="64"/>
                  </a:lnTo>
                  <a:lnTo>
                    <a:pt x="25" y="64"/>
                  </a:lnTo>
                  <a:lnTo>
                    <a:pt x="18" y="64"/>
                  </a:lnTo>
                  <a:lnTo>
                    <a:pt x="13" y="63"/>
                  </a:lnTo>
                  <a:lnTo>
                    <a:pt x="9" y="61"/>
                  </a:lnTo>
                  <a:lnTo>
                    <a:pt x="5" y="59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2"/>
                  </a:lnTo>
                  <a:lnTo>
                    <a:pt x="5" y="37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20" y="21"/>
                  </a:lnTo>
                  <a:lnTo>
                    <a:pt x="23" y="11"/>
                  </a:lnTo>
                  <a:lnTo>
                    <a:pt x="25" y="4"/>
                  </a:lnTo>
                  <a:close/>
                  <a:moveTo>
                    <a:pt x="25" y="0"/>
                  </a:moveTo>
                  <a:lnTo>
                    <a:pt x="25" y="3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7" name="Line 255"/>
            <p:cNvSpPr>
              <a:spLocks noChangeShapeType="1"/>
            </p:cNvSpPr>
            <p:nvPr/>
          </p:nvSpPr>
          <p:spPr bwMode="auto">
            <a:xfrm flipH="1" flipV="1">
              <a:off x="4749539" y="3367321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8" name="Line 256"/>
            <p:cNvSpPr>
              <a:spLocks noChangeShapeType="1"/>
            </p:cNvSpPr>
            <p:nvPr/>
          </p:nvSpPr>
          <p:spPr bwMode="auto">
            <a:xfrm>
              <a:off x="4749539" y="3367321"/>
              <a:ext cx="1588" cy="238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9" name="Line 257"/>
            <p:cNvSpPr>
              <a:spLocks noChangeShapeType="1"/>
            </p:cNvSpPr>
            <p:nvPr/>
          </p:nvSpPr>
          <p:spPr bwMode="auto">
            <a:xfrm>
              <a:off x="4751126" y="3391133"/>
              <a:ext cx="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0" name="Line 258"/>
            <p:cNvSpPr>
              <a:spLocks noChangeShapeType="1"/>
            </p:cNvSpPr>
            <p:nvPr/>
          </p:nvSpPr>
          <p:spPr bwMode="auto">
            <a:xfrm>
              <a:off x="4751126" y="3392721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1" name="Line 259"/>
            <p:cNvSpPr>
              <a:spLocks noChangeShapeType="1"/>
            </p:cNvSpPr>
            <p:nvPr/>
          </p:nvSpPr>
          <p:spPr bwMode="auto">
            <a:xfrm>
              <a:off x="4752714" y="3394308"/>
              <a:ext cx="31750" cy="190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2" name="Line 260"/>
            <p:cNvSpPr>
              <a:spLocks noChangeShapeType="1"/>
            </p:cNvSpPr>
            <p:nvPr/>
          </p:nvSpPr>
          <p:spPr bwMode="auto">
            <a:xfrm flipV="1">
              <a:off x="4792401" y="3403833"/>
              <a:ext cx="14288" cy="9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3" name="Line 261"/>
            <p:cNvSpPr>
              <a:spLocks noChangeShapeType="1"/>
            </p:cNvSpPr>
            <p:nvPr/>
          </p:nvSpPr>
          <p:spPr bwMode="auto">
            <a:xfrm>
              <a:off x="4806689" y="3403833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4" name="Line 262"/>
            <p:cNvSpPr>
              <a:spLocks noChangeShapeType="1"/>
            </p:cNvSpPr>
            <p:nvPr/>
          </p:nvSpPr>
          <p:spPr bwMode="auto">
            <a:xfrm flipV="1">
              <a:off x="4808276" y="3400658"/>
              <a:ext cx="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5" name="Line 263"/>
            <p:cNvSpPr>
              <a:spLocks noChangeShapeType="1"/>
            </p:cNvSpPr>
            <p:nvPr/>
          </p:nvSpPr>
          <p:spPr bwMode="auto">
            <a:xfrm flipV="1">
              <a:off x="4808276" y="3391133"/>
              <a:ext cx="1588" cy="9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6" name="Line 264"/>
            <p:cNvSpPr>
              <a:spLocks noChangeShapeType="1"/>
            </p:cNvSpPr>
            <p:nvPr/>
          </p:nvSpPr>
          <p:spPr bwMode="auto">
            <a:xfrm>
              <a:off x="4678101" y="3306996"/>
              <a:ext cx="106363" cy="682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7" name="Line 265"/>
            <p:cNvSpPr>
              <a:spLocks noChangeShapeType="1"/>
            </p:cNvSpPr>
            <p:nvPr/>
          </p:nvSpPr>
          <p:spPr bwMode="auto">
            <a:xfrm>
              <a:off x="4784464" y="3375258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8" name="Line 266"/>
            <p:cNvSpPr>
              <a:spLocks noChangeShapeType="1"/>
            </p:cNvSpPr>
            <p:nvPr/>
          </p:nvSpPr>
          <p:spPr bwMode="auto">
            <a:xfrm>
              <a:off x="4786051" y="3376846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9" name="Line 267"/>
            <p:cNvSpPr>
              <a:spLocks noChangeShapeType="1"/>
            </p:cNvSpPr>
            <p:nvPr/>
          </p:nvSpPr>
          <p:spPr bwMode="auto">
            <a:xfrm flipH="1" flipV="1">
              <a:off x="4668576" y="3313346"/>
              <a:ext cx="80963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0" name="Line 268"/>
            <p:cNvSpPr>
              <a:spLocks noChangeShapeType="1"/>
            </p:cNvSpPr>
            <p:nvPr/>
          </p:nvSpPr>
          <p:spPr bwMode="auto">
            <a:xfrm>
              <a:off x="4701914" y="3337158"/>
              <a:ext cx="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1" name="Line 269"/>
            <p:cNvSpPr>
              <a:spLocks noChangeShapeType="1"/>
            </p:cNvSpPr>
            <p:nvPr/>
          </p:nvSpPr>
          <p:spPr bwMode="auto">
            <a:xfrm flipH="1" flipV="1">
              <a:off x="4697151" y="3338746"/>
              <a:ext cx="4763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2" name="Line 270"/>
            <p:cNvSpPr>
              <a:spLocks noChangeShapeType="1"/>
            </p:cNvSpPr>
            <p:nvPr/>
          </p:nvSpPr>
          <p:spPr bwMode="auto">
            <a:xfrm flipV="1">
              <a:off x="4697151" y="3333983"/>
              <a:ext cx="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3" name="Line 271"/>
            <p:cNvSpPr>
              <a:spLocks noChangeShapeType="1"/>
            </p:cNvSpPr>
            <p:nvPr/>
          </p:nvSpPr>
          <p:spPr bwMode="auto">
            <a:xfrm flipH="1">
              <a:off x="4701914" y="3338746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4" name="Line 272"/>
            <p:cNvSpPr>
              <a:spLocks noChangeShapeType="1"/>
            </p:cNvSpPr>
            <p:nvPr/>
          </p:nvSpPr>
          <p:spPr bwMode="auto">
            <a:xfrm flipH="1">
              <a:off x="4692389" y="3333983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5" name="Line 273"/>
            <p:cNvSpPr>
              <a:spLocks noChangeShapeType="1"/>
            </p:cNvSpPr>
            <p:nvPr/>
          </p:nvSpPr>
          <p:spPr bwMode="auto">
            <a:xfrm flipH="1" flipV="1">
              <a:off x="4686039" y="3326046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6" name="Line 274"/>
            <p:cNvSpPr>
              <a:spLocks noChangeShapeType="1"/>
            </p:cNvSpPr>
            <p:nvPr/>
          </p:nvSpPr>
          <p:spPr bwMode="auto">
            <a:xfrm>
              <a:off x="4720964" y="3348271"/>
              <a:ext cx="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7" name="Line 275"/>
            <p:cNvSpPr>
              <a:spLocks noChangeShapeType="1"/>
            </p:cNvSpPr>
            <p:nvPr/>
          </p:nvSpPr>
          <p:spPr bwMode="auto">
            <a:xfrm>
              <a:off x="4663814" y="3314933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8" name="Line 276"/>
            <p:cNvSpPr>
              <a:spLocks noChangeShapeType="1"/>
            </p:cNvSpPr>
            <p:nvPr/>
          </p:nvSpPr>
          <p:spPr bwMode="auto">
            <a:xfrm>
              <a:off x="3528751" y="4478571"/>
              <a:ext cx="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9" name="Line 277"/>
            <p:cNvSpPr>
              <a:spLocks noChangeShapeType="1"/>
            </p:cNvSpPr>
            <p:nvPr/>
          </p:nvSpPr>
          <p:spPr bwMode="auto">
            <a:xfrm>
              <a:off x="3523989" y="4457933"/>
              <a:ext cx="9525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0" name="Line 278"/>
            <p:cNvSpPr>
              <a:spLocks noChangeShapeType="1"/>
            </p:cNvSpPr>
            <p:nvPr/>
          </p:nvSpPr>
          <p:spPr bwMode="auto">
            <a:xfrm>
              <a:off x="3547801" y="4465871"/>
              <a:ext cx="0" cy="25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1" name="Line 279"/>
            <p:cNvSpPr>
              <a:spLocks noChangeShapeType="1"/>
            </p:cNvSpPr>
            <p:nvPr/>
          </p:nvSpPr>
          <p:spPr bwMode="auto">
            <a:xfrm flipV="1">
              <a:off x="3539864" y="4446821"/>
              <a:ext cx="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2" name="Line 280"/>
            <p:cNvSpPr>
              <a:spLocks noChangeShapeType="1"/>
            </p:cNvSpPr>
            <p:nvPr/>
          </p:nvSpPr>
          <p:spPr bwMode="auto">
            <a:xfrm>
              <a:off x="3539864" y="4446821"/>
              <a:ext cx="0" cy="9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3" name="Line 281"/>
            <p:cNvSpPr>
              <a:spLocks noChangeShapeType="1"/>
            </p:cNvSpPr>
            <p:nvPr/>
          </p:nvSpPr>
          <p:spPr bwMode="auto">
            <a:xfrm flipH="1">
              <a:off x="3533514" y="4446821"/>
              <a:ext cx="635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4" name="Line 282"/>
            <p:cNvSpPr>
              <a:spLocks noChangeShapeType="1"/>
            </p:cNvSpPr>
            <p:nvPr/>
          </p:nvSpPr>
          <p:spPr bwMode="auto">
            <a:xfrm>
              <a:off x="3533514" y="4449996"/>
              <a:ext cx="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5" name="Line 283"/>
            <p:cNvSpPr>
              <a:spLocks noChangeShapeType="1"/>
            </p:cNvSpPr>
            <p:nvPr/>
          </p:nvSpPr>
          <p:spPr bwMode="auto">
            <a:xfrm flipH="1" flipV="1">
              <a:off x="3531926" y="4453171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6" name="Line 284"/>
            <p:cNvSpPr>
              <a:spLocks noChangeShapeType="1"/>
            </p:cNvSpPr>
            <p:nvPr/>
          </p:nvSpPr>
          <p:spPr bwMode="auto">
            <a:xfrm flipV="1">
              <a:off x="3531926" y="4449996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7" name="Line 285"/>
            <p:cNvSpPr>
              <a:spLocks noChangeShapeType="1"/>
            </p:cNvSpPr>
            <p:nvPr/>
          </p:nvSpPr>
          <p:spPr bwMode="auto">
            <a:xfrm>
              <a:off x="3522401" y="4454758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8" name="Line 286"/>
            <p:cNvSpPr>
              <a:spLocks noChangeShapeType="1"/>
            </p:cNvSpPr>
            <p:nvPr/>
          </p:nvSpPr>
          <p:spPr bwMode="auto">
            <a:xfrm flipH="1">
              <a:off x="3530339" y="4464283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9" name="Line 287"/>
            <p:cNvSpPr>
              <a:spLocks noChangeShapeType="1"/>
            </p:cNvSpPr>
            <p:nvPr/>
          </p:nvSpPr>
          <p:spPr bwMode="auto">
            <a:xfrm flipH="1" flipV="1">
              <a:off x="3528751" y="4462696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0" name="Line 288"/>
            <p:cNvSpPr>
              <a:spLocks noChangeShapeType="1"/>
            </p:cNvSpPr>
            <p:nvPr/>
          </p:nvSpPr>
          <p:spPr bwMode="auto">
            <a:xfrm>
              <a:off x="3528751" y="4462696"/>
              <a:ext cx="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1" name="Line 289"/>
            <p:cNvSpPr>
              <a:spLocks noChangeShapeType="1"/>
            </p:cNvSpPr>
            <p:nvPr/>
          </p:nvSpPr>
          <p:spPr bwMode="auto">
            <a:xfrm>
              <a:off x="3541451" y="4464283"/>
              <a:ext cx="3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2" name="Line 290"/>
            <p:cNvSpPr>
              <a:spLocks noChangeShapeType="1"/>
            </p:cNvSpPr>
            <p:nvPr/>
          </p:nvSpPr>
          <p:spPr bwMode="auto">
            <a:xfrm>
              <a:off x="3533514" y="4454758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3" name="Line 291"/>
            <p:cNvSpPr>
              <a:spLocks noChangeShapeType="1"/>
            </p:cNvSpPr>
            <p:nvPr/>
          </p:nvSpPr>
          <p:spPr bwMode="auto">
            <a:xfrm flipV="1">
              <a:off x="3536689" y="4454758"/>
              <a:ext cx="4763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4" name="Line 292"/>
            <p:cNvSpPr>
              <a:spLocks noChangeShapeType="1"/>
            </p:cNvSpPr>
            <p:nvPr/>
          </p:nvSpPr>
          <p:spPr bwMode="auto">
            <a:xfrm>
              <a:off x="3527164" y="4461108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5" name="Line 293"/>
            <p:cNvSpPr>
              <a:spLocks noChangeShapeType="1"/>
            </p:cNvSpPr>
            <p:nvPr/>
          </p:nvSpPr>
          <p:spPr bwMode="auto">
            <a:xfrm>
              <a:off x="3528751" y="4481746"/>
              <a:ext cx="0" cy="79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6" name="Line 294"/>
            <p:cNvSpPr>
              <a:spLocks noChangeShapeType="1"/>
            </p:cNvSpPr>
            <p:nvPr/>
          </p:nvSpPr>
          <p:spPr bwMode="auto">
            <a:xfrm>
              <a:off x="3528751" y="4472221"/>
              <a:ext cx="0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7" name="Line 295"/>
            <p:cNvSpPr>
              <a:spLocks noChangeShapeType="1"/>
            </p:cNvSpPr>
            <p:nvPr/>
          </p:nvSpPr>
          <p:spPr bwMode="auto">
            <a:xfrm>
              <a:off x="3522401" y="4451583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8" name="Line 296"/>
            <p:cNvSpPr>
              <a:spLocks noChangeShapeType="1"/>
            </p:cNvSpPr>
            <p:nvPr/>
          </p:nvSpPr>
          <p:spPr bwMode="auto">
            <a:xfrm>
              <a:off x="3522401" y="4454758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9" name="Line 297"/>
            <p:cNvSpPr>
              <a:spLocks noChangeShapeType="1"/>
            </p:cNvSpPr>
            <p:nvPr/>
          </p:nvSpPr>
          <p:spPr bwMode="auto">
            <a:xfrm flipH="1" flipV="1">
              <a:off x="3522401" y="4451583"/>
              <a:ext cx="11113" cy="11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0" name="Line 298"/>
            <p:cNvSpPr>
              <a:spLocks noChangeShapeType="1"/>
            </p:cNvSpPr>
            <p:nvPr/>
          </p:nvSpPr>
          <p:spPr bwMode="auto">
            <a:xfrm flipV="1">
              <a:off x="3522401" y="4443646"/>
              <a:ext cx="6350" cy="79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1" name="Line 299"/>
            <p:cNvSpPr>
              <a:spLocks noChangeShapeType="1"/>
            </p:cNvSpPr>
            <p:nvPr/>
          </p:nvSpPr>
          <p:spPr bwMode="auto">
            <a:xfrm flipV="1">
              <a:off x="3528751" y="4442058"/>
              <a:ext cx="1270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2" name="Line 300"/>
            <p:cNvSpPr>
              <a:spLocks noChangeShapeType="1"/>
            </p:cNvSpPr>
            <p:nvPr/>
          </p:nvSpPr>
          <p:spPr bwMode="auto">
            <a:xfrm flipH="1" flipV="1">
              <a:off x="3522401" y="4451583"/>
              <a:ext cx="12700" cy="11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3" name="Line 301"/>
            <p:cNvSpPr>
              <a:spLocks noChangeShapeType="1"/>
            </p:cNvSpPr>
            <p:nvPr/>
          </p:nvSpPr>
          <p:spPr bwMode="auto">
            <a:xfrm flipV="1">
              <a:off x="3522401" y="4443646"/>
              <a:ext cx="6350" cy="79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4" name="Line 302"/>
            <p:cNvSpPr>
              <a:spLocks noChangeShapeType="1"/>
            </p:cNvSpPr>
            <p:nvPr/>
          </p:nvSpPr>
          <p:spPr bwMode="auto">
            <a:xfrm flipV="1">
              <a:off x="3528751" y="4442058"/>
              <a:ext cx="952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5" name="Line 303"/>
            <p:cNvSpPr>
              <a:spLocks noChangeShapeType="1"/>
            </p:cNvSpPr>
            <p:nvPr/>
          </p:nvSpPr>
          <p:spPr bwMode="auto">
            <a:xfrm>
              <a:off x="3538276" y="4442058"/>
              <a:ext cx="3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6" name="Line 304"/>
            <p:cNvSpPr>
              <a:spLocks noChangeShapeType="1"/>
            </p:cNvSpPr>
            <p:nvPr/>
          </p:nvSpPr>
          <p:spPr bwMode="auto">
            <a:xfrm flipH="1">
              <a:off x="3630351" y="4567471"/>
              <a:ext cx="17463" cy="11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7" name="Line 305"/>
            <p:cNvSpPr>
              <a:spLocks noChangeShapeType="1"/>
            </p:cNvSpPr>
            <p:nvPr/>
          </p:nvSpPr>
          <p:spPr bwMode="auto">
            <a:xfrm flipH="1">
              <a:off x="3523989" y="4481746"/>
              <a:ext cx="4763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8" name="Line 306"/>
            <p:cNvSpPr>
              <a:spLocks noChangeShapeType="1"/>
            </p:cNvSpPr>
            <p:nvPr/>
          </p:nvSpPr>
          <p:spPr bwMode="auto">
            <a:xfrm flipV="1">
              <a:off x="3689089" y="4081696"/>
              <a:ext cx="273050" cy="1762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9" name="Line 307"/>
            <p:cNvSpPr>
              <a:spLocks noChangeShapeType="1"/>
            </p:cNvSpPr>
            <p:nvPr/>
          </p:nvSpPr>
          <p:spPr bwMode="auto">
            <a:xfrm flipV="1">
              <a:off x="3577964" y="4478571"/>
              <a:ext cx="4763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0" name="Line 308"/>
            <p:cNvSpPr>
              <a:spLocks noChangeShapeType="1"/>
            </p:cNvSpPr>
            <p:nvPr/>
          </p:nvSpPr>
          <p:spPr bwMode="auto">
            <a:xfrm>
              <a:off x="3582726" y="4478571"/>
              <a:ext cx="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1" name="Line 309"/>
            <p:cNvSpPr>
              <a:spLocks noChangeShapeType="1"/>
            </p:cNvSpPr>
            <p:nvPr/>
          </p:nvSpPr>
          <p:spPr bwMode="auto">
            <a:xfrm flipH="1" flipV="1">
              <a:off x="3617651" y="4408721"/>
              <a:ext cx="7938" cy="190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2" name="Line 310"/>
            <p:cNvSpPr>
              <a:spLocks noChangeShapeType="1"/>
            </p:cNvSpPr>
            <p:nvPr/>
          </p:nvSpPr>
          <p:spPr bwMode="auto">
            <a:xfrm>
              <a:off x="3625589" y="4546833"/>
              <a:ext cx="0" cy="30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3" name="Line 311"/>
            <p:cNvSpPr>
              <a:spLocks noChangeShapeType="1"/>
            </p:cNvSpPr>
            <p:nvPr/>
          </p:nvSpPr>
          <p:spPr bwMode="auto">
            <a:xfrm>
              <a:off x="3622414" y="4426183"/>
              <a:ext cx="0" cy="1460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4" name="Line 312"/>
            <p:cNvSpPr>
              <a:spLocks noChangeShapeType="1"/>
            </p:cNvSpPr>
            <p:nvPr/>
          </p:nvSpPr>
          <p:spPr bwMode="auto">
            <a:xfrm flipH="1">
              <a:off x="3624001" y="4578583"/>
              <a:ext cx="635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5" name="Line 313"/>
            <p:cNvSpPr>
              <a:spLocks noChangeShapeType="1"/>
            </p:cNvSpPr>
            <p:nvPr/>
          </p:nvSpPr>
          <p:spPr bwMode="auto">
            <a:xfrm flipH="1">
              <a:off x="3614476" y="4581758"/>
              <a:ext cx="3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6" name="Line 314"/>
            <p:cNvSpPr>
              <a:spLocks noChangeShapeType="1"/>
            </p:cNvSpPr>
            <p:nvPr/>
          </p:nvSpPr>
          <p:spPr bwMode="auto">
            <a:xfrm>
              <a:off x="3625589" y="4429358"/>
              <a:ext cx="0" cy="809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7" name="Line 315"/>
            <p:cNvSpPr>
              <a:spLocks noChangeShapeType="1"/>
            </p:cNvSpPr>
            <p:nvPr/>
          </p:nvSpPr>
          <p:spPr bwMode="auto">
            <a:xfrm flipH="1" flipV="1">
              <a:off x="3543039" y="4361096"/>
              <a:ext cx="74613" cy="476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8" name="Line 316"/>
            <p:cNvSpPr>
              <a:spLocks noChangeShapeType="1"/>
            </p:cNvSpPr>
            <p:nvPr/>
          </p:nvSpPr>
          <p:spPr bwMode="auto">
            <a:xfrm flipH="1" flipV="1">
              <a:off x="3541451" y="4359508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9" name="Line 317"/>
            <p:cNvSpPr>
              <a:spLocks noChangeShapeType="1"/>
            </p:cNvSpPr>
            <p:nvPr/>
          </p:nvSpPr>
          <p:spPr bwMode="auto">
            <a:xfrm flipH="1" flipV="1">
              <a:off x="3539864" y="4357921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0" name="Line 318"/>
            <p:cNvSpPr>
              <a:spLocks noChangeShapeType="1"/>
            </p:cNvSpPr>
            <p:nvPr/>
          </p:nvSpPr>
          <p:spPr bwMode="auto">
            <a:xfrm flipV="1">
              <a:off x="3539864" y="4356333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1" name="Line 319"/>
            <p:cNvSpPr>
              <a:spLocks noChangeShapeType="1"/>
            </p:cNvSpPr>
            <p:nvPr/>
          </p:nvSpPr>
          <p:spPr bwMode="auto">
            <a:xfrm flipV="1">
              <a:off x="3541451" y="4354746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2" name="Line 320"/>
            <p:cNvSpPr>
              <a:spLocks noChangeShapeType="1"/>
            </p:cNvSpPr>
            <p:nvPr/>
          </p:nvSpPr>
          <p:spPr bwMode="auto">
            <a:xfrm flipV="1">
              <a:off x="3543039" y="4351571"/>
              <a:ext cx="635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3" name="Line 321"/>
            <p:cNvSpPr>
              <a:spLocks noChangeShapeType="1"/>
            </p:cNvSpPr>
            <p:nvPr/>
          </p:nvSpPr>
          <p:spPr bwMode="auto">
            <a:xfrm>
              <a:off x="3539864" y="4357921"/>
              <a:ext cx="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4" name="Line 322"/>
            <p:cNvSpPr>
              <a:spLocks noChangeShapeType="1"/>
            </p:cNvSpPr>
            <p:nvPr/>
          </p:nvSpPr>
          <p:spPr bwMode="auto">
            <a:xfrm flipH="1">
              <a:off x="4889239" y="3399071"/>
              <a:ext cx="57150" cy="38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5" name="Line 323"/>
            <p:cNvSpPr>
              <a:spLocks noChangeShapeType="1"/>
            </p:cNvSpPr>
            <p:nvPr/>
          </p:nvSpPr>
          <p:spPr bwMode="auto">
            <a:xfrm flipH="1" flipV="1">
              <a:off x="4882889" y="3430821"/>
              <a:ext cx="6350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6" name="Line 324"/>
            <p:cNvSpPr>
              <a:spLocks noChangeShapeType="1"/>
            </p:cNvSpPr>
            <p:nvPr/>
          </p:nvSpPr>
          <p:spPr bwMode="auto">
            <a:xfrm flipH="1">
              <a:off x="4770176" y="3430821"/>
              <a:ext cx="112713" cy="730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7" name="Line 325"/>
            <p:cNvSpPr>
              <a:spLocks noChangeShapeType="1"/>
            </p:cNvSpPr>
            <p:nvPr/>
          </p:nvSpPr>
          <p:spPr bwMode="auto">
            <a:xfrm>
              <a:off x="3622414" y="4572233"/>
              <a:ext cx="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8" name="Line 326"/>
            <p:cNvSpPr>
              <a:spLocks noChangeShapeType="1"/>
            </p:cNvSpPr>
            <p:nvPr/>
          </p:nvSpPr>
          <p:spPr bwMode="auto">
            <a:xfrm flipH="1">
              <a:off x="3620826" y="4573821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9" name="Line 327"/>
            <p:cNvSpPr>
              <a:spLocks noChangeShapeType="1"/>
            </p:cNvSpPr>
            <p:nvPr/>
          </p:nvSpPr>
          <p:spPr bwMode="auto">
            <a:xfrm>
              <a:off x="3620826" y="4419833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0" name="Line 328"/>
            <p:cNvSpPr>
              <a:spLocks noChangeShapeType="1"/>
            </p:cNvSpPr>
            <p:nvPr/>
          </p:nvSpPr>
          <p:spPr bwMode="auto">
            <a:xfrm>
              <a:off x="3622414" y="4421421"/>
              <a:ext cx="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1" name="Line 329"/>
            <p:cNvSpPr>
              <a:spLocks noChangeShapeType="1"/>
            </p:cNvSpPr>
            <p:nvPr/>
          </p:nvSpPr>
          <p:spPr bwMode="auto">
            <a:xfrm flipV="1">
              <a:off x="3592251" y="4380146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2" name="Line 330"/>
            <p:cNvSpPr>
              <a:spLocks noChangeShapeType="1"/>
            </p:cNvSpPr>
            <p:nvPr/>
          </p:nvSpPr>
          <p:spPr bwMode="auto">
            <a:xfrm>
              <a:off x="3617651" y="4581758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3" name="Line 331"/>
            <p:cNvSpPr>
              <a:spLocks noChangeShapeType="1"/>
            </p:cNvSpPr>
            <p:nvPr/>
          </p:nvSpPr>
          <p:spPr bwMode="auto">
            <a:xfrm>
              <a:off x="3620826" y="4583346"/>
              <a:ext cx="3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4" name="Line 332"/>
            <p:cNvSpPr>
              <a:spLocks noChangeShapeType="1"/>
            </p:cNvSpPr>
            <p:nvPr/>
          </p:nvSpPr>
          <p:spPr bwMode="auto">
            <a:xfrm flipV="1">
              <a:off x="3624001" y="4581758"/>
              <a:ext cx="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5" name="Line 333"/>
            <p:cNvSpPr>
              <a:spLocks noChangeShapeType="1"/>
            </p:cNvSpPr>
            <p:nvPr/>
          </p:nvSpPr>
          <p:spPr bwMode="auto">
            <a:xfrm flipV="1">
              <a:off x="3624001" y="4580171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6" name="Line 334"/>
            <p:cNvSpPr>
              <a:spLocks noChangeShapeType="1"/>
            </p:cNvSpPr>
            <p:nvPr/>
          </p:nvSpPr>
          <p:spPr bwMode="auto">
            <a:xfrm flipV="1">
              <a:off x="3625589" y="4576996"/>
              <a:ext cx="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7" name="Line 335"/>
            <p:cNvSpPr>
              <a:spLocks noChangeShapeType="1"/>
            </p:cNvSpPr>
            <p:nvPr/>
          </p:nvSpPr>
          <p:spPr bwMode="auto">
            <a:xfrm flipH="1" flipV="1">
              <a:off x="3595426" y="4386496"/>
              <a:ext cx="23813" cy="79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8" name="Line 336"/>
            <p:cNvSpPr>
              <a:spLocks noChangeShapeType="1"/>
            </p:cNvSpPr>
            <p:nvPr/>
          </p:nvSpPr>
          <p:spPr bwMode="auto">
            <a:xfrm flipH="1" flipV="1">
              <a:off x="3592251" y="4381733"/>
              <a:ext cx="3175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9" name="Line 337"/>
            <p:cNvSpPr>
              <a:spLocks noChangeShapeType="1"/>
            </p:cNvSpPr>
            <p:nvPr/>
          </p:nvSpPr>
          <p:spPr bwMode="auto">
            <a:xfrm flipV="1">
              <a:off x="3592251" y="4378558"/>
              <a:ext cx="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0" name="Line 338"/>
            <p:cNvSpPr>
              <a:spLocks noChangeShapeType="1"/>
            </p:cNvSpPr>
            <p:nvPr/>
          </p:nvSpPr>
          <p:spPr bwMode="auto">
            <a:xfrm flipV="1">
              <a:off x="5160701" y="3599096"/>
              <a:ext cx="34925" cy="206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1" name="Line 339"/>
            <p:cNvSpPr>
              <a:spLocks noChangeShapeType="1"/>
            </p:cNvSpPr>
            <p:nvPr/>
          </p:nvSpPr>
          <p:spPr bwMode="auto">
            <a:xfrm flipV="1">
              <a:off x="5195626" y="3597508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2" name="Line 340"/>
            <p:cNvSpPr>
              <a:spLocks noChangeShapeType="1"/>
            </p:cNvSpPr>
            <p:nvPr/>
          </p:nvSpPr>
          <p:spPr bwMode="auto">
            <a:xfrm flipV="1">
              <a:off x="5197214" y="3595921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3" name="Line 341"/>
            <p:cNvSpPr>
              <a:spLocks noChangeShapeType="1"/>
            </p:cNvSpPr>
            <p:nvPr/>
          </p:nvSpPr>
          <p:spPr bwMode="auto">
            <a:xfrm flipV="1">
              <a:off x="5198801" y="3589571"/>
              <a:ext cx="1588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4" name="Line 342"/>
            <p:cNvSpPr>
              <a:spLocks noChangeShapeType="1"/>
            </p:cNvSpPr>
            <p:nvPr/>
          </p:nvSpPr>
          <p:spPr bwMode="auto">
            <a:xfrm flipH="1" flipV="1">
              <a:off x="5198801" y="3459396"/>
              <a:ext cx="1588" cy="130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5" name="Line 343"/>
            <p:cNvSpPr>
              <a:spLocks noChangeShapeType="1"/>
            </p:cNvSpPr>
            <p:nvPr/>
          </p:nvSpPr>
          <p:spPr bwMode="auto">
            <a:xfrm flipH="1" flipV="1">
              <a:off x="5195626" y="3453046"/>
              <a:ext cx="3175" cy="63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6" name="Line 344"/>
            <p:cNvSpPr>
              <a:spLocks noChangeShapeType="1"/>
            </p:cNvSpPr>
            <p:nvPr/>
          </p:nvSpPr>
          <p:spPr bwMode="auto">
            <a:xfrm flipV="1">
              <a:off x="5195626" y="3445108"/>
              <a:ext cx="0" cy="79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7" name="Line 345"/>
            <p:cNvSpPr>
              <a:spLocks noChangeShapeType="1"/>
            </p:cNvSpPr>
            <p:nvPr/>
          </p:nvSpPr>
          <p:spPr bwMode="auto">
            <a:xfrm flipH="1" flipV="1">
              <a:off x="5152764" y="3616558"/>
              <a:ext cx="4763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8" name="Line 346"/>
            <p:cNvSpPr>
              <a:spLocks noChangeShapeType="1"/>
            </p:cNvSpPr>
            <p:nvPr/>
          </p:nvSpPr>
          <p:spPr bwMode="auto">
            <a:xfrm flipH="1" flipV="1">
              <a:off x="3647814" y="4567471"/>
              <a:ext cx="17463" cy="11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9" name="Line 347"/>
            <p:cNvSpPr>
              <a:spLocks noChangeShapeType="1"/>
            </p:cNvSpPr>
            <p:nvPr/>
          </p:nvSpPr>
          <p:spPr bwMode="auto">
            <a:xfrm flipH="1">
              <a:off x="5159114" y="3619733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0" name="Line 348"/>
            <p:cNvSpPr>
              <a:spLocks noChangeShapeType="1"/>
            </p:cNvSpPr>
            <p:nvPr/>
          </p:nvSpPr>
          <p:spPr bwMode="auto">
            <a:xfrm flipH="1">
              <a:off x="5157526" y="3621321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1" name="Line 349"/>
            <p:cNvSpPr>
              <a:spLocks noChangeShapeType="1"/>
            </p:cNvSpPr>
            <p:nvPr/>
          </p:nvSpPr>
          <p:spPr bwMode="auto">
            <a:xfrm flipH="1">
              <a:off x="3666864" y="4580171"/>
              <a:ext cx="79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2" name="Line 350"/>
            <p:cNvSpPr>
              <a:spLocks noChangeShapeType="1"/>
            </p:cNvSpPr>
            <p:nvPr/>
          </p:nvSpPr>
          <p:spPr bwMode="auto">
            <a:xfrm flipH="1" flipV="1">
              <a:off x="3665276" y="4578583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3" name="Line 351"/>
            <p:cNvSpPr>
              <a:spLocks noChangeShapeType="1"/>
            </p:cNvSpPr>
            <p:nvPr/>
          </p:nvSpPr>
          <p:spPr bwMode="auto">
            <a:xfrm flipV="1">
              <a:off x="3671626" y="4421421"/>
              <a:ext cx="0" cy="141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4" name="Line 352"/>
            <p:cNvSpPr>
              <a:spLocks noChangeShapeType="1"/>
            </p:cNvSpPr>
            <p:nvPr/>
          </p:nvSpPr>
          <p:spPr bwMode="auto">
            <a:xfrm flipV="1">
              <a:off x="3671626" y="4418246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5" name="Line 353"/>
            <p:cNvSpPr>
              <a:spLocks noChangeShapeType="1"/>
            </p:cNvSpPr>
            <p:nvPr/>
          </p:nvSpPr>
          <p:spPr bwMode="auto">
            <a:xfrm flipV="1">
              <a:off x="3673214" y="4415071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6" name="Line 354"/>
            <p:cNvSpPr>
              <a:spLocks noChangeShapeType="1"/>
            </p:cNvSpPr>
            <p:nvPr/>
          </p:nvSpPr>
          <p:spPr bwMode="auto">
            <a:xfrm flipV="1">
              <a:off x="3676389" y="4403958"/>
              <a:ext cx="17463" cy="11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7" name="Line 355"/>
            <p:cNvSpPr>
              <a:spLocks noChangeShapeType="1"/>
            </p:cNvSpPr>
            <p:nvPr/>
          </p:nvSpPr>
          <p:spPr bwMode="auto">
            <a:xfrm>
              <a:off x="3693851" y="4403958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8" name="Line 356"/>
            <p:cNvSpPr>
              <a:spLocks noChangeShapeType="1"/>
            </p:cNvSpPr>
            <p:nvPr/>
          </p:nvSpPr>
          <p:spPr bwMode="auto">
            <a:xfrm flipV="1">
              <a:off x="3624001" y="4515083"/>
              <a:ext cx="0" cy="174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9" name="Line 357"/>
            <p:cNvSpPr>
              <a:spLocks noChangeShapeType="1"/>
            </p:cNvSpPr>
            <p:nvPr/>
          </p:nvSpPr>
          <p:spPr bwMode="auto">
            <a:xfrm flipV="1">
              <a:off x="3624001" y="4508733"/>
              <a:ext cx="3175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0" name="Line 358"/>
            <p:cNvSpPr>
              <a:spLocks noChangeShapeType="1"/>
            </p:cNvSpPr>
            <p:nvPr/>
          </p:nvSpPr>
          <p:spPr bwMode="auto">
            <a:xfrm flipV="1">
              <a:off x="4990839" y="3637196"/>
              <a:ext cx="7938" cy="22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1" name="Line 359"/>
            <p:cNvSpPr>
              <a:spLocks noChangeShapeType="1"/>
            </p:cNvSpPr>
            <p:nvPr/>
          </p:nvSpPr>
          <p:spPr bwMode="auto">
            <a:xfrm flipV="1">
              <a:off x="3679564" y="4419833"/>
              <a:ext cx="4763" cy="11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2" name="Line 360"/>
            <p:cNvSpPr>
              <a:spLocks noChangeShapeType="1"/>
            </p:cNvSpPr>
            <p:nvPr/>
          </p:nvSpPr>
          <p:spPr bwMode="auto">
            <a:xfrm flipH="1">
              <a:off x="3630351" y="4513496"/>
              <a:ext cx="6350" cy="9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3" name="Line 361"/>
            <p:cNvSpPr>
              <a:spLocks noChangeShapeType="1"/>
            </p:cNvSpPr>
            <p:nvPr/>
          </p:nvSpPr>
          <p:spPr bwMode="auto">
            <a:xfrm>
              <a:off x="3630351" y="4537308"/>
              <a:ext cx="7938" cy="14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4" name="Line 362"/>
            <p:cNvSpPr>
              <a:spLocks noChangeShapeType="1"/>
            </p:cNvSpPr>
            <p:nvPr/>
          </p:nvSpPr>
          <p:spPr bwMode="auto">
            <a:xfrm flipV="1">
              <a:off x="5157526" y="3603858"/>
              <a:ext cx="0" cy="14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5" name="Line 363"/>
            <p:cNvSpPr>
              <a:spLocks noChangeShapeType="1"/>
            </p:cNvSpPr>
            <p:nvPr/>
          </p:nvSpPr>
          <p:spPr bwMode="auto">
            <a:xfrm flipH="1">
              <a:off x="5149589" y="3603858"/>
              <a:ext cx="7938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6" name="Line 364"/>
            <p:cNvSpPr>
              <a:spLocks noChangeShapeType="1"/>
            </p:cNvSpPr>
            <p:nvPr/>
          </p:nvSpPr>
          <p:spPr bwMode="auto">
            <a:xfrm>
              <a:off x="5149589" y="3610208"/>
              <a:ext cx="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7" name="Line 365"/>
            <p:cNvSpPr>
              <a:spLocks noChangeShapeType="1"/>
            </p:cNvSpPr>
            <p:nvPr/>
          </p:nvSpPr>
          <p:spPr bwMode="auto">
            <a:xfrm>
              <a:off x="5149589" y="3614971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8" name="Line 366"/>
            <p:cNvSpPr>
              <a:spLocks noChangeShapeType="1"/>
            </p:cNvSpPr>
            <p:nvPr/>
          </p:nvSpPr>
          <p:spPr bwMode="auto">
            <a:xfrm>
              <a:off x="5151176" y="3616558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9" name="Line 367"/>
            <p:cNvSpPr>
              <a:spLocks noChangeShapeType="1"/>
            </p:cNvSpPr>
            <p:nvPr/>
          </p:nvSpPr>
          <p:spPr bwMode="auto">
            <a:xfrm flipV="1">
              <a:off x="3679564" y="4430946"/>
              <a:ext cx="0" cy="136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0" name="Line 368"/>
            <p:cNvSpPr>
              <a:spLocks noChangeShapeType="1"/>
            </p:cNvSpPr>
            <p:nvPr/>
          </p:nvSpPr>
          <p:spPr bwMode="auto">
            <a:xfrm flipH="1">
              <a:off x="4992426" y="3665771"/>
              <a:ext cx="4763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1" name="Line 369"/>
            <p:cNvSpPr>
              <a:spLocks noChangeShapeType="1"/>
            </p:cNvSpPr>
            <p:nvPr/>
          </p:nvSpPr>
          <p:spPr bwMode="auto">
            <a:xfrm flipH="1">
              <a:off x="4984489" y="3659421"/>
              <a:ext cx="635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2" name="Line 370"/>
            <p:cNvSpPr>
              <a:spLocks noChangeShapeType="1"/>
            </p:cNvSpPr>
            <p:nvPr/>
          </p:nvSpPr>
          <p:spPr bwMode="auto">
            <a:xfrm flipH="1">
              <a:off x="4982901" y="3664183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3" name="Line 371"/>
            <p:cNvSpPr>
              <a:spLocks noChangeShapeType="1"/>
            </p:cNvSpPr>
            <p:nvPr/>
          </p:nvSpPr>
          <p:spPr bwMode="auto">
            <a:xfrm>
              <a:off x="3695439" y="4403958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4" name="Line 372"/>
            <p:cNvSpPr>
              <a:spLocks noChangeShapeType="1"/>
            </p:cNvSpPr>
            <p:nvPr/>
          </p:nvSpPr>
          <p:spPr bwMode="auto">
            <a:xfrm>
              <a:off x="3697026" y="4403958"/>
              <a:ext cx="9525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5" name="Line 373"/>
            <p:cNvSpPr>
              <a:spLocks noChangeShapeType="1"/>
            </p:cNvSpPr>
            <p:nvPr/>
          </p:nvSpPr>
          <p:spPr bwMode="auto">
            <a:xfrm flipH="1">
              <a:off x="3703376" y="4408721"/>
              <a:ext cx="3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6" name="Line 374"/>
            <p:cNvSpPr>
              <a:spLocks noChangeShapeType="1"/>
            </p:cNvSpPr>
            <p:nvPr/>
          </p:nvSpPr>
          <p:spPr bwMode="auto">
            <a:xfrm flipH="1">
              <a:off x="3684326" y="4408721"/>
              <a:ext cx="19050" cy="11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7" name="Line 375"/>
            <p:cNvSpPr>
              <a:spLocks noChangeShapeType="1"/>
            </p:cNvSpPr>
            <p:nvPr/>
          </p:nvSpPr>
          <p:spPr bwMode="auto">
            <a:xfrm>
              <a:off x="3638289" y="4551596"/>
              <a:ext cx="26988" cy="158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8" name="Line 376"/>
            <p:cNvSpPr>
              <a:spLocks noChangeShapeType="1"/>
            </p:cNvSpPr>
            <p:nvPr/>
          </p:nvSpPr>
          <p:spPr bwMode="auto">
            <a:xfrm flipH="1" flipV="1">
              <a:off x="3638289" y="4561121"/>
              <a:ext cx="9525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9" name="Line 377"/>
            <p:cNvSpPr>
              <a:spLocks noChangeShapeType="1"/>
            </p:cNvSpPr>
            <p:nvPr/>
          </p:nvSpPr>
          <p:spPr bwMode="auto">
            <a:xfrm flipH="1">
              <a:off x="4992426" y="3637196"/>
              <a:ext cx="4763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0" name="Line 378"/>
            <p:cNvSpPr>
              <a:spLocks noChangeShapeType="1"/>
            </p:cNvSpPr>
            <p:nvPr/>
          </p:nvSpPr>
          <p:spPr bwMode="auto">
            <a:xfrm flipH="1">
              <a:off x="3636701" y="4489683"/>
              <a:ext cx="34925" cy="238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1" name="Line 379"/>
            <p:cNvSpPr>
              <a:spLocks noChangeShapeType="1"/>
            </p:cNvSpPr>
            <p:nvPr/>
          </p:nvSpPr>
          <p:spPr bwMode="auto">
            <a:xfrm flipV="1">
              <a:off x="3627176" y="4481746"/>
              <a:ext cx="44450" cy="269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2" name="Line 380"/>
            <p:cNvSpPr>
              <a:spLocks noChangeShapeType="1"/>
            </p:cNvSpPr>
            <p:nvPr/>
          </p:nvSpPr>
          <p:spPr bwMode="auto">
            <a:xfrm>
              <a:off x="3630351" y="4523021"/>
              <a:ext cx="0" cy="14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3" name="Line 381"/>
            <p:cNvSpPr>
              <a:spLocks noChangeShapeType="1"/>
            </p:cNvSpPr>
            <p:nvPr/>
          </p:nvSpPr>
          <p:spPr bwMode="auto">
            <a:xfrm flipV="1">
              <a:off x="5124189" y="3505433"/>
              <a:ext cx="6350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4" name="Line 382"/>
            <p:cNvSpPr>
              <a:spLocks noChangeShapeType="1"/>
            </p:cNvSpPr>
            <p:nvPr/>
          </p:nvSpPr>
          <p:spPr bwMode="auto">
            <a:xfrm flipV="1">
              <a:off x="5130539" y="3478446"/>
              <a:ext cx="0" cy="269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5" name="Line 383"/>
            <p:cNvSpPr>
              <a:spLocks noChangeShapeType="1"/>
            </p:cNvSpPr>
            <p:nvPr/>
          </p:nvSpPr>
          <p:spPr bwMode="auto">
            <a:xfrm flipV="1">
              <a:off x="5130539" y="3470508"/>
              <a:ext cx="4763" cy="79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6" name="Line 384"/>
            <p:cNvSpPr>
              <a:spLocks noChangeShapeType="1"/>
            </p:cNvSpPr>
            <p:nvPr/>
          </p:nvSpPr>
          <p:spPr bwMode="auto">
            <a:xfrm flipV="1">
              <a:off x="5135301" y="3454633"/>
              <a:ext cx="22225" cy="158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7" name="Line 385"/>
            <p:cNvSpPr>
              <a:spLocks noChangeShapeType="1"/>
            </p:cNvSpPr>
            <p:nvPr/>
          </p:nvSpPr>
          <p:spPr bwMode="auto">
            <a:xfrm>
              <a:off x="5157526" y="3454633"/>
              <a:ext cx="1588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8" name="Line 386"/>
            <p:cNvSpPr>
              <a:spLocks noChangeShapeType="1"/>
            </p:cNvSpPr>
            <p:nvPr/>
          </p:nvSpPr>
          <p:spPr bwMode="auto">
            <a:xfrm flipV="1">
              <a:off x="5159114" y="3438758"/>
              <a:ext cx="31750" cy="206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9" name="Line 387"/>
            <p:cNvSpPr>
              <a:spLocks noChangeShapeType="1"/>
            </p:cNvSpPr>
            <p:nvPr/>
          </p:nvSpPr>
          <p:spPr bwMode="auto">
            <a:xfrm>
              <a:off x="5190864" y="3438758"/>
              <a:ext cx="4763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0" name="Line 388"/>
            <p:cNvSpPr>
              <a:spLocks noChangeShapeType="1"/>
            </p:cNvSpPr>
            <p:nvPr/>
          </p:nvSpPr>
          <p:spPr bwMode="auto">
            <a:xfrm flipH="1" flipV="1">
              <a:off x="5184514" y="3437171"/>
              <a:ext cx="11113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1" name="Line 389"/>
            <p:cNvSpPr>
              <a:spLocks noChangeShapeType="1"/>
            </p:cNvSpPr>
            <p:nvPr/>
          </p:nvSpPr>
          <p:spPr bwMode="auto">
            <a:xfrm>
              <a:off x="5184514" y="3437171"/>
              <a:ext cx="635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2" name="Line 390"/>
            <p:cNvSpPr>
              <a:spLocks noChangeShapeType="1"/>
            </p:cNvSpPr>
            <p:nvPr/>
          </p:nvSpPr>
          <p:spPr bwMode="auto">
            <a:xfrm>
              <a:off x="5195626" y="3441933"/>
              <a:ext cx="0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3" name="Line 391"/>
            <p:cNvSpPr>
              <a:spLocks noChangeShapeType="1"/>
            </p:cNvSpPr>
            <p:nvPr/>
          </p:nvSpPr>
          <p:spPr bwMode="auto">
            <a:xfrm flipH="1" flipV="1">
              <a:off x="5151176" y="3449871"/>
              <a:ext cx="635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4" name="Line 392"/>
            <p:cNvSpPr>
              <a:spLocks noChangeShapeType="1"/>
            </p:cNvSpPr>
            <p:nvPr/>
          </p:nvSpPr>
          <p:spPr bwMode="auto">
            <a:xfrm flipH="1">
              <a:off x="5128951" y="3449871"/>
              <a:ext cx="22225" cy="158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5" name="Line 393"/>
            <p:cNvSpPr>
              <a:spLocks noChangeShapeType="1"/>
            </p:cNvSpPr>
            <p:nvPr/>
          </p:nvSpPr>
          <p:spPr bwMode="auto">
            <a:xfrm>
              <a:off x="5128951" y="3465746"/>
              <a:ext cx="635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6" name="Line 394"/>
            <p:cNvSpPr>
              <a:spLocks noChangeShapeType="1"/>
            </p:cNvSpPr>
            <p:nvPr/>
          </p:nvSpPr>
          <p:spPr bwMode="auto">
            <a:xfrm flipH="1" flipV="1">
              <a:off x="5124189" y="3473683"/>
              <a:ext cx="635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7" name="Line 395"/>
            <p:cNvSpPr>
              <a:spLocks noChangeShapeType="1"/>
            </p:cNvSpPr>
            <p:nvPr/>
          </p:nvSpPr>
          <p:spPr bwMode="auto">
            <a:xfrm flipV="1">
              <a:off x="5124189" y="3465746"/>
              <a:ext cx="4763" cy="79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8" name="Line 396"/>
            <p:cNvSpPr>
              <a:spLocks noChangeShapeType="1"/>
            </p:cNvSpPr>
            <p:nvPr/>
          </p:nvSpPr>
          <p:spPr bwMode="auto">
            <a:xfrm flipH="1" flipV="1">
              <a:off x="5124189" y="3500671"/>
              <a:ext cx="635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9" name="Line 397"/>
            <p:cNvSpPr>
              <a:spLocks noChangeShapeType="1"/>
            </p:cNvSpPr>
            <p:nvPr/>
          </p:nvSpPr>
          <p:spPr bwMode="auto">
            <a:xfrm flipV="1">
              <a:off x="5124189" y="3473683"/>
              <a:ext cx="0" cy="269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0" name="Line 398"/>
            <p:cNvSpPr>
              <a:spLocks noChangeShapeType="1"/>
            </p:cNvSpPr>
            <p:nvPr/>
          </p:nvSpPr>
          <p:spPr bwMode="auto">
            <a:xfrm flipH="1">
              <a:off x="5122601" y="3500671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1" name="Line 399"/>
            <p:cNvSpPr>
              <a:spLocks noChangeShapeType="1"/>
            </p:cNvSpPr>
            <p:nvPr/>
          </p:nvSpPr>
          <p:spPr bwMode="auto">
            <a:xfrm flipH="1">
              <a:off x="3706551" y="4430946"/>
              <a:ext cx="7938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2" name="Line 400"/>
            <p:cNvSpPr>
              <a:spLocks noChangeShapeType="1"/>
            </p:cNvSpPr>
            <p:nvPr/>
          </p:nvSpPr>
          <p:spPr bwMode="auto">
            <a:xfrm flipV="1">
              <a:off x="3706551" y="4426183"/>
              <a:ext cx="0" cy="9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3" name="Line 401"/>
            <p:cNvSpPr>
              <a:spLocks noChangeShapeType="1"/>
            </p:cNvSpPr>
            <p:nvPr/>
          </p:nvSpPr>
          <p:spPr bwMode="auto">
            <a:xfrm>
              <a:off x="3706551" y="4426183"/>
              <a:ext cx="7938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4" name="Line 402"/>
            <p:cNvSpPr>
              <a:spLocks noChangeShapeType="1"/>
            </p:cNvSpPr>
            <p:nvPr/>
          </p:nvSpPr>
          <p:spPr bwMode="auto">
            <a:xfrm>
              <a:off x="3706551" y="4408721"/>
              <a:ext cx="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5" name="Line 403"/>
            <p:cNvSpPr>
              <a:spLocks noChangeShapeType="1"/>
            </p:cNvSpPr>
            <p:nvPr/>
          </p:nvSpPr>
          <p:spPr bwMode="auto">
            <a:xfrm>
              <a:off x="3706551" y="4410308"/>
              <a:ext cx="0" cy="158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6" name="Line 404"/>
            <p:cNvSpPr>
              <a:spLocks noChangeShapeType="1"/>
            </p:cNvSpPr>
            <p:nvPr/>
          </p:nvSpPr>
          <p:spPr bwMode="auto">
            <a:xfrm flipV="1">
              <a:off x="3841489" y="3472096"/>
              <a:ext cx="1219200" cy="793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7" name="Line 405"/>
            <p:cNvSpPr>
              <a:spLocks noChangeShapeType="1"/>
            </p:cNvSpPr>
            <p:nvPr/>
          </p:nvSpPr>
          <p:spPr bwMode="auto">
            <a:xfrm flipH="1" flipV="1">
              <a:off x="5157526" y="3619733"/>
              <a:ext cx="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2803263" y="2856146"/>
              <a:ext cx="2354263" cy="1724025"/>
              <a:chOff x="1836" y="1815"/>
              <a:chExt cx="1483" cy="1086"/>
            </a:xfrm>
          </p:grpSpPr>
          <p:sp>
            <p:nvSpPr>
              <p:cNvPr id="3488" name="Line 407"/>
              <p:cNvSpPr>
                <a:spLocks noChangeShapeType="1"/>
              </p:cNvSpPr>
              <p:nvPr/>
            </p:nvSpPr>
            <p:spPr bwMode="auto">
              <a:xfrm flipV="1">
                <a:off x="3319" y="229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9" name="Line 408"/>
              <p:cNvSpPr>
                <a:spLocks noChangeShapeType="1"/>
              </p:cNvSpPr>
              <p:nvPr/>
            </p:nvSpPr>
            <p:spPr bwMode="auto">
              <a:xfrm flipH="1">
                <a:off x="2387" y="289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0" name="Line 409"/>
              <p:cNvSpPr>
                <a:spLocks noChangeShapeType="1"/>
              </p:cNvSpPr>
              <p:nvPr/>
            </p:nvSpPr>
            <p:spPr bwMode="auto">
              <a:xfrm>
                <a:off x="2387" y="2896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1" name="Line 410"/>
              <p:cNvSpPr>
                <a:spLocks noChangeShapeType="1"/>
              </p:cNvSpPr>
              <p:nvPr/>
            </p:nvSpPr>
            <p:spPr bwMode="auto">
              <a:xfrm flipH="1">
                <a:off x="2385" y="289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2" name="Line 411"/>
              <p:cNvSpPr>
                <a:spLocks noChangeShapeType="1"/>
              </p:cNvSpPr>
              <p:nvPr/>
            </p:nvSpPr>
            <p:spPr bwMode="auto">
              <a:xfrm flipV="1">
                <a:off x="3311" y="229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3" name="Line 412"/>
              <p:cNvSpPr>
                <a:spLocks noChangeShapeType="1"/>
              </p:cNvSpPr>
              <p:nvPr/>
            </p:nvSpPr>
            <p:spPr bwMode="auto">
              <a:xfrm flipV="1">
                <a:off x="3313" y="2292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4" name="Line 413"/>
              <p:cNvSpPr>
                <a:spLocks noChangeShapeType="1"/>
              </p:cNvSpPr>
              <p:nvPr/>
            </p:nvSpPr>
            <p:spPr bwMode="auto">
              <a:xfrm flipV="1">
                <a:off x="3314" y="229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5" name="Line 414"/>
              <p:cNvSpPr>
                <a:spLocks noChangeShapeType="1"/>
              </p:cNvSpPr>
              <p:nvPr/>
            </p:nvSpPr>
            <p:spPr bwMode="auto">
              <a:xfrm>
                <a:off x="2379" y="289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6" name="Line 415"/>
              <p:cNvSpPr>
                <a:spLocks noChangeShapeType="1"/>
              </p:cNvSpPr>
              <p:nvPr/>
            </p:nvSpPr>
            <p:spPr bwMode="auto">
              <a:xfrm flipV="1">
                <a:off x="2380" y="289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7" name="Line 416"/>
              <p:cNvSpPr>
                <a:spLocks noChangeShapeType="1"/>
              </p:cNvSpPr>
              <p:nvPr/>
            </p:nvSpPr>
            <p:spPr bwMode="auto">
              <a:xfrm flipV="1">
                <a:off x="2381" y="289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8" name="Line 417"/>
              <p:cNvSpPr>
                <a:spLocks noChangeShapeType="1"/>
              </p:cNvSpPr>
              <p:nvPr/>
            </p:nvSpPr>
            <p:spPr bwMode="auto">
              <a:xfrm flipV="1">
                <a:off x="2382" y="289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9" name="Line 418"/>
              <p:cNvSpPr>
                <a:spLocks noChangeShapeType="1"/>
              </p:cNvSpPr>
              <p:nvPr/>
            </p:nvSpPr>
            <p:spPr bwMode="auto">
              <a:xfrm flipH="1">
                <a:off x="3060" y="2407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0" name="Line 419"/>
              <p:cNvSpPr>
                <a:spLocks noChangeShapeType="1"/>
              </p:cNvSpPr>
              <p:nvPr/>
            </p:nvSpPr>
            <p:spPr bwMode="auto">
              <a:xfrm flipH="1">
                <a:off x="3056" y="2424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1" name="Line 420"/>
              <p:cNvSpPr>
                <a:spLocks noChangeShapeType="1"/>
              </p:cNvSpPr>
              <p:nvPr/>
            </p:nvSpPr>
            <p:spPr bwMode="auto">
              <a:xfrm flipH="1">
                <a:off x="3046" y="2430"/>
                <a:ext cx="1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2" name="Line 421"/>
              <p:cNvSpPr>
                <a:spLocks noChangeShapeType="1"/>
              </p:cNvSpPr>
              <p:nvPr/>
            </p:nvSpPr>
            <p:spPr bwMode="auto">
              <a:xfrm flipH="1">
                <a:off x="3284" y="2258"/>
                <a:ext cx="0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3" name="Line 422"/>
              <p:cNvSpPr>
                <a:spLocks noChangeShapeType="1"/>
              </p:cNvSpPr>
              <p:nvPr/>
            </p:nvSpPr>
            <p:spPr bwMode="auto">
              <a:xfrm flipH="1">
                <a:off x="3279" y="2274"/>
                <a:ext cx="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4" name="Line 423"/>
              <p:cNvSpPr>
                <a:spLocks noChangeShapeType="1"/>
              </p:cNvSpPr>
              <p:nvPr/>
            </p:nvSpPr>
            <p:spPr bwMode="auto">
              <a:xfrm flipH="1">
                <a:off x="3270" y="2280"/>
                <a:ext cx="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5" name="Line 424"/>
              <p:cNvSpPr>
                <a:spLocks noChangeShapeType="1"/>
              </p:cNvSpPr>
              <p:nvPr/>
            </p:nvSpPr>
            <p:spPr bwMode="auto">
              <a:xfrm flipH="1">
                <a:off x="2512" y="2765"/>
                <a:ext cx="5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6" name="Line 425"/>
              <p:cNvSpPr>
                <a:spLocks noChangeShapeType="1"/>
              </p:cNvSpPr>
              <p:nvPr/>
            </p:nvSpPr>
            <p:spPr bwMode="auto">
              <a:xfrm flipH="1">
                <a:off x="2509" y="277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7" name="Line 426"/>
              <p:cNvSpPr>
                <a:spLocks noChangeShapeType="1"/>
              </p:cNvSpPr>
              <p:nvPr/>
            </p:nvSpPr>
            <p:spPr bwMode="auto">
              <a:xfrm flipH="1">
                <a:off x="2422" y="2823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8" name="Line 427"/>
              <p:cNvSpPr>
                <a:spLocks noChangeShapeType="1"/>
              </p:cNvSpPr>
              <p:nvPr/>
            </p:nvSpPr>
            <p:spPr bwMode="auto">
              <a:xfrm flipH="1">
                <a:off x="2419" y="2838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9" name="Line 428"/>
              <p:cNvSpPr>
                <a:spLocks noChangeShapeType="1"/>
              </p:cNvSpPr>
              <p:nvPr/>
            </p:nvSpPr>
            <p:spPr bwMode="auto">
              <a:xfrm flipH="1">
                <a:off x="2411" y="2842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0" name="Line 429"/>
              <p:cNvSpPr>
                <a:spLocks noChangeShapeType="1"/>
              </p:cNvSpPr>
              <p:nvPr/>
            </p:nvSpPr>
            <p:spPr bwMode="auto">
              <a:xfrm flipH="1" flipV="1">
                <a:off x="2353" y="2876"/>
                <a:ext cx="9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1" name="Line 430"/>
              <p:cNvSpPr>
                <a:spLocks noChangeShapeType="1"/>
              </p:cNvSpPr>
              <p:nvPr/>
            </p:nvSpPr>
            <p:spPr bwMode="auto">
              <a:xfrm flipH="1" flipV="1">
                <a:off x="2353" y="2871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2" name="Line 431"/>
              <p:cNvSpPr>
                <a:spLocks noChangeShapeType="1"/>
              </p:cNvSpPr>
              <p:nvPr/>
            </p:nvSpPr>
            <p:spPr bwMode="auto">
              <a:xfrm flipH="1">
                <a:off x="3274" y="2278"/>
                <a:ext cx="13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3" name="Line 432"/>
              <p:cNvSpPr>
                <a:spLocks noChangeShapeType="1"/>
              </p:cNvSpPr>
              <p:nvPr/>
            </p:nvSpPr>
            <p:spPr bwMode="auto">
              <a:xfrm flipH="1" flipV="1">
                <a:off x="3272" y="228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4" name="Line 433"/>
              <p:cNvSpPr>
                <a:spLocks noChangeShapeType="1"/>
              </p:cNvSpPr>
              <p:nvPr/>
            </p:nvSpPr>
            <p:spPr bwMode="auto">
              <a:xfrm flipH="1" flipV="1">
                <a:off x="3269" y="2278"/>
                <a:ext cx="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5" name="Line 434"/>
              <p:cNvSpPr>
                <a:spLocks noChangeShapeType="1"/>
              </p:cNvSpPr>
              <p:nvPr/>
            </p:nvSpPr>
            <p:spPr bwMode="auto">
              <a:xfrm flipV="1">
                <a:off x="3269" y="2268"/>
                <a:ext cx="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6" name="Line 435"/>
              <p:cNvSpPr>
                <a:spLocks noChangeShapeType="1"/>
              </p:cNvSpPr>
              <p:nvPr/>
            </p:nvSpPr>
            <p:spPr bwMode="auto">
              <a:xfrm flipV="1">
                <a:off x="3272" y="2261"/>
                <a:ext cx="5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7" name="Line 436"/>
              <p:cNvSpPr>
                <a:spLocks noChangeShapeType="1"/>
              </p:cNvSpPr>
              <p:nvPr/>
            </p:nvSpPr>
            <p:spPr bwMode="auto">
              <a:xfrm flipV="1">
                <a:off x="3277" y="2258"/>
                <a:ext cx="1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8" name="Line 437"/>
              <p:cNvSpPr>
                <a:spLocks noChangeShapeType="1"/>
              </p:cNvSpPr>
              <p:nvPr/>
            </p:nvSpPr>
            <p:spPr bwMode="auto">
              <a:xfrm>
                <a:off x="3287" y="225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9" name="Line 438"/>
              <p:cNvSpPr>
                <a:spLocks noChangeShapeType="1"/>
              </p:cNvSpPr>
              <p:nvPr/>
            </p:nvSpPr>
            <p:spPr bwMode="auto">
              <a:xfrm flipH="1">
                <a:off x="3287" y="2260"/>
                <a:ext cx="2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0" name="Line 439"/>
              <p:cNvSpPr>
                <a:spLocks noChangeShapeType="1"/>
              </p:cNvSpPr>
              <p:nvPr/>
            </p:nvSpPr>
            <p:spPr bwMode="auto">
              <a:xfrm flipV="1">
                <a:off x="2511" y="2765"/>
                <a:ext cx="8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1" name="Line 440"/>
              <p:cNvSpPr>
                <a:spLocks noChangeShapeType="1"/>
              </p:cNvSpPr>
              <p:nvPr/>
            </p:nvSpPr>
            <p:spPr bwMode="auto">
              <a:xfrm>
                <a:off x="2519" y="276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2" name="Line 441"/>
              <p:cNvSpPr>
                <a:spLocks noChangeShapeType="1"/>
              </p:cNvSpPr>
              <p:nvPr/>
            </p:nvSpPr>
            <p:spPr bwMode="auto">
              <a:xfrm>
                <a:off x="2520" y="2765"/>
                <a:ext cx="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3" name="Line 442"/>
              <p:cNvSpPr>
                <a:spLocks noChangeShapeType="1"/>
              </p:cNvSpPr>
              <p:nvPr/>
            </p:nvSpPr>
            <p:spPr bwMode="auto">
              <a:xfrm flipH="1">
                <a:off x="2511" y="2777"/>
                <a:ext cx="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4" name="Line 443"/>
              <p:cNvSpPr>
                <a:spLocks noChangeShapeType="1"/>
              </p:cNvSpPr>
              <p:nvPr/>
            </p:nvSpPr>
            <p:spPr bwMode="auto">
              <a:xfrm flipH="1" flipV="1">
                <a:off x="2510" y="278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5" name="Line 444"/>
              <p:cNvSpPr>
                <a:spLocks noChangeShapeType="1"/>
              </p:cNvSpPr>
              <p:nvPr/>
            </p:nvSpPr>
            <p:spPr bwMode="auto">
              <a:xfrm flipV="1">
                <a:off x="2510" y="2772"/>
                <a:ext cx="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6" name="Line 445"/>
              <p:cNvSpPr>
                <a:spLocks noChangeShapeType="1"/>
              </p:cNvSpPr>
              <p:nvPr/>
            </p:nvSpPr>
            <p:spPr bwMode="auto">
              <a:xfrm flipH="1" flipV="1">
                <a:off x="3209" y="2323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7" name="Line 446"/>
              <p:cNvSpPr>
                <a:spLocks noChangeShapeType="1"/>
              </p:cNvSpPr>
              <p:nvPr/>
            </p:nvSpPr>
            <p:spPr bwMode="auto">
              <a:xfrm flipV="1">
                <a:off x="3209" y="2309"/>
                <a:ext cx="6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8" name="Line 447"/>
              <p:cNvSpPr>
                <a:spLocks noChangeShapeType="1"/>
              </p:cNvSpPr>
              <p:nvPr/>
            </p:nvSpPr>
            <p:spPr bwMode="auto">
              <a:xfrm flipV="1">
                <a:off x="3048" y="2408"/>
                <a:ext cx="13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9" name="Line 448"/>
              <p:cNvSpPr>
                <a:spLocks noChangeShapeType="1"/>
              </p:cNvSpPr>
              <p:nvPr/>
            </p:nvSpPr>
            <p:spPr bwMode="auto">
              <a:xfrm>
                <a:off x="3061" y="240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0" name="Line 449"/>
              <p:cNvSpPr>
                <a:spLocks noChangeShapeType="1"/>
              </p:cNvSpPr>
              <p:nvPr/>
            </p:nvSpPr>
            <p:spPr bwMode="auto">
              <a:xfrm>
                <a:off x="3063" y="2408"/>
                <a:ext cx="4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1" name="Line 450"/>
              <p:cNvSpPr>
                <a:spLocks noChangeShapeType="1"/>
              </p:cNvSpPr>
              <p:nvPr/>
            </p:nvSpPr>
            <p:spPr bwMode="auto">
              <a:xfrm flipH="1">
                <a:off x="3063" y="2419"/>
                <a:ext cx="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2" name="Line 451"/>
              <p:cNvSpPr>
                <a:spLocks noChangeShapeType="1"/>
              </p:cNvSpPr>
              <p:nvPr/>
            </p:nvSpPr>
            <p:spPr bwMode="auto">
              <a:xfrm flipH="1">
                <a:off x="3058" y="2428"/>
                <a:ext cx="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3" name="Line 452"/>
              <p:cNvSpPr>
                <a:spLocks noChangeShapeType="1"/>
              </p:cNvSpPr>
              <p:nvPr/>
            </p:nvSpPr>
            <p:spPr bwMode="auto">
              <a:xfrm flipH="1">
                <a:off x="3048" y="2437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4" name="Line 453"/>
              <p:cNvSpPr>
                <a:spLocks noChangeShapeType="1"/>
              </p:cNvSpPr>
              <p:nvPr/>
            </p:nvSpPr>
            <p:spPr bwMode="auto">
              <a:xfrm flipH="1" flipV="1">
                <a:off x="3046" y="243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5" name="Line 454"/>
              <p:cNvSpPr>
                <a:spLocks noChangeShapeType="1"/>
              </p:cNvSpPr>
              <p:nvPr/>
            </p:nvSpPr>
            <p:spPr bwMode="auto">
              <a:xfrm flipV="1">
                <a:off x="3046" y="2419"/>
                <a:ext cx="2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6" name="Line 455"/>
              <p:cNvSpPr>
                <a:spLocks noChangeShapeType="1"/>
              </p:cNvSpPr>
              <p:nvPr/>
            </p:nvSpPr>
            <p:spPr bwMode="auto">
              <a:xfrm>
                <a:off x="2405" y="2792"/>
                <a:ext cx="5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7" name="Line 456"/>
              <p:cNvSpPr>
                <a:spLocks noChangeShapeType="1"/>
              </p:cNvSpPr>
              <p:nvPr/>
            </p:nvSpPr>
            <p:spPr bwMode="auto">
              <a:xfrm>
                <a:off x="3288" y="2208"/>
                <a:ext cx="9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8" name="Line 457"/>
              <p:cNvSpPr>
                <a:spLocks noChangeShapeType="1"/>
              </p:cNvSpPr>
              <p:nvPr/>
            </p:nvSpPr>
            <p:spPr bwMode="auto">
              <a:xfrm>
                <a:off x="3297" y="222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9" name="Line 458"/>
              <p:cNvSpPr>
                <a:spLocks noChangeShapeType="1"/>
              </p:cNvSpPr>
              <p:nvPr/>
            </p:nvSpPr>
            <p:spPr bwMode="auto">
              <a:xfrm>
                <a:off x="3218" y="2307"/>
                <a:ext cx="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0" name="Line 459"/>
              <p:cNvSpPr>
                <a:spLocks noChangeShapeType="1"/>
              </p:cNvSpPr>
              <p:nvPr/>
            </p:nvSpPr>
            <p:spPr bwMode="auto">
              <a:xfrm flipH="1">
                <a:off x="3218" y="2312"/>
                <a:ext cx="6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1" name="Line 460"/>
              <p:cNvSpPr>
                <a:spLocks noChangeShapeType="1"/>
              </p:cNvSpPr>
              <p:nvPr/>
            </p:nvSpPr>
            <p:spPr bwMode="auto">
              <a:xfrm flipV="1">
                <a:off x="2413" y="2823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2" name="Line 461"/>
              <p:cNvSpPr>
                <a:spLocks noChangeShapeType="1"/>
              </p:cNvSpPr>
              <p:nvPr/>
            </p:nvSpPr>
            <p:spPr bwMode="auto">
              <a:xfrm>
                <a:off x="2425" y="28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3" name="Line 462"/>
              <p:cNvSpPr>
                <a:spLocks noChangeShapeType="1"/>
              </p:cNvSpPr>
              <p:nvPr/>
            </p:nvSpPr>
            <p:spPr bwMode="auto">
              <a:xfrm>
                <a:off x="2426" y="2824"/>
                <a:ext cx="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4" name="Line 463"/>
              <p:cNvSpPr>
                <a:spLocks noChangeShapeType="1"/>
              </p:cNvSpPr>
              <p:nvPr/>
            </p:nvSpPr>
            <p:spPr bwMode="auto">
              <a:xfrm flipH="1">
                <a:off x="2426" y="2832"/>
                <a:ext cx="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5" name="Line 464"/>
              <p:cNvSpPr>
                <a:spLocks noChangeShapeType="1"/>
              </p:cNvSpPr>
              <p:nvPr/>
            </p:nvSpPr>
            <p:spPr bwMode="auto">
              <a:xfrm flipH="1">
                <a:off x="2422" y="2841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6" name="Line 465"/>
              <p:cNvSpPr>
                <a:spLocks noChangeShapeType="1"/>
              </p:cNvSpPr>
              <p:nvPr/>
            </p:nvSpPr>
            <p:spPr bwMode="auto">
              <a:xfrm flipH="1">
                <a:off x="2413" y="2847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7" name="Line 466"/>
              <p:cNvSpPr>
                <a:spLocks noChangeShapeType="1"/>
              </p:cNvSpPr>
              <p:nvPr/>
            </p:nvSpPr>
            <p:spPr bwMode="auto">
              <a:xfrm flipH="1" flipV="1">
                <a:off x="2412" y="284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8" name="Line 467"/>
              <p:cNvSpPr>
                <a:spLocks noChangeShapeType="1"/>
              </p:cNvSpPr>
              <p:nvPr/>
            </p:nvSpPr>
            <p:spPr bwMode="auto">
              <a:xfrm flipV="1">
                <a:off x="2412" y="283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9" name="Line 468"/>
              <p:cNvSpPr>
                <a:spLocks noChangeShapeType="1"/>
              </p:cNvSpPr>
              <p:nvPr/>
            </p:nvSpPr>
            <p:spPr bwMode="auto">
              <a:xfrm>
                <a:off x="2610" y="2369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0" name="Line 469"/>
              <p:cNvSpPr>
                <a:spLocks noChangeShapeType="1"/>
              </p:cNvSpPr>
              <p:nvPr/>
            </p:nvSpPr>
            <p:spPr bwMode="auto">
              <a:xfrm>
                <a:off x="2609" y="236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1" name="Line 470"/>
              <p:cNvSpPr>
                <a:spLocks noChangeShapeType="1"/>
              </p:cNvSpPr>
              <p:nvPr/>
            </p:nvSpPr>
            <p:spPr bwMode="auto">
              <a:xfrm>
                <a:off x="2610" y="2367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2" name="Line 471"/>
              <p:cNvSpPr>
                <a:spLocks noChangeShapeType="1"/>
              </p:cNvSpPr>
              <p:nvPr/>
            </p:nvSpPr>
            <p:spPr bwMode="auto">
              <a:xfrm flipH="1">
                <a:off x="2608" y="237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3" name="Line 472"/>
              <p:cNvSpPr>
                <a:spLocks noChangeShapeType="1"/>
              </p:cNvSpPr>
              <p:nvPr/>
            </p:nvSpPr>
            <p:spPr bwMode="auto">
              <a:xfrm flipH="1">
                <a:off x="2607" y="23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4" name="Line 473"/>
              <p:cNvSpPr>
                <a:spLocks noChangeShapeType="1"/>
              </p:cNvSpPr>
              <p:nvPr/>
            </p:nvSpPr>
            <p:spPr bwMode="auto">
              <a:xfrm flipV="1">
                <a:off x="2607" y="23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5" name="Line 474"/>
              <p:cNvSpPr>
                <a:spLocks noChangeShapeType="1"/>
              </p:cNvSpPr>
              <p:nvPr/>
            </p:nvSpPr>
            <p:spPr bwMode="auto">
              <a:xfrm flipV="1">
                <a:off x="2608" y="237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6" name="Line 475"/>
              <p:cNvSpPr>
                <a:spLocks noChangeShapeType="1"/>
              </p:cNvSpPr>
              <p:nvPr/>
            </p:nvSpPr>
            <p:spPr bwMode="auto">
              <a:xfrm flipV="1">
                <a:off x="2609" y="236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7" name="Line 476"/>
              <p:cNvSpPr>
                <a:spLocks noChangeShapeType="1"/>
              </p:cNvSpPr>
              <p:nvPr/>
            </p:nvSpPr>
            <p:spPr bwMode="auto">
              <a:xfrm flipH="1" flipV="1">
                <a:off x="2609" y="236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8" name="Line 477"/>
              <p:cNvSpPr>
                <a:spLocks noChangeShapeType="1"/>
              </p:cNvSpPr>
              <p:nvPr/>
            </p:nvSpPr>
            <p:spPr bwMode="auto">
              <a:xfrm flipV="1">
                <a:off x="2609" y="236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9" name="Line 478"/>
              <p:cNvSpPr>
                <a:spLocks noChangeShapeType="1"/>
              </p:cNvSpPr>
              <p:nvPr/>
            </p:nvSpPr>
            <p:spPr bwMode="auto">
              <a:xfrm flipV="1">
                <a:off x="2607" y="202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0" name="Line 479"/>
              <p:cNvSpPr>
                <a:spLocks noChangeShapeType="1"/>
              </p:cNvSpPr>
              <p:nvPr/>
            </p:nvSpPr>
            <p:spPr bwMode="auto">
              <a:xfrm>
                <a:off x="2604" y="202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1" name="Line 480"/>
              <p:cNvSpPr>
                <a:spLocks noChangeShapeType="1"/>
              </p:cNvSpPr>
              <p:nvPr/>
            </p:nvSpPr>
            <p:spPr bwMode="auto">
              <a:xfrm flipH="1" flipV="1">
                <a:off x="2612" y="202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2" name="Line 481"/>
              <p:cNvSpPr>
                <a:spLocks noChangeShapeType="1"/>
              </p:cNvSpPr>
              <p:nvPr/>
            </p:nvSpPr>
            <p:spPr bwMode="auto">
              <a:xfrm flipH="1">
                <a:off x="2611" y="202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3" name="Line 482"/>
              <p:cNvSpPr>
                <a:spLocks noChangeShapeType="1"/>
              </p:cNvSpPr>
              <p:nvPr/>
            </p:nvSpPr>
            <p:spPr bwMode="auto">
              <a:xfrm>
                <a:off x="2613" y="202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4" name="Line 483"/>
              <p:cNvSpPr>
                <a:spLocks noChangeShapeType="1"/>
              </p:cNvSpPr>
              <p:nvPr/>
            </p:nvSpPr>
            <p:spPr bwMode="auto">
              <a:xfrm>
                <a:off x="2602" y="202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5" name="Line 484"/>
              <p:cNvSpPr>
                <a:spLocks noChangeShapeType="1"/>
              </p:cNvSpPr>
              <p:nvPr/>
            </p:nvSpPr>
            <p:spPr bwMode="auto">
              <a:xfrm>
                <a:off x="2608" y="2024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6" name="Line 485"/>
              <p:cNvSpPr>
                <a:spLocks noChangeShapeType="1"/>
              </p:cNvSpPr>
              <p:nvPr/>
            </p:nvSpPr>
            <p:spPr bwMode="auto">
              <a:xfrm flipH="1">
                <a:off x="2608" y="2027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7" name="Line 486"/>
              <p:cNvSpPr>
                <a:spLocks noChangeShapeType="1"/>
              </p:cNvSpPr>
              <p:nvPr/>
            </p:nvSpPr>
            <p:spPr bwMode="auto">
              <a:xfrm flipH="1" flipV="1">
                <a:off x="2603" y="2027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8" name="Line 487"/>
              <p:cNvSpPr>
                <a:spLocks noChangeShapeType="1"/>
              </p:cNvSpPr>
              <p:nvPr/>
            </p:nvSpPr>
            <p:spPr bwMode="auto">
              <a:xfrm flipV="1">
                <a:off x="2603" y="2024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9" name="Line 488"/>
              <p:cNvSpPr>
                <a:spLocks noChangeShapeType="1"/>
              </p:cNvSpPr>
              <p:nvPr/>
            </p:nvSpPr>
            <p:spPr bwMode="auto">
              <a:xfrm>
                <a:off x="2608" y="202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0" name="Line 489"/>
              <p:cNvSpPr>
                <a:spLocks noChangeShapeType="1"/>
              </p:cNvSpPr>
              <p:nvPr/>
            </p:nvSpPr>
            <p:spPr bwMode="auto">
              <a:xfrm flipH="1">
                <a:off x="2604" y="2028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1" name="Line 490"/>
              <p:cNvSpPr>
                <a:spLocks noChangeShapeType="1"/>
              </p:cNvSpPr>
              <p:nvPr/>
            </p:nvSpPr>
            <p:spPr bwMode="auto">
              <a:xfrm flipV="1">
                <a:off x="2604" y="2025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2" name="Line 491"/>
              <p:cNvSpPr>
                <a:spLocks noChangeShapeType="1"/>
              </p:cNvSpPr>
              <p:nvPr/>
            </p:nvSpPr>
            <p:spPr bwMode="auto">
              <a:xfrm flipH="1">
                <a:off x="2320" y="184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3" name="Line 492"/>
              <p:cNvSpPr>
                <a:spLocks noChangeShapeType="1"/>
              </p:cNvSpPr>
              <p:nvPr/>
            </p:nvSpPr>
            <p:spPr bwMode="auto">
              <a:xfrm flipH="1">
                <a:off x="2305" y="181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4" name="Line 493"/>
              <p:cNvSpPr>
                <a:spLocks noChangeShapeType="1"/>
              </p:cNvSpPr>
              <p:nvPr/>
            </p:nvSpPr>
            <p:spPr bwMode="auto">
              <a:xfrm flipV="1">
                <a:off x="2309" y="182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5" name="Line 494"/>
              <p:cNvSpPr>
                <a:spLocks noChangeShapeType="1"/>
              </p:cNvSpPr>
              <p:nvPr/>
            </p:nvSpPr>
            <p:spPr bwMode="auto">
              <a:xfrm flipH="1">
                <a:off x="2316" y="183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6" name="Line 495"/>
              <p:cNvSpPr>
                <a:spLocks noChangeShapeType="1"/>
              </p:cNvSpPr>
              <p:nvPr/>
            </p:nvSpPr>
            <p:spPr bwMode="auto">
              <a:xfrm>
                <a:off x="2310" y="1821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7" name="Line 496"/>
              <p:cNvSpPr>
                <a:spLocks noChangeShapeType="1"/>
              </p:cNvSpPr>
              <p:nvPr/>
            </p:nvSpPr>
            <p:spPr bwMode="auto">
              <a:xfrm>
                <a:off x="2310" y="182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8" name="Line 497"/>
              <p:cNvSpPr>
                <a:spLocks noChangeShapeType="1"/>
              </p:cNvSpPr>
              <p:nvPr/>
            </p:nvSpPr>
            <p:spPr bwMode="auto">
              <a:xfrm flipH="1" flipV="1">
                <a:off x="2317" y="182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9" name="Line 498"/>
              <p:cNvSpPr>
                <a:spLocks noChangeShapeType="1"/>
              </p:cNvSpPr>
              <p:nvPr/>
            </p:nvSpPr>
            <p:spPr bwMode="auto">
              <a:xfrm flipH="1">
                <a:off x="2316" y="182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0" name="Line 499"/>
              <p:cNvSpPr>
                <a:spLocks noChangeShapeType="1"/>
              </p:cNvSpPr>
              <p:nvPr/>
            </p:nvSpPr>
            <p:spPr bwMode="auto">
              <a:xfrm flipV="1">
                <a:off x="2316" y="182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1" name="Line 500"/>
              <p:cNvSpPr>
                <a:spLocks noChangeShapeType="1"/>
              </p:cNvSpPr>
              <p:nvPr/>
            </p:nvSpPr>
            <p:spPr bwMode="auto">
              <a:xfrm flipH="1" flipV="1">
                <a:off x="2313" y="18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2" name="Line 501"/>
              <p:cNvSpPr>
                <a:spLocks noChangeShapeType="1"/>
              </p:cNvSpPr>
              <p:nvPr/>
            </p:nvSpPr>
            <p:spPr bwMode="auto">
              <a:xfrm>
                <a:off x="2312" y="182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3" name="Line 502"/>
              <p:cNvSpPr>
                <a:spLocks noChangeShapeType="1"/>
              </p:cNvSpPr>
              <p:nvPr/>
            </p:nvSpPr>
            <p:spPr bwMode="auto">
              <a:xfrm flipV="1">
                <a:off x="2318" y="183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4" name="Line 503"/>
              <p:cNvSpPr>
                <a:spLocks noChangeShapeType="1"/>
              </p:cNvSpPr>
              <p:nvPr/>
            </p:nvSpPr>
            <p:spPr bwMode="auto">
              <a:xfrm flipH="1">
                <a:off x="2317" y="183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5" name="Line 504"/>
              <p:cNvSpPr>
                <a:spLocks noChangeShapeType="1"/>
              </p:cNvSpPr>
              <p:nvPr/>
            </p:nvSpPr>
            <p:spPr bwMode="auto">
              <a:xfrm>
                <a:off x="2307" y="1815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6" name="Line 505"/>
              <p:cNvSpPr>
                <a:spLocks noChangeShapeType="1"/>
              </p:cNvSpPr>
              <p:nvPr/>
            </p:nvSpPr>
            <p:spPr bwMode="auto">
              <a:xfrm>
                <a:off x="2317" y="1817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7" name="Line 506"/>
              <p:cNvSpPr>
                <a:spLocks noChangeShapeType="1"/>
              </p:cNvSpPr>
              <p:nvPr/>
            </p:nvSpPr>
            <p:spPr bwMode="auto">
              <a:xfrm>
                <a:off x="2320" y="1821"/>
                <a:ext cx="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8" name="Line 507"/>
              <p:cNvSpPr>
                <a:spLocks noChangeShapeType="1"/>
              </p:cNvSpPr>
              <p:nvPr/>
            </p:nvSpPr>
            <p:spPr bwMode="auto">
              <a:xfrm flipH="1">
                <a:off x="2321" y="1828"/>
                <a:ext cx="1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9" name="Line 508"/>
              <p:cNvSpPr>
                <a:spLocks noChangeShapeType="1"/>
              </p:cNvSpPr>
              <p:nvPr/>
            </p:nvSpPr>
            <p:spPr bwMode="auto">
              <a:xfrm flipV="1">
                <a:off x="2303" y="1815"/>
                <a:ext cx="5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0" name="Line 509"/>
              <p:cNvSpPr>
                <a:spLocks noChangeShapeType="1"/>
              </p:cNvSpPr>
              <p:nvPr/>
            </p:nvSpPr>
            <p:spPr bwMode="auto">
              <a:xfrm>
                <a:off x="2308" y="181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1" name="Line 510"/>
              <p:cNvSpPr>
                <a:spLocks noChangeShapeType="1"/>
              </p:cNvSpPr>
              <p:nvPr/>
            </p:nvSpPr>
            <p:spPr bwMode="auto">
              <a:xfrm>
                <a:off x="2310" y="1815"/>
                <a:ext cx="9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2" name="Line 511"/>
              <p:cNvSpPr>
                <a:spLocks noChangeShapeType="1"/>
              </p:cNvSpPr>
              <p:nvPr/>
            </p:nvSpPr>
            <p:spPr bwMode="auto">
              <a:xfrm>
                <a:off x="2319" y="1823"/>
                <a:ext cx="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3" name="Line 512"/>
              <p:cNvSpPr>
                <a:spLocks noChangeShapeType="1"/>
              </p:cNvSpPr>
              <p:nvPr/>
            </p:nvSpPr>
            <p:spPr bwMode="auto">
              <a:xfrm flipH="1">
                <a:off x="2316" y="1831"/>
                <a:ext cx="6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4" name="Line 513"/>
              <p:cNvSpPr>
                <a:spLocks noChangeShapeType="1"/>
              </p:cNvSpPr>
              <p:nvPr/>
            </p:nvSpPr>
            <p:spPr bwMode="auto">
              <a:xfrm flipH="1" flipV="1">
                <a:off x="2310" y="1838"/>
                <a:ext cx="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5" name="Line 514"/>
              <p:cNvSpPr>
                <a:spLocks noChangeShapeType="1"/>
              </p:cNvSpPr>
              <p:nvPr/>
            </p:nvSpPr>
            <p:spPr bwMode="auto">
              <a:xfrm flipH="1">
                <a:off x="2763" y="2398"/>
                <a:ext cx="18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6" name="Line 515"/>
              <p:cNvSpPr>
                <a:spLocks noChangeShapeType="1"/>
              </p:cNvSpPr>
              <p:nvPr/>
            </p:nvSpPr>
            <p:spPr bwMode="auto">
              <a:xfrm flipH="1">
                <a:off x="2737" y="2419"/>
                <a:ext cx="2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7" name="Line 516"/>
              <p:cNvSpPr>
                <a:spLocks noChangeShapeType="1"/>
              </p:cNvSpPr>
              <p:nvPr/>
            </p:nvSpPr>
            <p:spPr bwMode="auto">
              <a:xfrm flipH="1">
                <a:off x="2673" y="2430"/>
                <a:ext cx="6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8" name="Line 517"/>
              <p:cNvSpPr>
                <a:spLocks noChangeShapeType="1"/>
              </p:cNvSpPr>
              <p:nvPr/>
            </p:nvSpPr>
            <p:spPr bwMode="auto">
              <a:xfrm flipV="1">
                <a:off x="2653" y="2327"/>
                <a:ext cx="1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9" name="Line 518"/>
              <p:cNvSpPr>
                <a:spLocks noChangeShapeType="1"/>
              </p:cNvSpPr>
              <p:nvPr/>
            </p:nvSpPr>
            <p:spPr bwMode="auto">
              <a:xfrm flipV="1">
                <a:off x="2664" y="2324"/>
                <a:ext cx="2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0" name="Line 519"/>
              <p:cNvSpPr>
                <a:spLocks noChangeShapeType="1"/>
              </p:cNvSpPr>
              <p:nvPr/>
            </p:nvSpPr>
            <p:spPr bwMode="auto">
              <a:xfrm flipH="1">
                <a:off x="2781" y="2379"/>
                <a:ext cx="5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1" name="Line 520"/>
              <p:cNvSpPr>
                <a:spLocks noChangeShapeType="1"/>
              </p:cNvSpPr>
              <p:nvPr/>
            </p:nvSpPr>
            <p:spPr bwMode="auto">
              <a:xfrm flipV="1">
                <a:off x="2794" y="2421"/>
                <a:ext cx="1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2" name="Line 521"/>
              <p:cNvSpPr>
                <a:spLocks noChangeShapeType="1"/>
              </p:cNvSpPr>
              <p:nvPr/>
            </p:nvSpPr>
            <p:spPr bwMode="auto">
              <a:xfrm flipH="1" flipV="1">
                <a:off x="2793" y="2412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3" name="Line 522"/>
              <p:cNvSpPr>
                <a:spLocks noChangeShapeType="1"/>
              </p:cNvSpPr>
              <p:nvPr/>
            </p:nvSpPr>
            <p:spPr bwMode="auto">
              <a:xfrm flipH="1">
                <a:off x="2763" y="2412"/>
                <a:ext cx="3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4" name="Line 523"/>
              <p:cNvSpPr>
                <a:spLocks noChangeShapeType="1"/>
              </p:cNvSpPr>
              <p:nvPr/>
            </p:nvSpPr>
            <p:spPr bwMode="auto">
              <a:xfrm>
                <a:off x="2763" y="2431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5" name="Line 524"/>
              <p:cNvSpPr>
                <a:spLocks noChangeShapeType="1"/>
              </p:cNvSpPr>
              <p:nvPr/>
            </p:nvSpPr>
            <p:spPr bwMode="auto">
              <a:xfrm flipV="1">
                <a:off x="2776" y="2428"/>
                <a:ext cx="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6" name="Line 525"/>
              <p:cNvSpPr>
                <a:spLocks noChangeShapeType="1"/>
              </p:cNvSpPr>
              <p:nvPr/>
            </p:nvSpPr>
            <p:spPr bwMode="auto">
              <a:xfrm>
                <a:off x="2740" y="246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7" name="Line 526"/>
              <p:cNvSpPr>
                <a:spLocks noChangeShapeType="1"/>
              </p:cNvSpPr>
              <p:nvPr/>
            </p:nvSpPr>
            <p:spPr bwMode="auto">
              <a:xfrm flipH="1">
                <a:off x="2712" y="2462"/>
                <a:ext cx="29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8" name="Line 527"/>
              <p:cNvSpPr>
                <a:spLocks noChangeShapeType="1"/>
              </p:cNvSpPr>
              <p:nvPr/>
            </p:nvSpPr>
            <p:spPr bwMode="auto">
              <a:xfrm flipH="1" flipV="1">
                <a:off x="2698" y="2473"/>
                <a:ext cx="1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9" name="Line 528"/>
              <p:cNvSpPr>
                <a:spLocks noChangeShapeType="1"/>
              </p:cNvSpPr>
              <p:nvPr/>
            </p:nvSpPr>
            <p:spPr bwMode="auto">
              <a:xfrm flipV="1">
                <a:off x="2698" y="2454"/>
                <a:ext cx="3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0" name="Line 529"/>
              <p:cNvSpPr>
                <a:spLocks noChangeShapeType="1"/>
              </p:cNvSpPr>
              <p:nvPr/>
            </p:nvSpPr>
            <p:spPr bwMode="auto">
              <a:xfrm>
                <a:off x="2728" y="2454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1" name="Line 530"/>
              <p:cNvSpPr>
                <a:spLocks noChangeShapeType="1"/>
              </p:cNvSpPr>
              <p:nvPr/>
            </p:nvSpPr>
            <p:spPr bwMode="auto">
              <a:xfrm>
                <a:off x="2676" y="250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2" name="Line 531"/>
              <p:cNvSpPr>
                <a:spLocks noChangeShapeType="1"/>
              </p:cNvSpPr>
              <p:nvPr/>
            </p:nvSpPr>
            <p:spPr bwMode="auto">
              <a:xfrm flipH="1">
                <a:off x="2648" y="2504"/>
                <a:ext cx="3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3" name="Line 532"/>
              <p:cNvSpPr>
                <a:spLocks noChangeShapeType="1"/>
              </p:cNvSpPr>
              <p:nvPr/>
            </p:nvSpPr>
            <p:spPr bwMode="auto">
              <a:xfrm flipH="1" flipV="1">
                <a:off x="2635" y="2514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4" name="Line 533"/>
              <p:cNvSpPr>
                <a:spLocks noChangeShapeType="1"/>
              </p:cNvSpPr>
              <p:nvPr/>
            </p:nvSpPr>
            <p:spPr bwMode="auto">
              <a:xfrm flipV="1">
                <a:off x="2635" y="2494"/>
                <a:ext cx="29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5" name="Line 534"/>
              <p:cNvSpPr>
                <a:spLocks noChangeShapeType="1"/>
              </p:cNvSpPr>
              <p:nvPr/>
            </p:nvSpPr>
            <p:spPr bwMode="auto">
              <a:xfrm>
                <a:off x="2664" y="2494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6" name="Line 535"/>
              <p:cNvSpPr>
                <a:spLocks noChangeShapeType="1"/>
              </p:cNvSpPr>
              <p:nvPr/>
            </p:nvSpPr>
            <p:spPr bwMode="auto">
              <a:xfrm flipH="1">
                <a:off x="2585" y="2547"/>
                <a:ext cx="2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7" name="Line 536"/>
              <p:cNvSpPr>
                <a:spLocks noChangeShapeType="1"/>
              </p:cNvSpPr>
              <p:nvPr/>
            </p:nvSpPr>
            <p:spPr bwMode="auto">
              <a:xfrm flipH="1" flipV="1">
                <a:off x="2570" y="2556"/>
                <a:ext cx="1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8" name="Line 537"/>
              <p:cNvSpPr>
                <a:spLocks noChangeShapeType="1"/>
              </p:cNvSpPr>
              <p:nvPr/>
            </p:nvSpPr>
            <p:spPr bwMode="auto">
              <a:xfrm flipV="1">
                <a:off x="2570" y="2537"/>
                <a:ext cx="3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9" name="Line 538"/>
              <p:cNvSpPr>
                <a:spLocks noChangeShapeType="1"/>
              </p:cNvSpPr>
              <p:nvPr/>
            </p:nvSpPr>
            <p:spPr bwMode="auto">
              <a:xfrm>
                <a:off x="2600" y="2537"/>
                <a:ext cx="14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0" name="Line 539"/>
              <p:cNvSpPr>
                <a:spLocks noChangeShapeType="1"/>
              </p:cNvSpPr>
              <p:nvPr/>
            </p:nvSpPr>
            <p:spPr bwMode="auto">
              <a:xfrm flipH="1" flipV="1">
                <a:off x="2503" y="2547"/>
                <a:ext cx="63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1" name="Line 540"/>
              <p:cNvSpPr>
                <a:spLocks noChangeShapeType="1"/>
              </p:cNvSpPr>
              <p:nvPr/>
            </p:nvSpPr>
            <p:spPr bwMode="auto">
              <a:xfrm flipH="1">
                <a:off x="2620" y="2345"/>
                <a:ext cx="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2" name="Line 541"/>
              <p:cNvSpPr>
                <a:spLocks noChangeShapeType="1"/>
              </p:cNvSpPr>
              <p:nvPr/>
            </p:nvSpPr>
            <p:spPr bwMode="auto">
              <a:xfrm>
                <a:off x="2620" y="235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3" name="Line 542"/>
              <p:cNvSpPr>
                <a:spLocks noChangeShapeType="1"/>
              </p:cNvSpPr>
              <p:nvPr/>
            </p:nvSpPr>
            <p:spPr bwMode="auto">
              <a:xfrm flipV="1">
                <a:off x="2245" y="2541"/>
                <a:ext cx="95" cy="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4" name="Line 543"/>
              <p:cNvSpPr>
                <a:spLocks noChangeShapeType="1"/>
              </p:cNvSpPr>
              <p:nvPr/>
            </p:nvSpPr>
            <p:spPr bwMode="auto">
              <a:xfrm flipV="1">
                <a:off x="2528" y="2323"/>
                <a:ext cx="1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5" name="Line 544"/>
              <p:cNvSpPr>
                <a:spLocks noChangeShapeType="1"/>
              </p:cNvSpPr>
              <p:nvPr/>
            </p:nvSpPr>
            <p:spPr bwMode="auto">
              <a:xfrm flipH="1" flipV="1">
                <a:off x="2526" y="2313"/>
                <a:ext cx="14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6" name="Line 545"/>
              <p:cNvSpPr>
                <a:spLocks noChangeShapeType="1"/>
              </p:cNvSpPr>
              <p:nvPr/>
            </p:nvSpPr>
            <p:spPr bwMode="auto">
              <a:xfrm flipH="1">
                <a:off x="2515" y="2313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7" name="Line 546"/>
              <p:cNvSpPr>
                <a:spLocks noChangeShapeType="1"/>
              </p:cNvSpPr>
              <p:nvPr/>
            </p:nvSpPr>
            <p:spPr bwMode="auto">
              <a:xfrm flipV="1">
                <a:off x="1962" y="2435"/>
                <a:ext cx="41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8" name="Line 547"/>
              <p:cNvSpPr>
                <a:spLocks noChangeShapeType="1"/>
              </p:cNvSpPr>
              <p:nvPr/>
            </p:nvSpPr>
            <p:spPr bwMode="auto">
              <a:xfrm flipH="1" flipV="1">
                <a:off x="2180" y="2211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9" name="Line 548"/>
              <p:cNvSpPr>
                <a:spLocks noChangeShapeType="1"/>
              </p:cNvSpPr>
              <p:nvPr/>
            </p:nvSpPr>
            <p:spPr bwMode="auto">
              <a:xfrm flipV="1">
                <a:off x="2180" y="2171"/>
                <a:ext cx="6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0" name="Line 549"/>
              <p:cNvSpPr>
                <a:spLocks noChangeShapeType="1"/>
              </p:cNvSpPr>
              <p:nvPr/>
            </p:nvSpPr>
            <p:spPr bwMode="auto">
              <a:xfrm flipV="1">
                <a:off x="1842" y="2232"/>
                <a:ext cx="171" cy="1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1" name="Line 550"/>
              <p:cNvSpPr>
                <a:spLocks noChangeShapeType="1"/>
              </p:cNvSpPr>
              <p:nvPr/>
            </p:nvSpPr>
            <p:spPr bwMode="auto">
              <a:xfrm flipV="1">
                <a:off x="2013" y="22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2" name="Line 551"/>
              <p:cNvSpPr>
                <a:spLocks noChangeShapeType="1"/>
              </p:cNvSpPr>
              <p:nvPr/>
            </p:nvSpPr>
            <p:spPr bwMode="auto">
              <a:xfrm flipH="1">
                <a:off x="2013" y="223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3" name="Line 552"/>
              <p:cNvSpPr>
                <a:spLocks noChangeShapeType="1"/>
              </p:cNvSpPr>
              <p:nvPr/>
            </p:nvSpPr>
            <p:spPr bwMode="auto">
              <a:xfrm flipH="1" flipV="1">
                <a:off x="1976" y="2207"/>
                <a:ext cx="37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4" name="Line 553"/>
              <p:cNvSpPr>
                <a:spLocks noChangeShapeType="1"/>
              </p:cNvSpPr>
              <p:nvPr/>
            </p:nvSpPr>
            <p:spPr bwMode="auto">
              <a:xfrm flipV="1">
                <a:off x="2786" y="2376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5" name="Line 554"/>
              <p:cNvSpPr>
                <a:spLocks noChangeShapeType="1"/>
              </p:cNvSpPr>
              <p:nvPr/>
            </p:nvSpPr>
            <p:spPr bwMode="auto">
              <a:xfrm flipH="1" flipV="1">
                <a:off x="2784" y="2369"/>
                <a:ext cx="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6" name="Line 555"/>
              <p:cNvSpPr>
                <a:spLocks noChangeShapeType="1"/>
              </p:cNvSpPr>
              <p:nvPr/>
            </p:nvSpPr>
            <p:spPr bwMode="auto">
              <a:xfrm>
                <a:off x="2680" y="2324"/>
                <a:ext cx="5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7" name="Line 556"/>
              <p:cNvSpPr>
                <a:spLocks noChangeShapeType="1"/>
              </p:cNvSpPr>
              <p:nvPr/>
            </p:nvSpPr>
            <p:spPr bwMode="auto">
              <a:xfrm flipH="1" flipV="1">
                <a:off x="2718" y="2321"/>
                <a:ext cx="38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8" name="Line 557"/>
              <p:cNvSpPr>
                <a:spLocks noChangeShapeType="1"/>
              </p:cNvSpPr>
              <p:nvPr/>
            </p:nvSpPr>
            <p:spPr bwMode="auto">
              <a:xfrm flipH="1">
                <a:off x="2677" y="2321"/>
                <a:ext cx="4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9" name="Line 558"/>
              <p:cNvSpPr>
                <a:spLocks noChangeShapeType="1"/>
              </p:cNvSpPr>
              <p:nvPr/>
            </p:nvSpPr>
            <p:spPr bwMode="auto">
              <a:xfrm flipH="1">
                <a:off x="2639" y="2321"/>
                <a:ext cx="3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0" name="Line 559"/>
              <p:cNvSpPr>
                <a:spLocks noChangeShapeType="1"/>
              </p:cNvSpPr>
              <p:nvPr/>
            </p:nvSpPr>
            <p:spPr bwMode="auto">
              <a:xfrm flipH="1">
                <a:off x="2614" y="2333"/>
                <a:ext cx="25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1" name="Line 560"/>
              <p:cNvSpPr>
                <a:spLocks noChangeShapeType="1"/>
              </p:cNvSpPr>
              <p:nvPr/>
            </p:nvSpPr>
            <p:spPr bwMode="auto">
              <a:xfrm flipH="1">
                <a:off x="2606" y="2352"/>
                <a:ext cx="8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2" name="Line 561"/>
              <p:cNvSpPr>
                <a:spLocks noChangeShapeType="1"/>
              </p:cNvSpPr>
              <p:nvPr/>
            </p:nvSpPr>
            <p:spPr bwMode="auto">
              <a:xfrm>
                <a:off x="2606" y="2377"/>
                <a:ext cx="8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3" name="Line 562"/>
              <p:cNvSpPr>
                <a:spLocks noChangeShapeType="1"/>
              </p:cNvSpPr>
              <p:nvPr/>
            </p:nvSpPr>
            <p:spPr bwMode="auto">
              <a:xfrm>
                <a:off x="2614" y="2404"/>
                <a:ext cx="26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4" name="Line 563"/>
              <p:cNvSpPr>
                <a:spLocks noChangeShapeType="1"/>
              </p:cNvSpPr>
              <p:nvPr/>
            </p:nvSpPr>
            <p:spPr bwMode="auto">
              <a:xfrm>
                <a:off x="2640" y="2424"/>
                <a:ext cx="33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5" name="Line 564"/>
              <p:cNvSpPr>
                <a:spLocks noChangeShapeType="1"/>
              </p:cNvSpPr>
              <p:nvPr/>
            </p:nvSpPr>
            <p:spPr bwMode="auto">
              <a:xfrm flipV="1">
                <a:off x="2626" y="2330"/>
                <a:ext cx="27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6" name="Line 565"/>
              <p:cNvSpPr>
                <a:spLocks noChangeShapeType="1"/>
              </p:cNvSpPr>
              <p:nvPr/>
            </p:nvSpPr>
            <p:spPr bwMode="auto">
              <a:xfrm flipV="1">
                <a:off x="2606" y="2351"/>
                <a:ext cx="14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7" name="Line 566"/>
              <p:cNvSpPr>
                <a:spLocks noChangeShapeType="1"/>
              </p:cNvSpPr>
              <p:nvPr/>
            </p:nvSpPr>
            <p:spPr bwMode="auto">
              <a:xfrm>
                <a:off x="2607" y="2611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8" name="Line 567"/>
              <p:cNvSpPr>
                <a:spLocks noChangeShapeType="1"/>
              </p:cNvSpPr>
              <p:nvPr/>
            </p:nvSpPr>
            <p:spPr bwMode="auto">
              <a:xfrm>
                <a:off x="2543" y="1881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9" name="Line 568"/>
              <p:cNvSpPr>
                <a:spLocks noChangeShapeType="1"/>
              </p:cNvSpPr>
              <p:nvPr/>
            </p:nvSpPr>
            <p:spPr bwMode="auto">
              <a:xfrm>
                <a:off x="2609" y="2602"/>
                <a:ext cx="1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0" name="Line 569"/>
              <p:cNvSpPr>
                <a:spLocks noChangeShapeType="1"/>
              </p:cNvSpPr>
              <p:nvPr/>
            </p:nvSpPr>
            <p:spPr bwMode="auto">
              <a:xfrm flipH="1">
                <a:off x="2607" y="2614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1" name="Line 570"/>
              <p:cNvSpPr>
                <a:spLocks noChangeShapeType="1"/>
              </p:cNvSpPr>
              <p:nvPr/>
            </p:nvSpPr>
            <p:spPr bwMode="auto">
              <a:xfrm flipH="1">
                <a:off x="2413" y="2492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2" name="Line 571"/>
              <p:cNvSpPr>
                <a:spLocks noChangeShapeType="1"/>
              </p:cNvSpPr>
              <p:nvPr/>
            </p:nvSpPr>
            <p:spPr bwMode="auto">
              <a:xfrm flipH="1">
                <a:off x="1840" y="2106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3" name="Line 572"/>
              <p:cNvSpPr>
                <a:spLocks noChangeShapeType="1"/>
              </p:cNvSpPr>
              <p:nvPr/>
            </p:nvSpPr>
            <p:spPr bwMode="auto">
              <a:xfrm flipH="1" flipV="1">
                <a:off x="1838" y="210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4" name="Line 573"/>
              <p:cNvSpPr>
                <a:spLocks noChangeShapeType="1"/>
              </p:cNvSpPr>
              <p:nvPr/>
            </p:nvSpPr>
            <p:spPr bwMode="auto">
              <a:xfrm flipH="1" flipV="1">
                <a:off x="1836" y="210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5" name="Line 574"/>
              <p:cNvSpPr>
                <a:spLocks noChangeShapeType="1"/>
              </p:cNvSpPr>
              <p:nvPr/>
            </p:nvSpPr>
            <p:spPr bwMode="auto">
              <a:xfrm flipH="1">
                <a:off x="2413" y="2489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6" name="Line 575"/>
              <p:cNvSpPr>
                <a:spLocks noChangeShapeType="1"/>
              </p:cNvSpPr>
              <p:nvPr/>
            </p:nvSpPr>
            <p:spPr bwMode="auto">
              <a:xfrm flipH="1">
                <a:off x="3135" y="2268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7" name="Line 576"/>
              <p:cNvSpPr>
                <a:spLocks noChangeShapeType="1"/>
              </p:cNvSpPr>
              <p:nvPr/>
            </p:nvSpPr>
            <p:spPr bwMode="auto">
              <a:xfrm>
                <a:off x="3138" y="226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8" name="Line 577"/>
              <p:cNvSpPr>
                <a:spLocks noChangeShapeType="1"/>
              </p:cNvSpPr>
              <p:nvPr/>
            </p:nvSpPr>
            <p:spPr bwMode="auto">
              <a:xfrm flipH="1">
                <a:off x="3136" y="227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9" name="Line 578"/>
              <p:cNvSpPr>
                <a:spLocks noChangeShapeType="1"/>
              </p:cNvSpPr>
              <p:nvPr/>
            </p:nvSpPr>
            <p:spPr bwMode="auto">
              <a:xfrm flipV="1">
                <a:off x="2613" y="2291"/>
                <a:ext cx="490" cy="3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0" name="Line 579"/>
              <p:cNvSpPr>
                <a:spLocks noChangeShapeType="1"/>
              </p:cNvSpPr>
              <p:nvPr/>
            </p:nvSpPr>
            <p:spPr bwMode="auto">
              <a:xfrm flipV="1">
                <a:off x="2613" y="2293"/>
                <a:ext cx="492" cy="3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1" name="Line 580"/>
              <p:cNvSpPr>
                <a:spLocks noChangeShapeType="1"/>
              </p:cNvSpPr>
              <p:nvPr/>
            </p:nvSpPr>
            <p:spPr bwMode="auto">
              <a:xfrm flipH="1" flipV="1">
                <a:off x="3129" y="2259"/>
                <a:ext cx="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2" name="Line 581"/>
              <p:cNvSpPr>
                <a:spLocks noChangeShapeType="1"/>
              </p:cNvSpPr>
              <p:nvPr/>
            </p:nvSpPr>
            <p:spPr bwMode="auto">
              <a:xfrm flipH="1" flipV="1">
                <a:off x="2420" y="2489"/>
                <a:ext cx="187" cy="1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3" name="Line 582"/>
              <p:cNvSpPr>
                <a:spLocks noChangeShapeType="1"/>
              </p:cNvSpPr>
              <p:nvPr/>
            </p:nvSpPr>
            <p:spPr bwMode="auto">
              <a:xfrm>
                <a:off x="2566" y="2587"/>
                <a:ext cx="41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4" name="Line 583"/>
              <p:cNvSpPr>
                <a:spLocks noChangeShapeType="1"/>
              </p:cNvSpPr>
              <p:nvPr/>
            </p:nvSpPr>
            <p:spPr bwMode="auto">
              <a:xfrm flipV="1">
                <a:off x="2806" y="2420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5" name="Line 584"/>
              <p:cNvSpPr>
                <a:spLocks noChangeShapeType="1"/>
              </p:cNvSpPr>
              <p:nvPr/>
            </p:nvSpPr>
            <p:spPr bwMode="auto">
              <a:xfrm flipH="1" flipV="1">
                <a:off x="2793" y="2409"/>
                <a:ext cx="1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6" name="Line 585"/>
              <p:cNvSpPr>
                <a:spLocks noChangeShapeType="1"/>
              </p:cNvSpPr>
              <p:nvPr/>
            </p:nvSpPr>
            <p:spPr bwMode="auto">
              <a:xfrm>
                <a:off x="2793" y="2409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7" name="Line 586"/>
              <p:cNvSpPr>
                <a:spLocks noChangeShapeType="1"/>
              </p:cNvSpPr>
              <p:nvPr/>
            </p:nvSpPr>
            <p:spPr bwMode="auto">
              <a:xfrm flipV="1">
                <a:off x="2728" y="2451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8" name="Line 587"/>
              <p:cNvSpPr>
                <a:spLocks noChangeShapeType="1"/>
              </p:cNvSpPr>
              <p:nvPr/>
            </p:nvSpPr>
            <p:spPr bwMode="auto">
              <a:xfrm>
                <a:off x="2728" y="2451"/>
                <a:ext cx="1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9" name="Line 588"/>
              <p:cNvSpPr>
                <a:spLocks noChangeShapeType="1"/>
              </p:cNvSpPr>
              <p:nvPr/>
            </p:nvSpPr>
            <p:spPr bwMode="auto">
              <a:xfrm flipH="1">
                <a:off x="2741" y="2460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0" name="Line 589"/>
              <p:cNvSpPr>
                <a:spLocks noChangeShapeType="1"/>
              </p:cNvSpPr>
              <p:nvPr/>
            </p:nvSpPr>
            <p:spPr bwMode="auto">
              <a:xfrm flipV="1">
                <a:off x="2678" y="250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1" name="Line 590"/>
              <p:cNvSpPr>
                <a:spLocks noChangeShapeType="1"/>
              </p:cNvSpPr>
              <p:nvPr/>
            </p:nvSpPr>
            <p:spPr bwMode="auto">
              <a:xfrm flipH="1" flipV="1">
                <a:off x="2664" y="2492"/>
                <a:ext cx="17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2" name="Line 591"/>
              <p:cNvSpPr>
                <a:spLocks noChangeShapeType="1"/>
              </p:cNvSpPr>
              <p:nvPr/>
            </p:nvSpPr>
            <p:spPr bwMode="auto">
              <a:xfrm>
                <a:off x="2664" y="249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3" name="Line 592"/>
              <p:cNvSpPr>
                <a:spLocks noChangeShapeType="1"/>
              </p:cNvSpPr>
              <p:nvPr/>
            </p:nvSpPr>
            <p:spPr bwMode="auto">
              <a:xfrm flipV="1">
                <a:off x="2600" y="2534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4" name="Line 593"/>
              <p:cNvSpPr>
                <a:spLocks noChangeShapeType="1"/>
              </p:cNvSpPr>
              <p:nvPr/>
            </p:nvSpPr>
            <p:spPr bwMode="auto">
              <a:xfrm>
                <a:off x="2600" y="2534"/>
                <a:ext cx="1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5" name="Line 594"/>
              <p:cNvSpPr>
                <a:spLocks noChangeShapeType="1"/>
              </p:cNvSpPr>
              <p:nvPr/>
            </p:nvSpPr>
            <p:spPr bwMode="auto">
              <a:xfrm flipH="1">
                <a:off x="2614" y="2544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6" name="Line 595"/>
              <p:cNvSpPr>
                <a:spLocks noChangeShapeType="1"/>
              </p:cNvSpPr>
              <p:nvPr/>
            </p:nvSpPr>
            <p:spPr bwMode="auto">
              <a:xfrm flipH="1" flipV="1">
                <a:off x="2950" y="2144"/>
                <a:ext cx="123" cy="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7" name="Line 596"/>
              <p:cNvSpPr>
                <a:spLocks noChangeShapeType="1"/>
              </p:cNvSpPr>
              <p:nvPr/>
            </p:nvSpPr>
            <p:spPr bwMode="auto">
              <a:xfrm flipH="1">
                <a:off x="2759" y="2409"/>
                <a:ext cx="34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8" name="Line 597"/>
              <p:cNvSpPr>
                <a:spLocks noChangeShapeType="1"/>
              </p:cNvSpPr>
              <p:nvPr/>
            </p:nvSpPr>
            <p:spPr bwMode="auto">
              <a:xfrm>
                <a:off x="2759" y="2429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9" name="Line 598"/>
              <p:cNvSpPr>
                <a:spLocks noChangeShapeType="1"/>
              </p:cNvSpPr>
              <p:nvPr/>
            </p:nvSpPr>
            <p:spPr bwMode="auto">
              <a:xfrm flipH="1">
                <a:off x="2696" y="2451"/>
                <a:ext cx="32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0" name="Line 599"/>
              <p:cNvSpPr>
                <a:spLocks noChangeShapeType="1"/>
              </p:cNvSpPr>
              <p:nvPr/>
            </p:nvSpPr>
            <p:spPr bwMode="auto">
              <a:xfrm>
                <a:off x="2696" y="247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1" name="Line 600"/>
              <p:cNvSpPr>
                <a:spLocks noChangeShapeType="1"/>
              </p:cNvSpPr>
              <p:nvPr/>
            </p:nvSpPr>
            <p:spPr bwMode="auto">
              <a:xfrm flipH="1">
                <a:off x="2633" y="2492"/>
                <a:ext cx="31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2" name="Line 601"/>
              <p:cNvSpPr>
                <a:spLocks noChangeShapeType="1"/>
              </p:cNvSpPr>
              <p:nvPr/>
            </p:nvSpPr>
            <p:spPr bwMode="auto">
              <a:xfrm>
                <a:off x="2633" y="251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3" name="Line 602"/>
              <p:cNvSpPr>
                <a:spLocks noChangeShapeType="1"/>
              </p:cNvSpPr>
              <p:nvPr/>
            </p:nvSpPr>
            <p:spPr bwMode="auto">
              <a:xfrm flipH="1">
                <a:off x="2569" y="2534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4" name="Line 603"/>
              <p:cNvSpPr>
                <a:spLocks noChangeShapeType="1"/>
              </p:cNvSpPr>
              <p:nvPr/>
            </p:nvSpPr>
            <p:spPr bwMode="auto">
              <a:xfrm>
                <a:off x="2569" y="25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5" name="Line 604"/>
              <p:cNvSpPr>
                <a:spLocks noChangeShapeType="1"/>
              </p:cNvSpPr>
              <p:nvPr/>
            </p:nvSpPr>
            <p:spPr bwMode="auto">
              <a:xfrm>
                <a:off x="2420" y="2492"/>
                <a:ext cx="83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6" name="Line 605"/>
              <p:cNvSpPr>
                <a:spLocks noChangeShapeType="1"/>
              </p:cNvSpPr>
              <p:nvPr/>
            </p:nvSpPr>
            <p:spPr bwMode="auto">
              <a:xfrm flipV="1">
                <a:off x="2948" y="2085"/>
                <a:ext cx="92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7" name="Line 606"/>
              <p:cNvSpPr>
                <a:spLocks noChangeShapeType="1"/>
              </p:cNvSpPr>
              <p:nvPr/>
            </p:nvSpPr>
            <p:spPr bwMode="auto">
              <a:xfrm flipV="1">
                <a:off x="3040" y="20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2784213" y="2748196"/>
              <a:ext cx="2085975" cy="1466850"/>
              <a:chOff x="1824" y="1747"/>
              <a:chExt cx="1314" cy="924"/>
            </a:xfrm>
          </p:grpSpPr>
          <p:sp>
            <p:nvSpPr>
              <p:cNvPr id="3288" name="Line 608"/>
              <p:cNvSpPr>
                <a:spLocks noChangeShapeType="1"/>
              </p:cNvSpPr>
              <p:nvPr/>
            </p:nvSpPr>
            <p:spPr bwMode="auto">
              <a:xfrm flipV="1">
                <a:off x="3041" y="2079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9" name="Line 609"/>
              <p:cNvSpPr>
                <a:spLocks noChangeShapeType="1"/>
              </p:cNvSpPr>
              <p:nvPr/>
            </p:nvSpPr>
            <p:spPr bwMode="auto">
              <a:xfrm flipH="1">
                <a:off x="3040" y="207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0" name="Line 610"/>
              <p:cNvSpPr>
                <a:spLocks noChangeShapeType="1"/>
              </p:cNvSpPr>
              <p:nvPr/>
            </p:nvSpPr>
            <p:spPr bwMode="auto">
              <a:xfrm flipH="1">
                <a:off x="3039" y="208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1" name="Line 611"/>
              <p:cNvSpPr>
                <a:spLocks noChangeShapeType="1"/>
              </p:cNvSpPr>
              <p:nvPr/>
            </p:nvSpPr>
            <p:spPr bwMode="auto">
              <a:xfrm flipH="1">
                <a:off x="2950" y="2082"/>
                <a:ext cx="89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2" name="Line 612"/>
              <p:cNvSpPr>
                <a:spLocks noChangeShapeType="1"/>
              </p:cNvSpPr>
              <p:nvPr/>
            </p:nvSpPr>
            <p:spPr bwMode="auto">
              <a:xfrm flipH="1" flipV="1">
                <a:off x="3040" y="20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3" name="Line 613"/>
              <p:cNvSpPr>
                <a:spLocks noChangeShapeType="1"/>
              </p:cNvSpPr>
              <p:nvPr/>
            </p:nvSpPr>
            <p:spPr bwMode="auto">
              <a:xfrm flipH="1" flipV="1">
                <a:off x="3039" y="20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4" name="Line 614"/>
              <p:cNvSpPr>
                <a:spLocks noChangeShapeType="1"/>
              </p:cNvSpPr>
              <p:nvPr/>
            </p:nvSpPr>
            <p:spPr bwMode="auto">
              <a:xfrm flipH="1" flipV="1">
                <a:off x="3034" y="2074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5" name="Line 615"/>
              <p:cNvSpPr>
                <a:spLocks noChangeShapeType="1"/>
              </p:cNvSpPr>
              <p:nvPr/>
            </p:nvSpPr>
            <p:spPr bwMode="auto">
              <a:xfrm flipH="1">
                <a:off x="2243" y="2489"/>
                <a:ext cx="170" cy="1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6" name="Line 616"/>
              <p:cNvSpPr>
                <a:spLocks noChangeShapeType="1"/>
              </p:cNvSpPr>
              <p:nvPr/>
            </p:nvSpPr>
            <p:spPr bwMode="auto">
              <a:xfrm flipV="1">
                <a:off x="2340" y="2492"/>
                <a:ext cx="73" cy="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7" name="Line 617"/>
              <p:cNvSpPr>
                <a:spLocks noChangeShapeType="1"/>
              </p:cNvSpPr>
              <p:nvPr/>
            </p:nvSpPr>
            <p:spPr bwMode="auto">
              <a:xfrm flipH="1">
                <a:off x="2160" y="2665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8" name="Line 618"/>
              <p:cNvSpPr>
                <a:spLocks noChangeShapeType="1"/>
              </p:cNvSpPr>
              <p:nvPr/>
            </p:nvSpPr>
            <p:spPr bwMode="auto">
              <a:xfrm flipH="1">
                <a:off x="2157" y="2669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9" name="Line 619"/>
              <p:cNvSpPr>
                <a:spLocks noChangeShapeType="1"/>
              </p:cNvSpPr>
              <p:nvPr/>
            </p:nvSpPr>
            <p:spPr bwMode="auto">
              <a:xfrm flipV="1">
                <a:off x="2161" y="2667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0" name="Line 620"/>
              <p:cNvSpPr>
                <a:spLocks noChangeShapeType="1"/>
              </p:cNvSpPr>
              <p:nvPr/>
            </p:nvSpPr>
            <p:spPr bwMode="auto">
              <a:xfrm flipH="1" flipV="1">
                <a:off x="2905" y="1992"/>
                <a:ext cx="122" cy="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1" name="Line 621"/>
              <p:cNvSpPr>
                <a:spLocks noChangeShapeType="1"/>
              </p:cNvSpPr>
              <p:nvPr/>
            </p:nvSpPr>
            <p:spPr bwMode="auto">
              <a:xfrm flipV="1">
                <a:off x="2540" y="2319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2" name="Line 622"/>
              <p:cNvSpPr>
                <a:spLocks noChangeShapeType="1"/>
              </p:cNvSpPr>
              <p:nvPr/>
            </p:nvSpPr>
            <p:spPr bwMode="auto">
              <a:xfrm flipH="1" flipV="1">
                <a:off x="2526" y="2310"/>
                <a:ext cx="1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3" name="Line 623"/>
              <p:cNvSpPr>
                <a:spLocks noChangeShapeType="1"/>
              </p:cNvSpPr>
              <p:nvPr/>
            </p:nvSpPr>
            <p:spPr bwMode="auto">
              <a:xfrm>
                <a:off x="2526" y="2310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4" name="Line 624"/>
              <p:cNvSpPr>
                <a:spLocks noChangeShapeType="1"/>
              </p:cNvSpPr>
              <p:nvPr/>
            </p:nvSpPr>
            <p:spPr bwMode="auto">
              <a:xfrm flipH="1">
                <a:off x="2430" y="2310"/>
                <a:ext cx="96" cy="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5" name="Line 625"/>
              <p:cNvSpPr>
                <a:spLocks noChangeShapeType="1"/>
              </p:cNvSpPr>
              <p:nvPr/>
            </p:nvSpPr>
            <p:spPr bwMode="auto">
              <a:xfrm>
                <a:off x="2430" y="237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6" name="Line 626"/>
              <p:cNvSpPr>
                <a:spLocks noChangeShapeType="1"/>
              </p:cNvSpPr>
              <p:nvPr/>
            </p:nvSpPr>
            <p:spPr bwMode="auto">
              <a:xfrm flipV="1">
                <a:off x="2433" y="2319"/>
                <a:ext cx="82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7" name="Line 627"/>
              <p:cNvSpPr>
                <a:spLocks noChangeShapeType="1"/>
              </p:cNvSpPr>
              <p:nvPr/>
            </p:nvSpPr>
            <p:spPr bwMode="auto">
              <a:xfrm>
                <a:off x="2433" y="2375"/>
                <a:ext cx="1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8" name="Line 628"/>
              <p:cNvSpPr>
                <a:spLocks noChangeShapeType="1"/>
              </p:cNvSpPr>
              <p:nvPr/>
            </p:nvSpPr>
            <p:spPr bwMode="auto">
              <a:xfrm flipV="1">
                <a:off x="2447" y="2330"/>
                <a:ext cx="81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9" name="Line 629"/>
              <p:cNvSpPr>
                <a:spLocks noChangeShapeType="1"/>
              </p:cNvSpPr>
              <p:nvPr/>
            </p:nvSpPr>
            <p:spPr bwMode="auto">
              <a:xfrm>
                <a:off x="2069" y="260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0" name="Line 630"/>
              <p:cNvSpPr>
                <a:spLocks noChangeShapeType="1"/>
              </p:cNvSpPr>
              <p:nvPr/>
            </p:nvSpPr>
            <p:spPr bwMode="auto">
              <a:xfrm flipH="1" flipV="1">
                <a:off x="2066" y="2605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1" name="Line 631"/>
              <p:cNvSpPr>
                <a:spLocks noChangeShapeType="1"/>
              </p:cNvSpPr>
              <p:nvPr/>
            </p:nvSpPr>
            <p:spPr bwMode="auto">
              <a:xfrm flipH="1" flipV="1">
                <a:off x="2884" y="1977"/>
                <a:ext cx="15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2" name="Line 632"/>
              <p:cNvSpPr>
                <a:spLocks noChangeShapeType="1"/>
              </p:cNvSpPr>
              <p:nvPr/>
            </p:nvSpPr>
            <p:spPr bwMode="auto">
              <a:xfrm flipV="1">
                <a:off x="2046" y="2480"/>
                <a:ext cx="54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3" name="Line 633"/>
              <p:cNvSpPr>
                <a:spLocks noChangeShapeType="1"/>
              </p:cNvSpPr>
              <p:nvPr/>
            </p:nvSpPr>
            <p:spPr bwMode="auto">
              <a:xfrm>
                <a:off x="2100" y="2480"/>
                <a:ext cx="1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4" name="Line 634"/>
              <p:cNvSpPr>
                <a:spLocks noChangeShapeType="1"/>
              </p:cNvSpPr>
              <p:nvPr/>
            </p:nvSpPr>
            <p:spPr bwMode="auto">
              <a:xfrm flipH="1">
                <a:off x="2061" y="2490"/>
                <a:ext cx="55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5" name="Line 635"/>
              <p:cNvSpPr>
                <a:spLocks noChangeShapeType="1"/>
              </p:cNvSpPr>
              <p:nvPr/>
            </p:nvSpPr>
            <p:spPr bwMode="auto">
              <a:xfrm>
                <a:off x="2100" y="2480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6" name="Line 636"/>
              <p:cNvSpPr>
                <a:spLocks noChangeShapeType="1"/>
              </p:cNvSpPr>
              <p:nvPr/>
            </p:nvSpPr>
            <p:spPr bwMode="auto">
              <a:xfrm>
                <a:off x="2100" y="2484"/>
                <a:ext cx="1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7" name="Line 637"/>
              <p:cNvSpPr>
                <a:spLocks noChangeShapeType="1"/>
              </p:cNvSpPr>
              <p:nvPr/>
            </p:nvSpPr>
            <p:spPr bwMode="auto">
              <a:xfrm flipV="1">
                <a:off x="2048" y="2484"/>
                <a:ext cx="52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8" name="Line 638"/>
              <p:cNvSpPr>
                <a:spLocks noChangeShapeType="1"/>
              </p:cNvSpPr>
              <p:nvPr/>
            </p:nvSpPr>
            <p:spPr bwMode="auto">
              <a:xfrm flipH="1" flipV="1">
                <a:off x="2801" y="192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9" name="Line 639"/>
              <p:cNvSpPr>
                <a:spLocks noChangeShapeType="1"/>
              </p:cNvSpPr>
              <p:nvPr/>
            </p:nvSpPr>
            <p:spPr bwMode="auto">
              <a:xfrm flipV="1">
                <a:off x="1959" y="2425"/>
                <a:ext cx="55" cy="3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0" name="Line 640"/>
              <p:cNvSpPr>
                <a:spLocks noChangeShapeType="1"/>
              </p:cNvSpPr>
              <p:nvPr/>
            </p:nvSpPr>
            <p:spPr bwMode="auto">
              <a:xfrm>
                <a:off x="2014" y="2425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1" name="Line 641"/>
              <p:cNvSpPr>
                <a:spLocks noChangeShapeType="1"/>
              </p:cNvSpPr>
              <p:nvPr/>
            </p:nvSpPr>
            <p:spPr bwMode="auto">
              <a:xfrm>
                <a:off x="2014" y="2425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2" name="Line 642"/>
              <p:cNvSpPr>
                <a:spLocks noChangeShapeType="1"/>
              </p:cNvSpPr>
              <p:nvPr/>
            </p:nvSpPr>
            <p:spPr bwMode="auto">
              <a:xfrm>
                <a:off x="2014" y="2428"/>
                <a:ext cx="9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3" name="Line 643"/>
              <p:cNvSpPr>
                <a:spLocks noChangeShapeType="1"/>
              </p:cNvSpPr>
              <p:nvPr/>
            </p:nvSpPr>
            <p:spPr bwMode="auto">
              <a:xfrm flipV="1">
                <a:off x="2003" y="2428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4" name="Line 644"/>
              <p:cNvSpPr>
                <a:spLocks noChangeShapeType="1"/>
              </p:cNvSpPr>
              <p:nvPr/>
            </p:nvSpPr>
            <p:spPr bwMode="auto">
              <a:xfrm>
                <a:off x="2650" y="1827"/>
                <a:ext cx="120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5" name="Line 645"/>
              <p:cNvSpPr>
                <a:spLocks noChangeShapeType="1"/>
              </p:cNvSpPr>
              <p:nvPr/>
            </p:nvSpPr>
            <p:spPr bwMode="auto">
              <a:xfrm>
                <a:off x="2189" y="221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6" name="Line 646"/>
              <p:cNvSpPr>
                <a:spLocks noChangeShapeType="1"/>
              </p:cNvSpPr>
              <p:nvPr/>
            </p:nvSpPr>
            <p:spPr bwMode="auto">
              <a:xfrm flipV="1">
                <a:off x="2193" y="2157"/>
                <a:ext cx="97" cy="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7" name="Line 647"/>
              <p:cNvSpPr>
                <a:spLocks noChangeShapeType="1"/>
              </p:cNvSpPr>
              <p:nvPr/>
            </p:nvSpPr>
            <p:spPr bwMode="auto">
              <a:xfrm flipH="1" flipV="1">
                <a:off x="2274" y="2148"/>
                <a:ext cx="1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8" name="Line 648"/>
              <p:cNvSpPr>
                <a:spLocks noChangeShapeType="1"/>
              </p:cNvSpPr>
              <p:nvPr/>
            </p:nvSpPr>
            <p:spPr bwMode="auto">
              <a:xfrm>
                <a:off x="2274" y="214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9" name="Line 649"/>
              <p:cNvSpPr>
                <a:spLocks noChangeShapeType="1"/>
              </p:cNvSpPr>
              <p:nvPr/>
            </p:nvSpPr>
            <p:spPr bwMode="auto">
              <a:xfrm flipH="1">
                <a:off x="2241" y="2151"/>
                <a:ext cx="33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0" name="Line 650"/>
              <p:cNvSpPr>
                <a:spLocks noChangeShapeType="1"/>
              </p:cNvSpPr>
              <p:nvPr/>
            </p:nvSpPr>
            <p:spPr bwMode="auto">
              <a:xfrm flipH="1" flipV="1">
                <a:off x="2274" y="2151"/>
                <a:ext cx="1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1" name="Line 651"/>
              <p:cNvSpPr>
                <a:spLocks noChangeShapeType="1"/>
              </p:cNvSpPr>
              <p:nvPr/>
            </p:nvSpPr>
            <p:spPr bwMode="auto">
              <a:xfrm flipH="1">
                <a:off x="2178" y="2148"/>
                <a:ext cx="96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2" name="Line 652"/>
              <p:cNvSpPr>
                <a:spLocks noChangeShapeType="1"/>
              </p:cNvSpPr>
              <p:nvPr/>
            </p:nvSpPr>
            <p:spPr bwMode="auto">
              <a:xfrm>
                <a:off x="2178" y="220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3" name="Line 653"/>
              <p:cNvSpPr>
                <a:spLocks noChangeShapeType="1"/>
              </p:cNvSpPr>
              <p:nvPr/>
            </p:nvSpPr>
            <p:spPr bwMode="auto">
              <a:xfrm flipH="1">
                <a:off x="2550" y="1827"/>
                <a:ext cx="84" cy="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4" name="Line 654"/>
              <p:cNvSpPr>
                <a:spLocks noChangeShapeType="1"/>
              </p:cNvSpPr>
              <p:nvPr/>
            </p:nvSpPr>
            <p:spPr bwMode="auto">
              <a:xfrm flipH="1" flipV="1">
                <a:off x="2407" y="1795"/>
                <a:ext cx="136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5" name="Line 655"/>
              <p:cNvSpPr>
                <a:spLocks noChangeShapeType="1"/>
              </p:cNvSpPr>
              <p:nvPr/>
            </p:nvSpPr>
            <p:spPr bwMode="auto">
              <a:xfrm flipH="1" flipV="1">
                <a:off x="1826" y="2107"/>
                <a:ext cx="187" cy="1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6" name="Line 656"/>
              <p:cNvSpPr>
                <a:spLocks noChangeShapeType="1"/>
              </p:cNvSpPr>
              <p:nvPr/>
            </p:nvSpPr>
            <p:spPr bwMode="auto">
              <a:xfrm flipH="1" flipV="1">
                <a:off x="1826" y="2109"/>
                <a:ext cx="150" cy="9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7" name="Line 657"/>
              <p:cNvSpPr>
                <a:spLocks noChangeShapeType="1"/>
              </p:cNvSpPr>
              <p:nvPr/>
            </p:nvSpPr>
            <p:spPr bwMode="auto">
              <a:xfrm flipH="1">
                <a:off x="2087" y="1976"/>
                <a:ext cx="33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8" name="Line 658"/>
              <p:cNvSpPr>
                <a:spLocks noChangeShapeType="1"/>
              </p:cNvSpPr>
              <p:nvPr/>
            </p:nvSpPr>
            <p:spPr bwMode="auto">
              <a:xfrm>
                <a:off x="2087" y="1996"/>
                <a:ext cx="1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9" name="Line 659"/>
              <p:cNvSpPr>
                <a:spLocks noChangeShapeType="1"/>
              </p:cNvSpPr>
              <p:nvPr/>
            </p:nvSpPr>
            <p:spPr bwMode="auto">
              <a:xfrm flipV="1">
                <a:off x="2103" y="1986"/>
                <a:ext cx="32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0" name="Line 660"/>
              <p:cNvSpPr>
                <a:spLocks noChangeShapeType="1"/>
              </p:cNvSpPr>
              <p:nvPr/>
            </p:nvSpPr>
            <p:spPr bwMode="auto">
              <a:xfrm flipH="1" flipV="1">
                <a:off x="2120" y="1976"/>
                <a:ext cx="1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1" name="Line 661"/>
              <p:cNvSpPr>
                <a:spLocks noChangeShapeType="1"/>
              </p:cNvSpPr>
              <p:nvPr/>
            </p:nvSpPr>
            <p:spPr bwMode="auto">
              <a:xfrm>
                <a:off x="2120" y="1976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2" name="Line 662"/>
              <p:cNvSpPr>
                <a:spLocks noChangeShapeType="1"/>
              </p:cNvSpPr>
              <p:nvPr/>
            </p:nvSpPr>
            <p:spPr bwMode="auto">
              <a:xfrm>
                <a:off x="2120" y="1979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3" name="Line 663"/>
              <p:cNvSpPr>
                <a:spLocks noChangeShapeType="1"/>
              </p:cNvSpPr>
              <p:nvPr/>
            </p:nvSpPr>
            <p:spPr bwMode="auto">
              <a:xfrm flipH="1">
                <a:off x="2090" y="1979"/>
                <a:ext cx="3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4" name="Line 664"/>
              <p:cNvSpPr>
                <a:spLocks noChangeShapeType="1"/>
              </p:cNvSpPr>
              <p:nvPr/>
            </p:nvSpPr>
            <p:spPr bwMode="auto">
              <a:xfrm flipH="1">
                <a:off x="2024" y="2018"/>
                <a:ext cx="32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5" name="Line 665"/>
              <p:cNvSpPr>
                <a:spLocks noChangeShapeType="1"/>
              </p:cNvSpPr>
              <p:nvPr/>
            </p:nvSpPr>
            <p:spPr bwMode="auto">
              <a:xfrm>
                <a:off x="2024" y="2038"/>
                <a:ext cx="1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6" name="Line 666"/>
              <p:cNvSpPr>
                <a:spLocks noChangeShapeType="1"/>
              </p:cNvSpPr>
              <p:nvPr/>
            </p:nvSpPr>
            <p:spPr bwMode="auto">
              <a:xfrm flipV="1">
                <a:off x="2039" y="2027"/>
                <a:ext cx="33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7" name="Line 667"/>
              <p:cNvSpPr>
                <a:spLocks noChangeShapeType="1"/>
              </p:cNvSpPr>
              <p:nvPr/>
            </p:nvSpPr>
            <p:spPr bwMode="auto">
              <a:xfrm flipH="1" flipV="1">
                <a:off x="2056" y="2018"/>
                <a:ext cx="1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8" name="Line 668"/>
              <p:cNvSpPr>
                <a:spLocks noChangeShapeType="1"/>
              </p:cNvSpPr>
              <p:nvPr/>
            </p:nvSpPr>
            <p:spPr bwMode="auto">
              <a:xfrm>
                <a:off x="2056" y="201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9" name="Line 669"/>
              <p:cNvSpPr>
                <a:spLocks noChangeShapeType="1"/>
              </p:cNvSpPr>
              <p:nvPr/>
            </p:nvSpPr>
            <p:spPr bwMode="auto">
              <a:xfrm>
                <a:off x="2056" y="2021"/>
                <a:ext cx="1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0" name="Line 670"/>
              <p:cNvSpPr>
                <a:spLocks noChangeShapeType="1"/>
              </p:cNvSpPr>
              <p:nvPr/>
            </p:nvSpPr>
            <p:spPr bwMode="auto">
              <a:xfrm flipH="1">
                <a:off x="2026" y="2021"/>
                <a:ext cx="3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1" name="Line 671"/>
              <p:cNvSpPr>
                <a:spLocks noChangeShapeType="1"/>
              </p:cNvSpPr>
              <p:nvPr/>
            </p:nvSpPr>
            <p:spPr bwMode="auto">
              <a:xfrm flipH="1" flipV="1">
                <a:off x="1991" y="2061"/>
                <a:ext cx="14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2" name="Line 672"/>
              <p:cNvSpPr>
                <a:spLocks noChangeShapeType="1"/>
              </p:cNvSpPr>
              <p:nvPr/>
            </p:nvSpPr>
            <p:spPr bwMode="auto">
              <a:xfrm flipV="1">
                <a:off x="1991" y="205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3" name="Line 673"/>
              <p:cNvSpPr>
                <a:spLocks noChangeShapeType="1"/>
              </p:cNvSpPr>
              <p:nvPr/>
            </p:nvSpPr>
            <p:spPr bwMode="auto">
              <a:xfrm>
                <a:off x="1991" y="2058"/>
                <a:ext cx="1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4" name="Line 674"/>
              <p:cNvSpPr>
                <a:spLocks noChangeShapeType="1"/>
              </p:cNvSpPr>
              <p:nvPr/>
            </p:nvSpPr>
            <p:spPr bwMode="auto">
              <a:xfrm flipH="1">
                <a:off x="1976" y="2069"/>
                <a:ext cx="32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5" name="Line 675"/>
              <p:cNvSpPr>
                <a:spLocks noChangeShapeType="1"/>
              </p:cNvSpPr>
              <p:nvPr/>
            </p:nvSpPr>
            <p:spPr bwMode="auto">
              <a:xfrm flipH="1" flipV="1">
                <a:off x="1960" y="2079"/>
                <a:ext cx="1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6" name="Line 676"/>
              <p:cNvSpPr>
                <a:spLocks noChangeShapeType="1"/>
              </p:cNvSpPr>
              <p:nvPr/>
            </p:nvSpPr>
            <p:spPr bwMode="auto">
              <a:xfrm flipV="1">
                <a:off x="1960" y="2058"/>
                <a:ext cx="3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7" name="Line 677"/>
              <p:cNvSpPr>
                <a:spLocks noChangeShapeType="1"/>
              </p:cNvSpPr>
              <p:nvPr/>
            </p:nvSpPr>
            <p:spPr bwMode="auto">
              <a:xfrm flipH="1">
                <a:off x="1962" y="2061"/>
                <a:ext cx="2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8" name="Line 678"/>
              <p:cNvSpPr>
                <a:spLocks noChangeShapeType="1"/>
              </p:cNvSpPr>
              <p:nvPr/>
            </p:nvSpPr>
            <p:spPr bwMode="auto">
              <a:xfrm flipH="1">
                <a:off x="1896" y="2100"/>
                <a:ext cx="3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9" name="Line 679"/>
              <p:cNvSpPr>
                <a:spLocks noChangeShapeType="1"/>
              </p:cNvSpPr>
              <p:nvPr/>
            </p:nvSpPr>
            <p:spPr bwMode="auto">
              <a:xfrm>
                <a:off x="1896" y="2122"/>
                <a:ext cx="1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0" name="Line 680"/>
              <p:cNvSpPr>
                <a:spLocks noChangeShapeType="1"/>
              </p:cNvSpPr>
              <p:nvPr/>
            </p:nvSpPr>
            <p:spPr bwMode="auto">
              <a:xfrm flipV="1">
                <a:off x="1912" y="2110"/>
                <a:ext cx="32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1" name="Line 681"/>
              <p:cNvSpPr>
                <a:spLocks noChangeShapeType="1"/>
              </p:cNvSpPr>
              <p:nvPr/>
            </p:nvSpPr>
            <p:spPr bwMode="auto">
              <a:xfrm flipH="1" flipV="1">
                <a:off x="1928" y="2100"/>
                <a:ext cx="1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2" name="Line 682"/>
              <p:cNvSpPr>
                <a:spLocks noChangeShapeType="1"/>
              </p:cNvSpPr>
              <p:nvPr/>
            </p:nvSpPr>
            <p:spPr bwMode="auto">
              <a:xfrm>
                <a:off x="1928" y="2100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3" name="Line 683"/>
              <p:cNvSpPr>
                <a:spLocks noChangeShapeType="1"/>
              </p:cNvSpPr>
              <p:nvPr/>
            </p:nvSpPr>
            <p:spPr bwMode="auto">
              <a:xfrm>
                <a:off x="1928" y="2103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4" name="Line 684"/>
              <p:cNvSpPr>
                <a:spLocks noChangeShapeType="1"/>
              </p:cNvSpPr>
              <p:nvPr/>
            </p:nvSpPr>
            <p:spPr bwMode="auto">
              <a:xfrm flipH="1">
                <a:off x="1898" y="2103"/>
                <a:ext cx="30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5" name="Line 685"/>
              <p:cNvSpPr>
                <a:spLocks noChangeShapeType="1"/>
              </p:cNvSpPr>
              <p:nvPr/>
            </p:nvSpPr>
            <p:spPr bwMode="auto">
              <a:xfrm flipH="1">
                <a:off x="1826" y="1784"/>
                <a:ext cx="488" cy="3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6" name="Line 686"/>
              <p:cNvSpPr>
                <a:spLocks noChangeShapeType="1"/>
              </p:cNvSpPr>
              <p:nvPr/>
            </p:nvSpPr>
            <p:spPr bwMode="auto">
              <a:xfrm>
                <a:off x="1824" y="210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7" name="Line 687"/>
              <p:cNvSpPr>
                <a:spLocks noChangeShapeType="1"/>
              </p:cNvSpPr>
              <p:nvPr/>
            </p:nvSpPr>
            <p:spPr bwMode="auto">
              <a:xfrm>
                <a:off x="3138" y="226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8" name="Line 688"/>
              <p:cNvSpPr>
                <a:spLocks noChangeShapeType="1"/>
              </p:cNvSpPr>
              <p:nvPr/>
            </p:nvSpPr>
            <p:spPr bwMode="auto">
              <a:xfrm>
                <a:off x="3138" y="226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9" name="Line 689"/>
              <p:cNvSpPr>
                <a:spLocks noChangeShapeType="1"/>
              </p:cNvSpPr>
              <p:nvPr/>
            </p:nvSpPr>
            <p:spPr bwMode="auto">
              <a:xfrm flipH="1">
                <a:off x="3138" y="226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0" name="Line 690"/>
              <p:cNvSpPr>
                <a:spLocks noChangeShapeType="1"/>
              </p:cNvSpPr>
              <p:nvPr/>
            </p:nvSpPr>
            <p:spPr bwMode="auto">
              <a:xfrm>
                <a:off x="3024" y="208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1" name="Line 691"/>
              <p:cNvSpPr>
                <a:spLocks noChangeShapeType="1"/>
              </p:cNvSpPr>
              <p:nvPr/>
            </p:nvSpPr>
            <p:spPr bwMode="auto">
              <a:xfrm flipV="1">
                <a:off x="3028" y="208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2" name="Line 692"/>
              <p:cNvSpPr>
                <a:spLocks noChangeShapeType="1"/>
              </p:cNvSpPr>
              <p:nvPr/>
            </p:nvSpPr>
            <p:spPr bwMode="auto">
              <a:xfrm flipH="1">
                <a:off x="3026" y="2083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3" name="Line 693"/>
              <p:cNvSpPr>
                <a:spLocks noChangeShapeType="1"/>
              </p:cNvSpPr>
              <p:nvPr/>
            </p:nvSpPr>
            <p:spPr bwMode="auto">
              <a:xfrm>
                <a:off x="2897" y="2000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4" name="Line 694"/>
              <p:cNvSpPr>
                <a:spLocks noChangeShapeType="1"/>
              </p:cNvSpPr>
              <p:nvPr/>
            </p:nvSpPr>
            <p:spPr bwMode="auto">
              <a:xfrm flipH="1">
                <a:off x="2900" y="199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5" name="Line 695"/>
              <p:cNvSpPr>
                <a:spLocks noChangeShapeType="1"/>
              </p:cNvSpPr>
              <p:nvPr/>
            </p:nvSpPr>
            <p:spPr bwMode="auto">
              <a:xfrm>
                <a:off x="2896" y="199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6" name="Line 696"/>
              <p:cNvSpPr>
                <a:spLocks noChangeShapeType="1"/>
              </p:cNvSpPr>
              <p:nvPr/>
            </p:nvSpPr>
            <p:spPr bwMode="auto">
              <a:xfrm>
                <a:off x="2057" y="222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7" name="Line 697"/>
              <p:cNvSpPr>
                <a:spLocks noChangeShapeType="1"/>
              </p:cNvSpPr>
              <p:nvPr/>
            </p:nvSpPr>
            <p:spPr bwMode="auto">
              <a:xfrm>
                <a:off x="3138" y="226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8" name="Line 698"/>
              <p:cNvSpPr>
                <a:spLocks noChangeShapeType="1"/>
              </p:cNvSpPr>
              <p:nvPr/>
            </p:nvSpPr>
            <p:spPr bwMode="auto">
              <a:xfrm flipH="1">
                <a:off x="3138" y="227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9" name="Line 699"/>
              <p:cNvSpPr>
                <a:spLocks noChangeShapeType="1"/>
              </p:cNvSpPr>
              <p:nvPr/>
            </p:nvSpPr>
            <p:spPr bwMode="auto">
              <a:xfrm>
                <a:off x="1824" y="210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0" name="Line 700"/>
              <p:cNvSpPr>
                <a:spLocks noChangeShapeType="1"/>
              </p:cNvSpPr>
              <p:nvPr/>
            </p:nvSpPr>
            <p:spPr bwMode="auto">
              <a:xfrm>
                <a:off x="1824" y="210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1" name="Line 701"/>
              <p:cNvSpPr>
                <a:spLocks noChangeShapeType="1"/>
              </p:cNvSpPr>
              <p:nvPr/>
            </p:nvSpPr>
            <p:spPr bwMode="auto">
              <a:xfrm flipH="1" flipV="1">
                <a:off x="1824" y="21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2" name="Line 702"/>
              <p:cNvSpPr>
                <a:spLocks noChangeShapeType="1"/>
              </p:cNvSpPr>
              <p:nvPr/>
            </p:nvSpPr>
            <p:spPr bwMode="auto">
              <a:xfrm flipV="1">
                <a:off x="1824" y="210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3" name="Line 703"/>
              <p:cNvSpPr>
                <a:spLocks noChangeShapeType="1"/>
              </p:cNvSpPr>
              <p:nvPr/>
            </p:nvSpPr>
            <p:spPr bwMode="auto">
              <a:xfrm flipV="1">
                <a:off x="1824" y="210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4" name="Line 704"/>
              <p:cNvSpPr>
                <a:spLocks noChangeShapeType="1"/>
              </p:cNvSpPr>
              <p:nvPr/>
            </p:nvSpPr>
            <p:spPr bwMode="auto">
              <a:xfrm flipV="1">
                <a:off x="2070" y="2605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5" name="Line 705"/>
              <p:cNvSpPr>
                <a:spLocks noChangeShapeType="1"/>
              </p:cNvSpPr>
              <p:nvPr/>
            </p:nvSpPr>
            <p:spPr bwMode="auto">
              <a:xfrm flipV="1">
                <a:off x="2643" y="1834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6" name="Line 706"/>
              <p:cNvSpPr>
                <a:spLocks noChangeShapeType="1"/>
              </p:cNvSpPr>
              <p:nvPr/>
            </p:nvSpPr>
            <p:spPr bwMode="auto">
              <a:xfrm>
                <a:off x="2639" y="183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7" name="Line 707"/>
              <p:cNvSpPr>
                <a:spLocks noChangeShapeType="1"/>
              </p:cNvSpPr>
              <p:nvPr/>
            </p:nvSpPr>
            <p:spPr bwMode="auto">
              <a:xfrm flipH="1">
                <a:off x="2641" y="183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8" name="Line 708"/>
              <p:cNvSpPr>
                <a:spLocks noChangeShapeType="1"/>
              </p:cNvSpPr>
              <p:nvPr/>
            </p:nvSpPr>
            <p:spPr bwMode="auto">
              <a:xfrm flipH="1">
                <a:off x="1846" y="210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9" name="Line 709"/>
              <p:cNvSpPr>
                <a:spLocks noChangeShapeType="1"/>
              </p:cNvSpPr>
              <p:nvPr/>
            </p:nvSpPr>
            <p:spPr bwMode="auto">
              <a:xfrm flipV="1">
                <a:off x="1844" y="210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0" name="Line 710"/>
              <p:cNvSpPr>
                <a:spLocks noChangeShapeType="1"/>
              </p:cNvSpPr>
              <p:nvPr/>
            </p:nvSpPr>
            <p:spPr bwMode="auto">
              <a:xfrm flipH="1">
                <a:off x="2948" y="214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1" name="Line 711"/>
              <p:cNvSpPr>
                <a:spLocks noChangeShapeType="1"/>
              </p:cNvSpPr>
              <p:nvPr/>
            </p:nvSpPr>
            <p:spPr bwMode="auto">
              <a:xfrm flipH="1">
                <a:off x="2948" y="214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2" name="Line 712"/>
              <p:cNvSpPr>
                <a:spLocks noChangeShapeType="1"/>
              </p:cNvSpPr>
              <p:nvPr/>
            </p:nvSpPr>
            <p:spPr bwMode="auto">
              <a:xfrm>
                <a:off x="2948" y="214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3" name="Line 713"/>
              <p:cNvSpPr>
                <a:spLocks noChangeShapeType="1"/>
              </p:cNvSpPr>
              <p:nvPr/>
            </p:nvSpPr>
            <p:spPr bwMode="auto">
              <a:xfrm>
                <a:off x="2948" y="214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4" name="Line 714"/>
              <p:cNvSpPr>
                <a:spLocks noChangeShapeType="1"/>
              </p:cNvSpPr>
              <p:nvPr/>
            </p:nvSpPr>
            <p:spPr bwMode="auto">
              <a:xfrm flipV="1">
                <a:off x="2014" y="223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5" name="Line 715"/>
              <p:cNvSpPr>
                <a:spLocks noChangeShapeType="1"/>
              </p:cNvSpPr>
              <p:nvPr/>
            </p:nvSpPr>
            <p:spPr bwMode="auto">
              <a:xfrm flipH="1" flipV="1">
                <a:off x="2014" y="222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6" name="Line 716"/>
              <p:cNvSpPr>
                <a:spLocks noChangeShapeType="1"/>
              </p:cNvSpPr>
              <p:nvPr/>
            </p:nvSpPr>
            <p:spPr bwMode="auto">
              <a:xfrm flipH="1" flipV="1">
                <a:off x="2013" y="222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7" name="Line 717"/>
              <p:cNvSpPr>
                <a:spLocks noChangeShapeType="1"/>
              </p:cNvSpPr>
              <p:nvPr/>
            </p:nvSpPr>
            <p:spPr bwMode="auto">
              <a:xfrm>
                <a:off x="2739" y="2330"/>
                <a:ext cx="29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8" name="Line 718"/>
              <p:cNvSpPr>
                <a:spLocks noChangeShapeType="1"/>
              </p:cNvSpPr>
              <p:nvPr/>
            </p:nvSpPr>
            <p:spPr bwMode="auto">
              <a:xfrm>
                <a:off x="2768" y="2346"/>
                <a:ext cx="16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9" name="Line 719"/>
              <p:cNvSpPr>
                <a:spLocks noChangeShapeType="1"/>
              </p:cNvSpPr>
              <p:nvPr/>
            </p:nvSpPr>
            <p:spPr bwMode="auto">
              <a:xfrm>
                <a:off x="2753" y="2333"/>
                <a:ext cx="25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0" name="Line 720"/>
              <p:cNvSpPr>
                <a:spLocks noChangeShapeType="1"/>
              </p:cNvSpPr>
              <p:nvPr/>
            </p:nvSpPr>
            <p:spPr bwMode="auto">
              <a:xfrm>
                <a:off x="2778" y="2353"/>
                <a:ext cx="8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1" name="Line 721"/>
              <p:cNvSpPr>
                <a:spLocks noChangeShapeType="1"/>
              </p:cNvSpPr>
              <p:nvPr/>
            </p:nvSpPr>
            <p:spPr bwMode="auto">
              <a:xfrm>
                <a:off x="3043" y="2131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2" name="Line 722"/>
              <p:cNvSpPr>
                <a:spLocks noChangeShapeType="1"/>
              </p:cNvSpPr>
              <p:nvPr/>
            </p:nvSpPr>
            <p:spPr bwMode="auto">
              <a:xfrm flipH="1">
                <a:off x="3059" y="213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3" name="Line 723"/>
              <p:cNvSpPr>
                <a:spLocks noChangeShapeType="1"/>
              </p:cNvSpPr>
              <p:nvPr/>
            </p:nvSpPr>
            <p:spPr bwMode="auto">
              <a:xfrm flipH="1" flipV="1">
                <a:off x="3058" y="213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4" name="Line 724"/>
              <p:cNvSpPr>
                <a:spLocks noChangeShapeType="1"/>
              </p:cNvSpPr>
              <p:nvPr/>
            </p:nvSpPr>
            <p:spPr bwMode="auto">
              <a:xfrm flipV="1">
                <a:off x="3058" y="213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5" name="Line 725"/>
              <p:cNvSpPr>
                <a:spLocks noChangeShapeType="1"/>
              </p:cNvSpPr>
              <p:nvPr/>
            </p:nvSpPr>
            <p:spPr bwMode="auto">
              <a:xfrm>
                <a:off x="3045" y="214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6" name="Line 726"/>
              <p:cNvSpPr>
                <a:spLocks noChangeShapeType="1"/>
              </p:cNvSpPr>
              <p:nvPr/>
            </p:nvSpPr>
            <p:spPr bwMode="auto">
              <a:xfrm>
                <a:off x="3046" y="214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7" name="Line 727"/>
              <p:cNvSpPr>
                <a:spLocks noChangeShapeType="1"/>
              </p:cNvSpPr>
              <p:nvPr/>
            </p:nvSpPr>
            <p:spPr bwMode="auto">
              <a:xfrm>
                <a:off x="3047" y="214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8" name="Line 728"/>
              <p:cNvSpPr>
                <a:spLocks noChangeShapeType="1"/>
              </p:cNvSpPr>
              <p:nvPr/>
            </p:nvSpPr>
            <p:spPr bwMode="auto">
              <a:xfrm>
                <a:off x="3048" y="2144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9" name="Line 729"/>
              <p:cNvSpPr>
                <a:spLocks noChangeShapeType="1"/>
              </p:cNvSpPr>
              <p:nvPr/>
            </p:nvSpPr>
            <p:spPr bwMode="auto">
              <a:xfrm>
                <a:off x="3051" y="214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0" name="Line 730"/>
              <p:cNvSpPr>
                <a:spLocks noChangeShapeType="1"/>
              </p:cNvSpPr>
              <p:nvPr/>
            </p:nvSpPr>
            <p:spPr bwMode="auto">
              <a:xfrm flipV="1">
                <a:off x="3053" y="2143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1" name="Line 731"/>
              <p:cNvSpPr>
                <a:spLocks noChangeShapeType="1"/>
              </p:cNvSpPr>
              <p:nvPr/>
            </p:nvSpPr>
            <p:spPr bwMode="auto">
              <a:xfrm flipV="1">
                <a:off x="3057" y="214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2" name="Line 732"/>
              <p:cNvSpPr>
                <a:spLocks noChangeShapeType="1"/>
              </p:cNvSpPr>
              <p:nvPr/>
            </p:nvSpPr>
            <p:spPr bwMode="auto">
              <a:xfrm flipH="1">
                <a:off x="3044" y="212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3" name="Line 733"/>
              <p:cNvSpPr>
                <a:spLocks noChangeShapeType="1"/>
              </p:cNvSpPr>
              <p:nvPr/>
            </p:nvSpPr>
            <p:spPr bwMode="auto">
              <a:xfrm flipH="1">
                <a:off x="3043" y="212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4" name="Line 734"/>
              <p:cNvSpPr>
                <a:spLocks noChangeShapeType="1"/>
              </p:cNvSpPr>
              <p:nvPr/>
            </p:nvSpPr>
            <p:spPr bwMode="auto">
              <a:xfrm flipH="1">
                <a:off x="3043" y="212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5" name="Line 735"/>
              <p:cNvSpPr>
                <a:spLocks noChangeShapeType="1"/>
              </p:cNvSpPr>
              <p:nvPr/>
            </p:nvSpPr>
            <p:spPr bwMode="auto">
              <a:xfrm>
                <a:off x="3059" y="2137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6" name="Line 736"/>
              <p:cNvSpPr>
                <a:spLocks noChangeShapeType="1"/>
              </p:cNvSpPr>
              <p:nvPr/>
            </p:nvSpPr>
            <p:spPr bwMode="auto">
              <a:xfrm flipH="1">
                <a:off x="3058" y="214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7" name="Line 737"/>
              <p:cNvSpPr>
                <a:spLocks noChangeShapeType="1"/>
              </p:cNvSpPr>
              <p:nvPr/>
            </p:nvSpPr>
            <p:spPr bwMode="auto">
              <a:xfrm>
                <a:off x="3058" y="214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8" name="Line 738"/>
              <p:cNvSpPr>
                <a:spLocks noChangeShapeType="1"/>
              </p:cNvSpPr>
              <p:nvPr/>
            </p:nvSpPr>
            <p:spPr bwMode="auto">
              <a:xfrm flipH="1">
                <a:off x="3073" y="210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9" name="Line 739"/>
              <p:cNvSpPr>
                <a:spLocks noChangeShapeType="1"/>
              </p:cNvSpPr>
              <p:nvPr/>
            </p:nvSpPr>
            <p:spPr bwMode="auto">
              <a:xfrm>
                <a:off x="3060" y="213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0" name="Line 740"/>
              <p:cNvSpPr>
                <a:spLocks noChangeShapeType="1"/>
              </p:cNvSpPr>
              <p:nvPr/>
            </p:nvSpPr>
            <p:spPr bwMode="auto">
              <a:xfrm flipV="1">
                <a:off x="3046" y="213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1" name="Line 741"/>
              <p:cNvSpPr>
                <a:spLocks noChangeShapeType="1"/>
              </p:cNvSpPr>
              <p:nvPr/>
            </p:nvSpPr>
            <p:spPr bwMode="auto">
              <a:xfrm>
                <a:off x="3047" y="213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2" name="Line 742"/>
              <p:cNvSpPr>
                <a:spLocks noChangeShapeType="1"/>
              </p:cNvSpPr>
              <p:nvPr/>
            </p:nvSpPr>
            <p:spPr bwMode="auto">
              <a:xfrm>
                <a:off x="3048" y="213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3" name="Line 743"/>
              <p:cNvSpPr>
                <a:spLocks noChangeShapeType="1"/>
              </p:cNvSpPr>
              <p:nvPr/>
            </p:nvSpPr>
            <p:spPr bwMode="auto">
              <a:xfrm>
                <a:off x="3049" y="213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4" name="Line 744"/>
              <p:cNvSpPr>
                <a:spLocks noChangeShapeType="1"/>
              </p:cNvSpPr>
              <p:nvPr/>
            </p:nvSpPr>
            <p:spPr bwMode="auto">
              <a:xfrm>
                <a:off x="3051" y="213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5" name="Line 745"/>
              <p:cNvSpPr>
                <a:spLocks noChangeShapeType="1"/>
              </p:cNvSpPr>
              <p:nvPr/>
            </p:nvSpPr>
            <p:spPr bwMode="auto">
              <a:xfrm flipH="1">
                <a:off x="3048" y="2139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6" name="Line 746"/>
              <p:cNvSpPr>
                <a:spLocks noChangeShapeType="1"/>
              </p:cNvSpPr>
              <p:nvPr/>
            </p:nvSpPr>
            <p:spPr bwMode="auto">
              <a:xfrm flipH="1">
                <a:off x="3014" y="2299"/>
                <a:ext cx="2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7" name="Line 747"/>
              <p:cNvSpPr>
                <a:spLocks noChangeShapeType="1"/>
              </p:cNvSpPr>
              <p:nvPr/>
            </p:nvSpPr>
            <p:spPr bwMode="auto">
              <a:xfrm flipH="1">
                <a:off x="3008" y="2314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8" name="Line 748"/>
              <p:cNvSpPr>
                <a:spLocks noChangeShapeType="1"/>
              </p:cNvSpPr>
              <p:nvPr/>
            </p:nvSpPr>
            <p:spPr bwMode="auto">
              <a:xfrm flipH="1" flipV="1">
                <a:off x="3006" y="231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9" name="Line 749"/>
              <p:cNvSpPr>
                <a:spLocks noChangeShapeType="1"/>
              </p:cNvSpPr>
              <p:nvPr/>
            </p:nvSpPr>
            <p:spPr bwMode="auto">
              <a:xfrm flipH="1" flipV="1">
                <a:off x="3005" y="23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0" name="Line 750"/>
              <p:cNvSpPr>
                <a:spLocks noChangeShapeType="1"/>
              </p:cNvSpPr>
              <p:nvPr/>
            </p:nvSpPr>
            <p:spPr bwMode="auto">
              <a:xfrm flipH="1" flipV="1">
                <a:off x="3004" y="231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1" name="Line 751"/>
              <p:cNvSpPr>
                <a:spLocks noChangeShapeType="1"/>
              </p:cNvSpPr>
              <p:nvPr/>
            </p:nvSpPr>
            <p:spPr bwMode="auto">
              <a:xfrm flipV="1">
                <a:off x="3004" y="2306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2" name="Line 752"/>
              <p:cNvSpPr>
                <a:spLocks noChangeShapeType="1"/>
              </p:cNvSpPr>
              <p:nvPr/>
            </p:nvSpPr>
            <p:spPr bwMode="auto">
              <a:xfrm flipV="1">
                <a:off x="3004" y="2302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3" name="Line 753"/>
              <p:cNvSpPr>
                <a:spLocks noChangeShapeType="1"/>
              </p:cNvSpPr>
              <p:nvPr/>
            </p:nvSpPr>
            <p:spPr bwMode="auto">
              <a:xfrm flipV="1">
                <a:off x="3005" y="230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4" name="Line 754"/>
              <p:cNvSpPr>
                <a:spLocks noChangeShapeType="1"/>
              </p:cNvSpPr>
              <p:nvPr/>
            </p:nvSpPr>
            <p:spPr bwMode="auto">
              <a:xfrm flipV="1">
                <a:off x="3008" y="230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5" name="Line 755"/>
              <p:cNvSpPr>
                <a:spLocks noChangeShapeType="1"/>
              </p:cNvSpPr>
              <p:nvPr/>
            </p:nvSpPr>
            <p:spPr bwMode="auto">
              <a:xfrm flipV="1">
                <a:off x="3008" y="2285"/>
                <a:ext cx="2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6" name="Line 756"/>
              <p:cNvSpPr>
                <a:spLocks noChangeShapeType="1"/>
              </p:cNvSpPr>
              <p:nvPr/>
            </p:nvSpPr>
            <p:spPr bwMode="auto">
              <a:xfrm flipH="1" flipV="1">
                <a:off x="2393" y="1795"/>
                <a:ext cx="10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7" name="Line 757"/>
              <p:cNvSpPr>
                <a:spLocks noChangeShapeType="1"/>
              </p:cNvSpPr>
              <p:nvPr/>
            </p:nvSpPr>
            <p:spPr bwMode="auto">
              <a:xfrm flipH="1" flipV="1">
                <a:off x="2384" y="1794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8" name="Line 758"/>
              <p:cNvSpPr>
                <a:spLocks noChangeShapeType="1"/>
              </p:cNvSpPr>
              <p:nvPr/>
            </p:nvSpPr>
            <p:spPr bwMode="auto">
              <a:xfrm>
                <a:off x="2399" y="1785"/>
                <a:ext cx="16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39" name="Line 759"/>
              <p:cNvSpPr>
                <a:spLocks noChangeShapeType="1"/>
              </p:cNvSpPr>
              <p:nvPr/>
            </p:nvSpPr>
            <p:spPr bwMode="auto">
              <a:xfrm flipH="1">
                <a:off x="2382" y="1828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0" name="Line 760"/>
              <p:cNvSpPr>
                <a:spLocks noChangeShapeType="1"/>
              </p:cNvSpPr>
              <p:nvPr/>
            </p:nvSpPr>
            <p:spPr bwMode="auto">
              <a:xfrm flipV="1">
                <a:off x="2368" y="180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1" name="Line 761"/>
              <p:cNvSpPr>
                <a:spLocks noChangeShapeType="1"/>
              </p:cNvSpPr>
              <p:nvPr/>
            </p:nvSpPr>
            <p:spPr bwMode="auto">
              <a:xfrm flipH="1">
                <a:off x="2380" y="1796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2" name="Line 762"/>
              <p:cNvSpPr>
                <a:spLocks noChangeShapeType="1"/>
              </p:cNvSpPr>
              <p:nvPr/>
            </p:nvSpPr>
            <p:spPr bwMode="auto">
              <a:xfrm>
                <a:off x="2380" y="1803"/>
                <a:ext cx="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3" name="Line 763"/>
              <p:cNvSpPr>
                <a:spLocks noChangeShapeType="1"/>
              </p:cNvSpPr>
              <p:nvPr/>
            </p:nvSpPr>
            <p:spPr bwMode="auto">
              <a:xfrm flipH="1" flipV="1">
                <a:off x="2401" y="1759"/>
                <a:ext cx="9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4" name="Line 764"/>
              <p:cNvSpPr>
                <a:spLocks noChangeShapeType="1"/>
              </p:cNvSpPr>
              <p:nvPr/>
            </p:nvSpPr>
            <p:spPr bwMode="auto">
              <a:xfrm flipH="1">
                <a:off x="2375" y="1747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5" name="Line 765"/>
              <p:cNvSpPr>
                <a:spLocks noChangeShapeType="1"/>
              </p:cNvSpPr>
              <p:nvPr/>
            </p:nvSpPr>
            <p:spPr bwMode="auto">
              <a:xfrm flipH="1">
                <a:off x="2352" y="1785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6" name="Line 766"/>
              <p:cNvSpPr>
                <a:spLocks noChangeShapeType="1"/>
              </p:cNvSpPr>
              <p:nvPr/>
            </p:nvSpPr>
            <p:spPr bwMode="auto">
              <a:xfrm flipH="1">
                <a:off x="2338" y="1765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7" name="Line 767"/>
              <p:cNvSpPr>
                <a:spLocks noChangeShapeType="1"/>
              </p:cNvSpPr>
              <p:nvPr/>
            </p:nvSpPr>
            <p:spPr bwMode="auto">
              <a:xfrm flipH="1" flipV="1">
                <a:off x="2312" y="178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8" name="Line 768"/>
              <p:cNvSpPr>
                <a:spLocks noChangeShapeType="1"/>
              </p:cNvSpPr>
              <p:nvPr/>
            </p:nvSpPr>
            <p:spPr bwMode="auto">
              <a:xfrm flipV="1">
                <a:off x="2342" y="1759"/>
                <a:ext cx="1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9" name="Line 769"/>
              <p:cNvSpPr>
                <a:spLocks noChangeShapeType="1"/>
              </p:cNvSpPr>
              <p:nvPr/>
            </p:nvSpPr>
            <p:spPr bwMode="auto">
              <a:xfrm flipH="1">
                <a:off x="2325" y="1773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0" name="Line 770"/>
              <p:cNvSpPr>
                <a:spLocks noChangeShapeType="1"/>
              </p:cNvSpPr>
              <p:nvPr/>
            </p:nvSpPr>
            <p:spPr bwMode="auto">
              <a:xfrm>
                <a:off x="2303" y="181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1" name="Line 771"/>
              <p:cNvSpPr>
                <a:spLocks noChangeShapeType="1"/>
              </p:cNvSpPr>
              <p:nvPr/>
            </p:nvSpPr>
            <p:spPr bwMode="auto">
              <a:xfrm>
                <a:off x="2335" y="1768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2" name="Line 772"/>
              <p:cNvSpPr>
                <a:spLocks noChangeShapeType="1"/>
              </p:cNvSpPr>
              <p:nvPr/>
            </p:nvSpPr>
            <p:spPr bwMode="auto">
              <a:xfrm flipH="1">
                <a:off x="2330" y="1768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3" name="Line 773"/>
              <p:cNvSpPr>
                <a:spLocks noChangeShapeType="1"/>
              </p:cNvSpPr>
              <p:nvPr/>
            </p:nvSpPr>
            <p:spPr bwMode="auto">
              <a:xfrm flipH="1" flipV="1">
                <a:off x="2345" y="1780"/>
                <a:ext cx="3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4" name="Line 774"/>
              <p:cNvSpPr>
                <a:spLocks noChangeShapeType="1"/>
              </p:cNvSpPr>
              <p:nvPr/>
            </p:nvSpPr>
            <p:spPr bwMode="auto">
              <a:xfrm flipV="1">
                <a:off x="2366" y="180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5" name="Line 775"/>
              <p:cNvSpPr>
                <a:spLocks noChangeShapeType="1"/>
              </p:cNvSpPr>
              <p:nvPr/>
            </p:nvSpPr>
            <p:spPr bwMode="auto">
              <a:xfrm flipV="1">
                <a:off x="2381" y="179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6" name="Line 776"/>
              <p:cNvSpPr>
                <a:spLocks noChangeShapeType="1"/>
              </p:cNvSpPr>
              <p:nvPr/>
            </p:nvSpPr>
            <p:spPr bwMode="auto">
              <a:xfrm flipV="1">
                <a:off x="2410" y="1776"/>
                <a:ext cx="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7" name="Line 777"/>
              <p:cNvSpPr>
                <a:spLocks noChangeShapeType="1"/>
              </p:cNvSpPr>
              <p:nvPr/>
            </p:nvSpPr>
            <p:spPr bwMode="auto">
              <a:xfrm>
                <a:off x="2396" y="1802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8" name="Line 778"/>
              <p:cNvSpPr>
                <a:spLocks noChangeShapeType="1"/>
              </p:cNvSpPr>
              <p:nvPr/>
            </p:nvSpPr>
            <p:spPr bwMode="auto">
              <a:xfrm flipV="1">
                <a:off x="2384" y="1784"/>
                <a:ext cx="1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9" name="Line 779"/>
              <p:cNvSpPr>
                <a:spLocks noChangeShapeType="1"/>
              </p:cNvSpPr>
              <p:nvPr/>
            </p:nvSpPr>
            <p:spPr bwMode="auto">
              <a:xfrm>
                <a:off x="2397" y="178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0" name="Line 780"/>
              <p:cNvSpPr>
                <a:spLocks noChangeShapeType="1"/>
              </p:cNvSpPr>
              <p:nvPr/>
            </p:nvSpPr>
            <p:spPr bwMode="auto">
              <a:xfrm>
                <a:off x="2399" y="178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1" name="Line 781"/>
              <p:cNvSpPr>
                <a:spLocks noChangeShapeType="1"/>
              </p:cNvSpPr>
              <p:nvPr/>
            </p:nvSpPr>
            <p:spPr bwMode="auto">
              <a:xfrm>
                <a:off x="2415" y="1807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2" name="Line 782"/>
              <p:cNvSpPr>
                <a:spLocks noChangeShapeType="1"/>
              </p:cNvSpPr>
              <p:nvPr/>
            </p:nvSpPr>
            <p:spPr bwMode="auto">
              <a:xfrm flipH="1">
                <a:off x="2387" y="1810"/>
                <a:ext cx="2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3" name="Line 783"/>
              <p:cNvSpPr>
                <a:spLocks noChangeShapeType="1"/>
              </p:cNvSpPr>
              <p:nvPr/>
            </p:nvSpPr>
            <p:spPr bwMode="auto">
              <a:xfrm flipH="1" flipV="1">
                <a:off x="2362" y="1814"/>
                <a:ext cx="20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4" name="Line 784"/>
              <p:cNvSpPr>
                <a:spLocks noChangeShapeType="1"/>
              </p:cNvSpPr>
              <p:nvPr/>
            </p:nvSpPr>
            <p:spPr bwMode="auto">
              <a:xfrm flipH="1">
                <a:off x="2406" y="179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5" name="Line 785"/>
              <p:cNvSpPr>
                <a:spLocks noChangeShapeType="1"/>
              </p:cNvSpPr>
              <p:nvPr/>
            </p:nvSpPr>
            <p:spPr bwMode="auto">
              <a:xfrm flipH="1">
                <a:off x="2397" y="1806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6" name="Line 786"/>
              <p:cNvSpPr>
                <a:spLocks noChangeShapeType="1"/>
              </p:cNvSpPr>
              <p:nvPr/>
            </p:nvSpPr>
            <p:spPr bwMode="auto">
              <a:xfrm flipV="1">
                <a:off x="2369" y="1796"/>
                <a:ext cx="1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7" name="Line 787"/>
              <p:cNvSpPr>
                <a:spLocks noChangeShapeType="1"/>
              </p:cNvSpPr>
              <p:nvPr/>
            </p:nvSpPr>
            <p:spPr bwMode="auto">
              <a:xfrm flipV="1">
                <a:off x="2388" y="1812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8" name="Line 788"/>
              <p:cNvSpPr>
                <a:spLocks noChangeShapeType="1"/>
              </p:cNvSpPr>
              <p:nvPr/>
            </p:nvSpPr>
            <p:spPr bwMode="auto">
              <a:xfrm>
                <a:off x="2393" y="181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9" name="Line 789"/>
              <p:cNvSpPr>
                <a:spLocks noChangeShapeType="1"/>
              </p:cNvSpPr>
              <p:nvPr/>
            </p:nvSpPr>
            <p:spPr bwMode="auto">
              <a:xfrm flipH="1">
                <a:off x="2342" y="1812"/>
                <a:ext cx="24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0" name="Line 790"/>
              <p:cNvSpPr>
                <a:spLocks noChangeShapeType="1"/>
              </p:cNvSpPr>
              <p:nvPr/>
            </p:nvSpPr>
            <p:spPr bwMode="auto">
              <a:xfrm flipH="1">
                <a:off x="2321" y="1827"/>
                <a:ext cx="2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1" name="Line 791"/>
              <p:cNvSpPr>
                <a:spLocks noChangeShapeType="1"/>
              </p:cNvSpPr>
              <p:nvPr/>
            </p:nvSpPr>
            <p:spPr bwMode="auto">
              <a:xfrm flipH="1" flipV="1">
                <a:off x="2381" y="1747"/>
                <a:ext cx="2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2" name="Line 792"/>
              <p:cNvSpPr>
                <a:spLocks noChangeShapeType="1"/>
              </p:cNvSpPr>
              <p:nvPr/>
            </p:nvSpPr>
            <p:spPr bwMode="auto">
              <a:xfrm flipH="1">
                <a:off x="2288" y="1747"/>
                <a:ext cx="87" cy="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3" name="Line 793"/>
              <p:cNvSpPr>
                <a:spLocks noChangeShapeType="1"/>
              </p:cNvSpPr>
              <p:nvPr/>
            </p:nvSpPr>
            <p:spPr bwMode="auto">
              <a:xfrm flipV="1">
                <a:off x="2381" y="179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4" name="Line 794"/>
              <p:cNvSpPr>
                <a:spLocks noChangeShapeType="1"/>
              </p:cNvSpPr>
              <p:nvPr/>
            </p:nvSpPr>
            <p:spPr bwMode="auto">
              <a:xfrm flipV="1">
                <a:off x="2384" y="179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5" name="Line 795"/>
              <p:cNvSpPr>
                <a:spLocks noChangeShapeType="1"/>
              </p:cNvSpPr>
              <p:nvPr/>
            </p:nvSpPr>
            <p:spPr bwMode="auto">
              <a:xfrm flipH="1">
                <a:off x="2383" y="179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6" name="Line 796"/>
              <p:cNvSpPr>
                <a:spLocks noChangeShapeType="1"/>
              </p:cNvSpPr>
              <p:nvPr/>
            </p:nvSpPr>
            <p:spPr bwMode="auto">
              <a:xfrm flipH="1">
                <a:off x="2308" y="1786"/>
                <a:ext cx="44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7" name="Line 797"/>
              <p:cNvSpPr>
                <a:spLocks noChangeShapeType="1"/>
              </p:cNvSpPr>
              <p:nvPr/>
            </p:nvSpPr>
            <p:spPr bwMode="auto">
              <a:xfrm>
                <a:off x="2340" y="177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8" name="Line 798"/>
              <p:cNvSpPr>
                <a:spLocks noChangeShapeType="1"/>
              </p:cNvSpPr>
              <p:nvPr/>
            </p:nvSpPr>
            <p:spPr bwMode="auto">
              <a:xfrm>
                <a:off x="2341" y="1775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9" name="Line 799"/>
              <p:cNvSpPr>
                <a:spLocks noChangeShapeType="1"/>
              </p:cNvSpPr>
              <p:nvPr/>
            </p:nvSpPr>
            <p:spPr bwMode="auto">
              <a:xfrm>
                <a:off x="2343" y="177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0" name="Line 800"/>
              <p:cNvSpPr>
                <a:spLocks noChangeShapeType="1"/>
              </p:cNvSpPr>
              <p:nvPr/>
            </p:nvSpPr>
            <p:spPr bwMode="auto">
              <a:xfrm flipH="1">
                <a:off x="2345" y="176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1" name="Line 801"/>
              <p:cNvSpPr>
                <a:spLocks noChangeShapeType="1"/>
              </p:cNvSpPr>
              <p:nvPr/>
            </p:nvSpPr>
            <p:spPr bwMode="auto">
              <a:xfrm>
                <a:off x="2338" y="176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2" name="Line 802"/>
              <p:cNvSpPr>
                <a:spLocks noChangeShapeType="1"/>
              </p:cNvSpPr>
              <p:nvPr/>
            </p:nvSpPr>
            <p:spPr bwMode="auto">
              <a:xfrm flipH="1">
                <a:off x="2335" y="1766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3" name="Line 803"/>
              <p:cNvSpPr>
                <a:spLocks noChangeShapeType="1"/>
              </p:cNvSpPr>
              <p:nvPr/>
            </p:nvSpPr>
            <p:spPr bwMode="auto">
              <a:xfrm flipV="1">
                <a:off x="2312" y="178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4" name="Line 804"/>
              <p:cNvSpPr>
                <a:spLocks noChangeShapeType="1"/>
              </p:cNvSpPr>
              <p:nvPr/>
            </p:nvSpPr>
            <p:spPr bwMode="auto">
              <a:xfrm>
                <a:off x="2312" y="178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5" name="Line 805"/>
              <p:cNvSpPr>
                <a:spLocks noChangeShapeType="1"/>
              </p:cNvSpPr>
              <p:nvPr/>
            </p:nvSpPr>
            <p:spPr bwMode="auto">
              <a:xfrm flipV="1">
                <a:off x="2313" y="1762"/>
                <a:ext cx="29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6" name="Line 806"/>
              <p:cNvSpPr>
                <a:spLocks noChangeShapeType="1"/>
              </p:cNvSpPr>
              <p:nvPr/>
            </p:nvSpPr>
            <p:spPr bwMode="auto">
              <a:xfrm flipV="1">
                <a:off x="2325" y="1771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7" name="Line 807"/>
              <p:cNvSpPr>
                <a:spLocks noChangeShapeType="1"/>
              </p:cNvSpPr>
              <p:nvPr/>
            </p:nvSpPr>
            <p:spPr bwMode="auto">
              <a:xfrm>
                <a:off x="2323" y="183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2" name="Group 1009"/>
            <p:cNvGrpSpPr>
              <a:grpSpLocks/>
            </p:cNvGrpSpPr>
            <p:nvPr/>
          </p:nvGrpSpPr>
          <p:grpSpPr bwMode="auto">
            <a:xfrm>
              <a:off x="3520813" y="2786296"/>
              <a:ext cx="1592263" cy="1042987"/>
              <a:chOff x="2288" y="1771"/>
              <a:chExt cx="1003" cy="657"/>
            </a:xfrm>
          </p:grpSpPr>
          <p:sp>
            <p:nvSpPr>
              <p:cNvPr id="3088" name="Line 809"/>
              <p:cNvSpPr>
                <a:spLocks noChangeShapeType="1"/>
              </p:cNvSpPr>
              <p:nvPr/>
            </p:nvSpPr>
            <p:spPr bwMode="auto">
              <a:xfrm flipV="1">
                <a:off x="2321" y="183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9" name="Line 810"/>
              <p:cNvSpPr>
                <a:spLocks noChangeShapeType="1"/>
              </p:cNvSpPr>
              <p:nvPr/>
            </p:nvSpPr>
            <p:spPr bwMode="auto">
              <a:xfrm>
                <a:off x="2309" y="181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0" name="Line 811"/>
              <p:cNvSpPr>
                <a:spLocks noChangeShapeType="1"/>
              </p:cNvSpPr>
              <p:nvPr/>
            </p:nvSpPr>
            <p:spPr bwMode="auto">
              <a:xfrm flipV="1">
                <a:off x="2307" y="181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1" name="Line 812"/>
              <p:cNvSpPr>
                <a:spLocks noChangeShapeType="1"/>
              </p:cNvSpPr>
              <p:nvPr/>
            </p:nvSpPr>
            <p:spPr bwMode="auto">
              <a:xfrm flipH="1" flipV="1">
                <a:off x="2311" y="181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2" name="Line 813"/>
              <p:cNvSpPr>
                <a:spLocks noChangeShapeType="1"/>
              </p:cNvSpPr>
              <p:nvPr/>
            </p:nvSpPr>
            <p:spPr bwMode="auto">
              <a:xfrm>
                <a:off x="2311" y="181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3" name="Line 814"/>
              <p:cNvSpPr>
                <a:spLocks noChangeShapeType="1"/>
              </p:cNvSpPr>
              <p:nvPr/>
            </p:nvSpPr>
            <p:spPr bwMode="auto">
              <a:xfrm flipH="1">
                <a:off x="2314" y="181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4" name="Line 815"/>
              <p:cNvSpPr>
                <a:spLocks noChangeShapeType="1"/>
              </p:cNvSpPr>
              <p:nvPr/>
            </p:nvSpPr>
            <p:spPr bwMode="auto">
              <a:xfrm flipV="1">
                <a:off x="2314" y="181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5" name="Line 816"/>
              <p:cNvSpPr>
                <a:spLocks noChangeShapeType="1"/>
              </p:cNvSpPr>
              <p:nvPr/>
            </p:nvSpPr>
            <p:spPr bwMode="auto">
              <a:xfrm>
                <a:off x="2318" y="181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6" name="Line 817"/>
              <p:cNvSpPr>
                <a:spLocks noChangeShapeType="1"/>
              </p:cNvSpPr>
              <p:nvPr/>
            </p:nvSpPr>
            <p:spPr bwMode="auto">
              <a:xfrm>
                <a:off x="2318" y="1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7" name="Line 818"/>
              <p:cNvSpPr>
                <a:spLocks noChangeShapeType="1"/>
              </p:cNvSpPr>
              <p:nvPr/>
            </p:nvSpPr>
            <p:spPr bwMode="auto">
              <a:xfrm flipH="1" flipV="1">
                <a:off x="2319" y="182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8" name="Line 819"/>
              <p:cNvSpPr>
                <a:spLocks noChangeShapeType="1"/>
              </p:cNvSpPr>
              <p:nvPr/>
            </p:nvSpPr>
            <p:spPr bwMode="auto">
              <a:xfrm flipV="1">
                <a:off x="2319" y="182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9" name="Line 820"/>
              <p:cNvSpPr>
                <a:spLocks noChangeShapeType="1"/>
              </p:cNvSpPr>
              <p:nvPr/>
            </p:nvSpPr>
            <p:spPr bwMode="auto">
              <a:xfrm flipH="1" flipV="1">
                <a:off x="2321" y="182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0" name="Line 821"/>
              <p:cNvSpPr>
                <a:spLocks noChangeShapeType="1"/>
              </p:cNvSpPr>
              <p:nvPr/>
            </p:nvSpPr>
            <p:spPr bwMode="auto">
              <a:xfrm>
                <a:off x="2323" y="182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1" name="Line 822"/>
              <p:cNvSpPr>
                <a:spLocks noChangeShapeType="1"/>
              </p:cNvSpPr>
              <p:nvPr/>
            </p:nvSpPr>
            <p:spPr bwMode="auto">
              <a:xfrm>
                <a:off x="2323" y="183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2" name="Line 823"/>
              <p:cNvSpPr>
                <a:spLocks noChangeShapeType="1"/>
              </p:cNvSpPr>
              <p:nvPr/>
            </p:nvSpPr>
            <p:spPr bwMode="auto">
              <a:xfrm flipH="1">
                <a:off x="2328" y="177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3" name="Line 824"/>
              <p:cNvSpPr>
                <a:spLocks noChangeShapeType="1"/>
              </p:cNvSpPr>
              <p:nvPr/>
            </p:nvSpPr>
            <p:spPr bwMode="auto">
              <a:xfrm flipH="1">
                <a:off x="2396" y="1808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4" name="Line 825"/>
              <p:cNvSpPr>
                <a:spLocks noChangeShapeType="1"/>
              </p:cNvSpPr>
              <p:nvPr/>
            </p:nvSpPr>
            <p:spPr bwMode="auto">
              <a:xfrm flipH="1">
                <a:off x="2395" y="181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5" name="Line 826"/>
              <p:cNvSpPr>
                <a:spLocks noChangeShapeType="1"/>
              </p:cNvSpPr>
              <p:nvPr/>
            </p:nvSpPr>
            <p:spPr bwMode="auto">
              <a:xfrm>
                <a:off x="2387" y="1813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6" name="Line 827"/>
              <p:cNvSpPr>
                <a:spLocks noChangeShapeType="1"/>
              </p:cNvSpPr>
              <p:nvPr/>
            </p:nvSpPr>
            <p:spPr bwMode="auto">
              <a:xfrm flipV="1">
                <a:off x="2390" y="1812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7" name="Line 828"/>
              <p:cNvSpPr>
                <a:spLocks noChangeShapeType="1"/>
              </p:cNvSpPr>
              <p:nvPr/>
            </p:nvSpPr>
            <p:spPr bwMode="auto">
              <a:xfrm flipH="1">
                <a:off x="2348" y="178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8" name="Line 829"/>
              <p:cNvSpPr>
                <a:spLocks noChangeShapeType="1"/>
              </p:cNvSpPr>
              <p:nvPr/>
            </p:nvSpPr>
            <p:spPr bwMode="auto">
              <a:xfrm flipV="1">
                <a:off x="2364" y="181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9" name="Line 830"/>
              <p:cNvSpPr>
                <a:spLocks noChangeShapeType="1"/>
              </p:cNvSpPr>
              <p:nvPr/>
            </p:nvSpPr>
            <p:spPr bwMode="auto">
              <a:xfrm>
                <a:off x="2382" y="179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0" name="Line 831"/>
              <p:cNvSpPr>
                <a:spLocks noChangeShapeType="1"/>
              </p:cNvSpPr>
              <p:nvPr/>
            </p:nvSpPr>
            <p:spPr bwMode="auto">
              <a:xfrm>
                <a:off x="2383" y="179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1" name="Line 832"/>
              <p:cNvSpPr>
                <a:spLocks noChangeShapeType="1"/>
              </p:cNvSpPr>
              <p:nvPr/>
            </p:nvSpPr>
            <p:spPr bwMode="auto">
              <a:xfrm>
                <a:off x="2293" y="18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2" name="Line 833"/>
              <p:cNvSpPr>
                <a:spLocks noChangeShapeType="1"/>
              </p:cNvSpPr>
              <p:nvPr/>
            </p:nvSpPr>
            <p:spPr bwMode="auto">
              <a:xfrm>
                <a:off x="2294" y="180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3" name="Line 834"/>
              <p:cNvSpPr>
                <a:spLocks noChangeShapeType="1"/>
              </p:cNvSpPr>
              <p:nvPr/>
            </p:nvSpPr>
            <p:spPr bwMode="auto">
              <a:xfrm flipH="1" flipV="1">
                <a:off x="2297" y="180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4" name="Line 835"/>
              <p:cNvSpPr>
                <a:spLocks noChangeShapeType="1"/>
              </p:cNvSpPr>
              <p:nvPr/>
            </p:nvSpPr>
            <p:spPr bwMode="auto">
              <a:xfrm flipH="1" flipV="1">
                <a:off x="2296" y="180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5" name="Line 836"/>
              <p:cNvSpPr>
                <a:spLocks noChangeShapeType="1"/>
              </p:cNvSpPr>
              <p:nvPr/>
            </p:nvSpPr>
            <p:spPr bwMode="auto">
              <a:xfrm flipH="1">
                <a:off x="2299" y="180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6" name="Line 837"/>
              <p:cNvSpPr>
                <a:spLocks noChangeShapeType="1"/>
              </p:cNvSpPr>
              <p:nvPr/>
            </p:nvSpPr>
            <p:spPr bwMode="auto">
              <a:xfrm flipH="1" flipV="1">
                <a:off x="2298" y="18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7" name="Line 838"/>
              <p:cNvSpPr>
                <a:spLocks noChangeShapeType="1"/>
              </p:cNvSpPr>
              <p:nvPr/>
            </p:nvSpPr>
            <p:spPr bwMode="auto">
              <a:xfrm flipH="1" flipV="1">
                <a:off x="2301" y="181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8" name="Line 839"/>
              <p:cNvSpPr>
                <a:spLocks noChangeShapeType="1"/>
              </p:cNvSpPr>
              <p:nvPr/>
            </p:nvSpPr>
            <p:spPr bwMode="auto">
              <a:xfrm flipV="1">
                <a:off x="2301" y="181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9" name="Line 840"/>
              <p:cNvSpPr>
                <a:spLocks noChangeShapeType="1"/>
              </p:cNvSpPr>
              <p:nvPr/>
            </p:nvSpPr>
            <p:spPr bwMode="auto">
              <a:xfrm flipV="1">
                <a:off x="2303" y="181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0" name="Line 841"/>
              <p:cNvSpPr>
                <a:spLocks noChangeShapeType="1"/>
              </p:cNvSpPr>
              <p:nvPr/>
            </p:nvSpPr>
            <p:spPr bwMode="auto">
              <a:xfrm>
                <a:off x="2288" y="180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1" name="Line 842"/>
              <p:cNvSpPr>
                <a:spLocks noChangeShapeType="1"/>
              </p:cNvSpPr>
              <p:nvPr/>
            </p:nvSpPr>
            <p:spPr bwMode="auto">
              <a:xfrm flipV="1">
                <a:off x="2288" y="180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2" name="Line 843"/>
              <p:cNvSpPr>
                <a:spLocks noChangeShapeType="1"/>
              </p:cNvSpPr>
              <p:nvPr/>
            </p:nvSpPr>
            <p:spPr bwMode="auto">
              <a:xfrm>
                <a:off x="2290" y="180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3" name="Line 844"/>
              <p:cNvSpPr>
                <a:spLocks noChangeShapeType="1"/>
              </p:cNvSpPr>
              <p:nvPr/>
            </p:nvSpPr>
            <p:spPr bwMode="auto">
              <a:xfrm flipV="1">
                <a:off x="2410" y="178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4" name="Line 845"/>
              <p:cNvSpPr>
                <a:spLocks noChangeShapeType="1"/>
              </p:cNvSpPr>
              <p:nvPr/>
            </p:nvSpPr>
            <p:spPr bwMode="auto">
              <a:xfrm flipV="1">
                <a:off x="2381" y="1801"/>
                <a:ext cx="1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5" name="Line 846"/>
              <p:cNvSpPr>
                <a:spLocks noChangeShapeType="1"/>
              </p:cNvSpPr>
              <p:nvPr/>
            </p:nvSpPr>
            <p:spPr bwMode="auto">
              <a:xfrm>
                <a:off x="2394" y="1801"/>
                <a:ext cx="3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6" name="Line 847"/>
              <p:cNvSpPr>
                <a:spLocks noChangeShapeType="1"/>
              </p:cNvSpPr>
              <p:nvPr/>
            </p:nvSpPr>
            <p:spPr bwMode="auto">
              <a:xfrm flipV="1">
                <a:off x="2380" y="1801"/>
                <a:ext cx="1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7" name="Line 848"/>
              <p:cNvSpPr>
                <a:spLocks noChangeShapeType="1"/>
              </p:cNvSpPr>
              <p:nvPr/>
            </p:nvSpPr>
            <p:spPr bwMode="auto">
              <a:xfrm>
                <a:off x="2390" y="1801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8" name="Line 849"/>
              <p:cNvSpPr>
                <a:spLocks noChangeShapeType="1"/>
              </p:cNvSpPr>
              <p:nvPr/>
            </p:nvSpPr>
            <p:spPr bwMode="auto">
              <a:xfrm>
                <a:off x="2394" y="180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9" name="Line 850"/>
              <p:cNvSpPr>
                <a:spLocks noChangeShapeType="1"/>
              </p:cNvSpPr>
              <p:nvPr/>
            </p:nvSpPr>
            <p:spPr bwMode="auto">
              <a:xfrm flipV="1">
                <a:off x="3043" y="212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0" name="Line 851"/>
              <p:cNvSpPr>
                <a:spLocks noChangeShapeType="1"/>
              </p:cNvSpPr>
              <p:nvPr/>
            </p:nvSpPr>
            <p:spPr bwMode="auto">
              <a:xfrm flipH="1" flipV="1">
                <a:off x="3038" y="2124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1" name="Line 852"/>
              <p:cNvSpPr>
                <a:spLocks noChangeShapeType="1"/>
              </p:cNvSpPr>
              <p:nvPr/>
            </p:nvSpPr>
            <p:spPr bwMode="auto">
              <a:xfrm flipH="1" flipV="1">
                <a:off x="3043" y="212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2" name="Line 853"/>
              <p:cNvSpPr>
                <a:spLocks noChangeShapeType="1"/>
              </p:cNvSpPr>
              <p:nvPr/>
            </p:nvSpPr>
            <p:spPr bwMode="auto">
              <a:xfrm flipH="1" flipV="1">
                <a:off x="3043" y="212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3" name="Line 854"/>
              <p:cNvSpPr>
                <a:spLocks noChangeShapeType="1"/>
              </p:cNvSpPr>
              <p:nvPr/>
            </p:nvSpPr>
            <p:spPr bwMode="auto">
              <a:xfrm flipV="1">
                <a:off x="3043" y="212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4" name="Line 855"/>
              <p:cNvSpPr>
                <a:spLocks noChangeShapeType="1"/>
              </p:cNvSpPr>
              <p:nvPr/>
            </p:nvSpPr>
            <p:spPr bwMode="auto">
              <a:xfrm flipH="1">
                <a:off x="3008" y="226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5" name="Line 856"/>
              <p:cNvSpPr>
                <a:spLocks noChangeShapeType="1"/>
              </p:cNvSpPr>
              <p:nvPr/>
            </p:nvSpPr>
            <p:spPr bwMode="auto">
              <a:xfrm flipH="1">
                <a:off x="3017" y="2294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6" name="Line 857"/>
              <p:cNvSpPr>
                <a:spLocks noChangeShapeType="1"/>
              </p:cNvSpPr>
              <p:nvPr/>
            </p:nvSpPr>
            <p:spPr bwMode="auto">
              <a:xfrm flipH="1" flipV="1">
                <a:off x="3014" y="2293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7" name="Line 858"/>
              <p:cNvSpPr>
                <a:spLocks noChangeShapeType="1"/>
              </p:cNvSpPr>
              <p:nvPr/>
            </p:nvSpPr>
            <p:spPr bwMode="auto">
              <a:xfrm flipH="1" flipV="1">
                <a:off x="3011" y="2291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8" name="Line 859"/>
              <p:cNvSpPr>
                <a:spLocks noChangeShapeType="1"/>
              </p:cNvSpPr>
              <p:nvPr/>
            </p:nvSpPr>
            <p:spPr bwMode="auto">
              <a:xfrm flipH="1" flipV="1">
                <a:off x="3017" y="228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9" name="Line 860"/>
              <p:cNvSpPr>
                <a:spLocks noChangeShapeType="1"/>
              </p:cNvSpPr>
              <p:nvPr/>
            </p:nvSpPr>
            <p:spPr bwMode="auto">
              <a:xfrm>
                <a:off x="3018" y="228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0" name="Line 861"/>
              <p:cNvSpPr>
                <a:spLocks noChangeShapeType="1"/>
              </p:cNvSpPr>
              <p:nvPr/>
            </p:nvSpPr>
            <p:spPr bwMode="auto">
              <a:xfrm>
                <a:off x="3017" y="228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1" name="Line 862"/>
              <p:cNvSpPr>
                <a:spLocks noChangeShapeType="1"/>
              </p:cNvSpPr>
              <p:nvPr/>
            </p:nvSpPr>
            <p:spPr bwMode="auto">
              <a:xfrm>
                <a:off x="3018" y="228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2" name="Line 863"/>
              <p:cNvSpPr>
                <a:spLocks noChangeShapeType="1"/>
              </p:cNvSpPr>
              <p:nvPr/>
            </p:nvSpPr>
            <p:spPr bwMode="auto">
              <a:xfrm>
                <a:off x="3012" y="227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3" name="Line 864"/>
              <p:cNvSpPr>
                <a:spLocks noChangeShapeType="1"/>
              </p:cNvSpPr>
              <p:nvPr/>
            </p:nvSpPr>
            <p:spPr bwMode="auto">
              <a:xfrm>
                <a:off x="3017" y="227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4" name="Line 865"/>
              <p:cNvSpPr>
                <a:spLocks noChangeShapeType="1"/>
              </p:cNvSpPr>
              <p:nvPr/>
            </p:nvSpPr>
            <p:spPr bwMode="auto">
              <a:xfrm flipH="1" flipV="1">
                <a:off x="3015" y="227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5" name="Line 866"/>
              <p:cNvSpPr>
                <a:spLocks noChangeShapeType="1"/>
              </p:cNvSpPr>
              <p:nvPr/>
            </p:nvSpPr>
            <p:spPr bwMode="auto">
              <a:xfrm flipH="1" flipV="1">
                <a:off x="3013" y="227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6" name="Line 867"/>
              <p:cNvSpPr>
                <a:spLocks noChangeShapeType="1"/>
              </p:cNvSpPr>
              <p:nvPr/>
            </p:nvSpPr>
            <p:spPr bwMode="auto">
              <a:xfrm>
                <a:off x="3010" y="227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7" name="Line 868"/>
              <p:cNvSpPr>
                <a:spLocks noChangeShapeType="1"/>
              </p:cNvSpPr>
              <p:nvPr/>
            </p:nvSpPr>
            <p:spPr bwMode="auto">
              <a:xfrm>
                <a:off x="3009" y="2266"/>
                <a:ext cx="9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8" name="Line 869"/>
              <p:cNvSpPr>
                <a:spLocks noChangeShapeType="1"/>
              </p:cNvSpPr>
              <p:nvPr/>
            </p:nvSpPr>
            <p:spPr bwMode="auto">
              <a:xfrm>
                <a:off x="3018" y="2270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9" name="Line 870"/>
              <p:cNvSpPr>
                <a:spLocks noChangeShapeType="1"/>
              </p:cNvSpPr>
              <p:nvPr/>
            </p:nvSpPr>
            <p:spPr bwMode="auto">
              <a:xfrm>
                <a:off x="3023" y="2275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0" name="Line 871"/>
              <p:cNvSpPr>
                <a:spLocks noChangeShapeType="1"/>
              </p:cNvSpPr>
              <p:nvPr/>
            </p:nvSpPr>
            <p:spPr bwMode="auto">
              <a:xfrm flipV="1">
                <a:off x="3004" y="2267"/>
                <a:ext cx="4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1" name="Line 872"/>
              <p:cNvSpPr>
                <a:spLocks noChangeShapeType="1"/>
              </p:cNvSpPr>
              <p:nvPr/>
            </p:nvSpPr>
            <p:spPr bwMode="auto">
              <a:xfrm>
                <a:off x="3008" y="2267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2" name="Line 873"/>
              <p:cNvSpPr>
                <a:spLocks noChangeShapeType="1"/>
              </p:cNvSpPr>
              <p:nvPr/>
            </p:nvSpPr>
            <p:spPr bwMode="auto">
              <a:xfrm>
                <a:off x="3012" y="2267"/>
                <a:ext cx="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3" name="Line 874"/>
              <p:cNvSpPr>
                <a:spLocks noChangeShapeType="1"/>
              </p:cNvSpPr>
              <p:nvPr/>
            </p:nvSpPr>
            <p:spPr bwMode="auto">
              <a:xfrm>
                <a:off x="3018" y="2272"/>
                <a:ext cx="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4" name="Line 875"/>
              <p:cNvSpPr>
                <a:spLocks noChangeShapeType="1"/>
              </p:cNvSpPr>
              <p:nvPr/>
            </p:nvSpPr>
            <p:spPr bwMode="auto">
              <a:xfrm>
                <a:off x="3024" y="2283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5" name="Line 876"/>
              <p:cNvSpPr>
                <a:spLocks noChangeShapeType="1"/>
              </p:cNvSpPr>
              <p:nvPr/>
            </p:nvSpPr>
            <p:spPr bwMode="auto">
              <a:xfrm flipH="1" flipV="1">
                <a:off x="2983" y="2250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6" name="Line 877"/>
              <p:cNvSpPr>
                <a:spLocks noChangeShapeType="1"/>
              </p:cNvSpPr>
              <p:nvPr/>
            </p:nvSpPr>
            <p:spPr bwMode="auto">
              <a:xfrm flipH="1">
                <a:off x="2979" y="225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7" name="Line 878"/>
              <p:cNvSpPr>
                <a:spLocks noChangeShapeType="1"/>
              </p:cNvSpPr>
              <p:nvPr/>
            </p:nvSpPr>
            <p:spPr bwMode="auto">
              <a:xfrm>
                <a:off x="2979" y="2252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8" name="Line 879"/>
              <p:cNvSpPr>
                <a:spLocks noChangeShapeType="1"/>
              </p:cNvSpPr>
              <p:nvPr/>
            </p:nvSpPr>
            <p:spPr bwMode="auto">
              <a:xfrm>
                <a:off x="2980" y="2256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9" name="Line 880"/>
              <p:cNvSpPr>
                <a:spLocks noChangeShapeType="1"/>
              </p:cNvSpPr>
              <p:nvPr/>
            </p:nvSpPr>
            <p:spPr bwMode="auto">
              <a:xfrm flipV="1">
                <a:off x="2985" y="225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0" name="Line 881"/>
              <p:cNvSpPr>
                <a:spLocks noChangeShapeType="1"/>
              </p:cNvSpPr>
              <p:nvPr/>
            </p:nvSpPr>
            <p:spPr bwMode="auto">
              <a:xfrm flipH="1" flipV="1">
                <a:off x="2987" y="2251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1" name="Line 882"/>
              <p:cNvSpPr>
                <a:spLocks noChangeShapeType="1"/>
              </p:cNvSpPr>
              <p:nvPr/>
            </p:nvSpPr>
            <p:spPr bwMode="auto">
              <a:xfrm>
                <a:off x="2987" y="2251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2" name="Line 883"/>
              <p:cNvSpPr>
                <a:spLocks noChangeShapeType="1"/>
              </p:cNvSpPr>
              <p:nvPr/>
            </p:nvSpPr>
            <p:spPr bwMode="auto">
              <a:xfrm>
                <a:off x="2983" y="2250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3" name="Line 884"/>
              <p:cNvSpPr>
                <a:spLocks noChangeShapeType="1"/>
              </p:cNvSpPr>
              <p:nvPr/>
            </p:nvSpPr>
            <p:spPr bwMode="auto">
              <a:xfrm>
                <a:off x="2983" y="2246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4" name="Line 885"/>
              <p:cNvSpPr>
                <a:spLocks noChangeShapeType="1"/>
              </p:cNvSpPr>
              <p:nvPr/>
            </p:nvSpPr>
            <p:spPr bwMode="auto">
              <a:xfrm>
                <a:off x="2995" y="225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5" name="Line 886"/>
              <p:cNvSpPr>
                <a:spLocks noChangeShapeType="1"/>
              </p:cNvSpPr>
              <p:nvPr/>
            </p:nvSpPr>
            <p:spPr bwMode="auto">
              <a:xfrm flipH="1">
                <a:off x="2983" y="2253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6" name="Line 887"/>
              <p:cNvSpPr>
                <a:spLocks noChangeShapeType="1"/>
              </p:cNvSpPr>
              <p:nvPr/>
            </p:nvSpPr>
            <p:spPr bwMode="auto">
              <a:xfrm flipH="1" flipV="1">
                <a:off x="2972" y="2253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7" name="Line 888"/>
              <p:cNvSpPr>
                <a:spLocks noChangeShapeType="1"/>
              </p:cNvSpPr>
              <p:nvPr/>
            </p:nvSpPr>
            <p:spPr bwMode="auto">
              <a:xfrm flipV="1">
                <a:off x="2972" y="225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8" name="Line 889"/>
              <p:cNvSpPr>
                <a:spLocks noChangeShapeType="1"/>
              </p:cNvSpPr>
              <p:nvPr/>
            </p:nvSpPr>
            <p:spPr bwMode="auto">
              <a:xfrm flipV="1">
                <a:off x="2973" y="2246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9" name="Line 890"/>
              <p:cNvSpPr>
                <a:spLocks noChangeShapeType="1"/>
              </p:cNvSpPr>
              <p:nvPr/>
            </p:nvSpPr>
            <p:spPr bwMode="auto">
              <a:xfrm flipH="1">
                <a:off x="3084" y="2166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0" name="Line 891"/>
              <p:cNvSpPr>
                <a:spLocks noChangeShapeType="1"/>
              </p:cNvSpPr>
              <p:nvPr/>
            </p:nvSpPr>
            <p:spPr bwMode="auto">
              <a:xfrm flipH="1" flipV="1">
                <a:off x="3059" y="2143"/>
                <a:ext cx="4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1" name="Line 892"/>
              <p:cNvSpPr>
                <a:spLocks noChangeShapeType="1"/>
              </p:cNvSpPr>
              <p:nvPr/>
            </p:nvSpPr>
            <p:spPr bwMode="auto">
              <a:xfrm flipH="1">
                <a:off x="3027" y="2119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2" name="Line 893"/>
              <p:cNvSpPr>
                <a:spLocks noChangeShapeType="1"/>
              </p:cNvSpPr>
              <p:nvPr/>
            </p:nvSpPr>
            <p:spPr bwMode="auto">
              <a:xfrm flipH="1" flipV="1">
                <a:off x="3099" y="2158"/>
                <a:ext cx="2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3" name="Line 894"/>
              <p:cNvSpPr>
                <a:spLocks noChangeShapeType="1"/>
              </p:cNvSpPr>
              <p:nvPr/>
            </p:nvSpPr>
            <p:spPr bwMode="auto">
              <a:xfrm>
                <a:off x="3099" y="215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4" name="Line 895"/>
              <p:cNvSpPr>
                <a:spLocks noChangeShapeType="1"/>
              </p:cNvSpPr>
              <p:nvPr/>
            </p:nvSpPr>
            <p:spPr bwMode="auto">
              <a:xfrm flipH="1">
                <a:off x="3098" y="216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5" name="Line 896"/>
              <p:cNvSpPr>
                <a:spLocks noChangeShapeType="1"/>
              </p:cNvSpPr>
              <p:nvPr/>
            </p:nvSpPr>
            <p:spPr bwMode="auto">
              <a:xfrm flipH="1">
                <a:off x="3089" y="2160"/>
                <a:ext cx="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6" name="Line 897"/>
              <p:cNvSpPr>
                <a:spLocks noChangeShapeType="1"/>
              </p:cNvSpPr>
              <p:nvPr/>
            </p:nvSpPr>
            <p:spPr bwMode="auto">
              <a:xfrm flipH="1" flipV="1">
                <a:off x="3064" y="2154"/>
                <a:ext cx="2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7" name="Line 898"/>
              <p:cNvSpPr>
                <a:spLocks noChangeShapeType="1"/>
              </p:cNvSpPr>
              <p:nvPr/>
            </p:nvSpPr>
            <p:spPr bwMode="auto">
              <a:xfrm flipH="1" flipV="1">
                <a:off x="3063" y="215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8" name="Line 899"/>
              <p:cNvSpPr>
                <a:spLocks noChangeShapeType="1"/>
              </p:cNvSpPr>
              <p:nvPr/>
            </p:nvSpPr>
            <p:spPr bwMode="auto">
              <a:xfrm flipV="1">
                <a:off x="3063" y="215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9" name="Line 900"/>
              <p:cNvSpPr>
                <a:spLocks noChangeShapeType="1"/>
              </p:cNvSpPr>
              <p:nvPr/>
            </p:nvSpPr>
            <p:spPr bwMode="auto">
              <a:xfrm flipH="1">
                <a:off x="3062" y="2152"/>
                <a:ext cx="1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0" name="Line 901"/>
              <p:cNvSpPr>
                <a:spLocks noChangeShapeType="1"/>
              </p:cNvSpPr>
              <p:nvPr/>
            </p:nvSpPr>
            <p:spPr bwMode="auto">
              <a:xfrm>
                <a:off x="3062" y="216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1" name="Line 902"/>
              <p:cNvSpPr>
                <a:spLocks noChangeShapeType="1"/>
              </p:cNvSpPr>
              <p:nvPr/>
            </p:nvSpPr>
            <p:spPr bwMode="auto">
              <a:xfrm>
                <a:off x="3062" y="217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2" name="Line 903"/>
              <p:cNvSpPr>
                <a:spLocks noChangeShapeType="1"/>
              </p:cNvSpPr>
              <p:nvPr/>
            </p:nvSpPr>
            <p:spPr bwMode="auto">
              <a:xfrm flipH="1" flipV="1">
                <a:off x="3041" y="2156"/>
                <a:ext cx="22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3" name="Line 904"/>
              <p:cNvSpPr>
                <a:spLocks noChangeShapeType="1"/>
              </p:cNvSpPr>
              <p:nvPr/>
            </p:nvSpPr>
            <p:spPr bwMode="auto">
              <a:xfrm flipH="1">
                <a:off x="3084" y="219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4" name="Line 905"/>
              <p:cNvSpPr>
                <a:spLocks noChangeShapeType="1"/>
              </p:cNvSpPr>
              <p:nvPr/>
            </p:nvSpPr>
            <p:spPr bwMode="auto">
              <a:xfrm flipH="1" flipV="1">
                <a:off x="3041" y="2165"/>
                <a:ext cx="43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5" name="Line 906"/>
              <p:cNvSpPr>
                <a:spLocks noChangeShapeType="1"/>
              </p:cNvSpPr>
              <p:nvPr/>
            </p:nvSpPr>
            <p:spPr bwMode="auto">
              <a:xfrm>
                <a:off x="3043" y="2142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6" name="Line 907"/>
              <p:cNvSpPr>
                <a:spLocks noChangeShapeType="1"/>
              </p:cNvSpPr>
              <p:nvPr/>
            </p:nvSpPr>
            <p:spPr bwMode="auto">
              <a:xfrm>
                <a:off x="3043" y="2145"/>
                <a:ext cx="2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7" name="Line 908"/>
              <p:cNvSpPr>
                <a:spLocks noChangeShapeType="1"/>
              </p:cNvSpPr>
              <p:nvPr/>
            </p:nvSpPr>
            <p:spPr bwMode="auto">
              <a:xfrm flipH="1" flipV="1">
                <a:off x="3058" y="214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8" name="Line 909"/>
              <p:cNvSpPr>
                <a:spLocks noChangeShapeType="1"/>
              </p:cNvSpPr>
              <p:nvPr/>
            </p:nvSpPr>
            <p:spPr bwMode="auto">
              <a:xfrm flipV="1">
                <a:off x="3059" y="213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9" name="Line 910"/>
              <p:cNvSpPr>
                <a:spLocks noChangeShapeType="1"/>
              </p:cNvSpPr>
              <p:nvPr/>
            </p:nvSpPr>
            <p:spPr bwMode="auto">
              <a:xfrm>
                <a:off x="3061" y="213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0" name="Line 911"/>
              <p:cNvSpPr>
                <a:spLocks noChangeShapeType="1"/>
              </p:cNvSpPr>
              <p:nvPr/>
            </p:nvSpPr>
            <p:spPr bwMode="auto">
              <a:xfrm>
                <a:off x="3060" y="213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1" name="Line 912"/>
              <p:cNvSpPr>
                <a:spLocks noChangeShapeType="1"/>
              </p:cNvSpPr>
              <p:nvPr/>
            </p:nvSpPr>
            <p:spPr bwMode="auto">
              <a:xfrm flipH="1">
                <a:off x="3042" y="213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2" name="Line 913"/>
              <p:cNvSpPr>
                <a:spLocks noChangeShapeType="1"/>
              </p:cNvSpPr>
              <p:nvPr/>
            </p:nvSpPr>
            <p:spPr bwMode="auto">
              <a:xfrm>
                <a:off x="3041" y="213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3" name="Line 914"/>
              <p:cNvSpPr>
                <a:spLocks noChangeShapeType="1"/>
              </p:cNvSpPr>
              <p:nvPr/>
            </p:nvSpPr>
            <p:spPr bwMode="auto">
              <a:xfrm flipH="1">
                <a:off x="3032" y="211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4" name="Line 915"/>
              <p:cNvSpPr>
                <a:spLocks noChangeShapeType="1"/>
              </p:cNvSpPr>
              <p:nvPr/>
            </p:nvSpPr>
            <p:spPr bwMode="auto">
              <a:xfrm flipH="1" flipV="1">
                <a:off x="3029" y="2119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5" name="Line 916"/>
              <p:cNvSpPr>
                <a:spLocks noChangeShapeType="1"/>
              </p:cNvSpPr>
              <p:nvPr/>
            </p:nvSpPr>
            <p:spPr bwMode="auto">
              <a:xfrm>
                <a:off x="3027" y="212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6" name="Line 917"/>
              <p:cNvSpPr>
                <a:spLocks noChangeShapeType="1"/>
              </p:cNvSpPr>
              <p:nvPr/>
            </p:nvSpPr>
            <p:spPr bwMode="auto">
              <a:xfrm>
                <a:off x="3032" y="2121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7" name="Line 918"/>
              <p:cNvSpPr>
                <a:spLocks noChangeShapeType="1"/>
              </p:cNvSpPr>
              <p:nvPr/>
            </p:nvSpPr>
            <p:spPr bwMode="auto">
              <a:xfrm>
                <a:off x="3026" y="211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8" name="Line 919"/>
              <p:cNvSpPr>
                <a:spLocks noChangeShapeType="1"/>
              </p:cNvSpPr>
              <p:nvPr/>
            </p:nvSpPr>
            <p:spPr bwMode="auto">
              <a:xfrm flipH="1" flipV="1">
                <a:off x="3022" y="211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9" name="Line 920"/>
              <p:cNvSpPr>
                <a:spLocks noChangeShapeType="1"/>
              </p:cNvSpPr>
              <p:nvPr/>
            </p:nvSpPr>
            <p:spPr bwMode="auto">
              <a:xfrm flipV="1">
                <a:off x="3039" y="2131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0" name="Line 921"/>
              <p:cNvSpPr>
                <a:spLocks noChangeShapeType="1"/>
              </p:cNvSpPr>
              <p:nvPr/>
            </p:nvSpPr>
            <p:spPr bwMode="auto">
              <a:xfrm flipH="1" flipV="1">
                <a:off x="3037" y="2121"/>
                <a:ext cx="1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1" name="Line 922"/>
              <p:cNvSpPr>
                <a:spLocks noChangeShapeType="1"/>
              </p:cNvSpPr>
              <p:nvPr/>
            </p:nvSpPr>
            <p:spPr bwMode="auto">
              <a:xfrm>
                <a:off x="3008" y="210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2" name="Line 923"/>
              <p:cNvSpPr>
                <a:spLocks noChangeShapeType="1"/>
              </p:cNvSpPr>
              <p:nvPr/>
            </p:nvSpPr>
            <p:spPr bwMode="auto">
              <a:xfrm>
                <a:off x="3014" y="210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3" name="Line 924"/>
              <p:cNvSpPr>
                <a:spLocks noChangeShapeType="1"/>
              </p:cNvSpPr>
              <p:nvPr/>
            </p:nvSpPr>
            <p:spPr bwMode="auto">
              <a:xfrm flipV="1">
                <a:off x="3041" y="214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4" name="Line 925"/>
              <p:cNvSpPr>
                <a:spLocks noChangeShapeType="1"/>
              </p:cNvSpPr>
              <p:nvPr/>
            </p:nvSpPr>
            <p:spPr bwMode="auto">
              <a:xfrm flipV="1">
                <a:off x="3042" y="214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5" name="Line 926"/>
              <p:cNvSpPr>
                <a:spLocks noChangeShapeType="1"/>
              </p:cNvSpPr>
              <p:nvPr/>
            </p:nvSpPr>
            <p:spPr bwMode="auto">
              <a:xfrm>
                <a:off x="3271" y="2168"/>
                <a:ext cx="1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6" name="Line 927"/>
              <p:cNvSpPr>
                <a:spLocks noChangeShapeType="1"/>
              </p:cNvSpPr>
              <p:nvPr/>
            </p:nvSpPr>
            <p:spPr bwMode="auto">
              <a:xfrm flipH="1">
                <a:off x="3271" y="2166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7" name="Line 928"/>
              <p:cNvSpPr>
                <a:spLocks noChangeShapeType="1"/>
              </p:cNvSpPr>
              <p:nvPr/>
            </p:nvSpPr>
            <p:spPr bwMode="auto">
              <a:xfrm flipV="1">
                <a:off x="3270" y="216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8" name="Line 929"/>
              <p:cNvSpPr>
                <a:spLocks noChangeShapeType="1"/>
              </p:cNvSpPr>
              <p:nvPr/>
            </p:nvSpPr>
            <p:spPr bwMode="auto">
              <a:xfrm flipV="1">
                <a:off x="3270" y="216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09" name="Line 930"/>
              <p:cNvSpPr>
                <a:spLocks noChangeShapeType="1"/>
              </p:cNvSpPr>
              <p:nvPr/>
            </p:nvSpPr>
            <p:spPr bwMode="auto">
              <a:xfrm>
                <a:off x="3287" y="216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0" name="Line 931"/>
              <p:cNvSpPr>
                <a:spLocks noChangeShapeType="1"/>
              </p:cNvSpPr>
              <p:nvPr/>
            </p:nvSpPr>
            <p:spPr bwMode="auto">
              <a:xfrm flipV="1">
                <a:off x="3287" y="216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1" name="Line 932"/>
              <p:cNvSpPr>
                <a:spLocks noChangeShapeType="1"/>
              </p:cNvSpPr>
              <p:nvPr/>
            </p:nvSpPr>
            <p:spPr bwMode="auto">
              <a:xfrm flipH="1" flipV="1">
                <a:off x="3285" y="216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2" name="Line 933"/>
              <p:cNvSpPr>
                <a:spLocks noChangeShapeType="1"/>
              </p:cNvSpPr>
              <p:nvPr/>
            </p:nvSpPr>
            <p:spPr bwMode="auto">
              <a:xfrm flipH="1" flipV="1">
                <a:off x="3283" y="216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3" name="Line 934"/>
              <p:cNvSpPr>
                <a:spLocks noChangeShapeType="1"/>
              </p:cNvSpPr>
              <p:nvPr/>
            </p:nvSpPr>
            <p:spPr bwMode="auto">
              <a:xfrm flipH="1">
                <a:off x="3270" y="216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4" name="Line 935"/>
              <p:cNvSpPr>
                <a:spLocks noChangeShapeType="1"/>
              </p:cNvSpPr>
              <p:nvPr/>
            </p:nvSpPr>
            <p:spPr bwMode="auto">
              <a:xfrm>
                <a:off x="3270" y="216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5" name="Line 936"/>
              <p:cNvSpPr>
                <a:spLocks noChangeShapeType="1"/>
              </p:cNvSpPr>
              <p:nvPr/>
            </p:nvSpPr>
            <p:spPr bwMode="auto">
              <a:xfrm>
                <a:off x="3290" y="217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6" name="Line 937"/>
              <p:cNvSpPr>
                <a:spLocks noChangeShapeType="1"/>
              </p:cNvSpPr>
              <p:nvPr/>
            </p:nvSpPr>
            <p:spPr bwMode="auto">
              <a:xfrm flipH="1" flipV="1">
                <a:off x="3289" y="216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7" name="Line 938"/>
              <p:cNvSpPr>
                <a:spLocks noChangeShapeType="1"/>
              </p:cNvSpPr>
              <p:nvPr/>
            </p:nvSpPr>
            <p:spPr bwMode="auto">
              <a:xfrm flipH="1">
                <a:off x="3282" y="216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8" name="Line 939"/>
              <p:cNvSpPr>
                <a:spLocks noChangeShapeType="1"/>
              </p:cNvSpPr>
              <p:nvPr/>
            </p:nvSpPr>
            <p:spPr bwMode="auto">
              <a:xfrm flipH="1">
                <a:off x="3284" y="216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9" name="Line 940"/>
              <p:cNvSpPr>
                <a:spLocks noChangeShapeType="1"/>
              </p:cNvSpPr>
              <p:nvPr/>
            </p:nvSpPr>
            <p:spPr bwMode="auto">
              <a:xfrm flipH="1" flipV="1">
                <a:off x="3287" y="216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0" name="Line 941"/>
              <p:cNvSpPr>
                <a:spLocks noChangeShapeType="1"/>
              </p:cNvSpPr>
              <p:nvPr/>
            </p:nvSpPr>
            <p:spPr bwMode="auto">
              <a:xfrm>
                <a:off x="3278" y="216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1" name="Line 942"/>
              <p:cNvSpPr>
                <a:spLocks noChangeShapeType="1"/>
              </p:cNvSpPr>
              <p:nvPr/>
            </p:nvSpPr>
            <p:spPr bwMode="auto">
              <a:xfrm flipV="1">
                <a:off x="3266" y="216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2" name="Line 943"/>
              <p:cNvSpPr>
                <a:spLocks noChangeShapeType="1"/>
              </p:cNvSpPr>
              <p:nvPr/>
            </p:nvSpPr>
            <p:spPr bwMode="auto">
              <a:xfrm flipV="1">
                <a:off x="3268" y="216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3" name="Line 944"/>
              <p:cNvSpPr>
                <a:spLocks noChangeShapeType="1"/>
              </p:cNvSpPr>
              <p:nvPr/>
            </p:nvSpPr>
            <p:spPr bwMode="auto">
              <a:xfrm flipH="1">
                <a:off x="3270" y="216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4" name="Line 945"/>
              <p:cNvSpPr>
                <a:spLocks noChangeShapeType="1"/>
              </p:cNvSpPr>
              <p:nvPr/>
            </p:nvSpPr>
            <p:spPr bwMode="auto">
              <a:xfrm flipV="1">
                <a:off x="3272" y="216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5" name="Line 946"/>
              <p:cNvSpPr>
                <a:spLocks noChangeShapeType="1"/>
              </p:cNvSpPr>
              <p:nvPr/>
            </p:nvSpPr>
            <p:spPr bwMode="auto">
              <a:xfrm flipH="1">
                <a:off x="3275" y="216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6" name="Line 947"/>
              <p:cNvSpPr>
                <a:spLocks noChangeShapeType="1"/>
              </p:cNvSpPr>
              <p:nvPr/>
            </p:nvSpPr>
            <p:spPr bwMode="auto">
              <a:xfrm flipH="1" flipV="1">
                <a:off x="3271" y="2173"/>
                <a:ext cx="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7" name="Line 948"/>
              <p:cNvSpPr>
                <a:spLocks noChangeShapeType="1"/>
              </p:cNvSpPr>
              <p:nvPr/>
            </p:nvSpPr>
            <p:spPr bwMode="auto">
              <a:xfrm flipV="1">
                <a:off x="3271" y="217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8" name="Line 949"/>
              <p:cNvSpPr>
                <a:spLocks noChangeShapeType="1"/>
              </p:cNvSpPr>
              <p:nvPr/>
            </p:nvSpPr>
            <p:spPr bwMode="auto">
              <a:xfrm flipV="1">
                <a:off x="3271" y="2167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9" name="Line 950"/>
              <p:cNvSpPr>
                <a:spLocks noChangeShapeType="1"/>
              </p:cNvSpPr>
              <p:nvPr/>
            </p:nvSpPr>
            <p:spPr bwMode="auto">
              <a:xfrm>
                <a:off x="3278" y="2167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0" name="Line 951"/>
              <p:cNvSpPr>
                <a:spLocks noChangeShapeType="1"/>
              </p:cNvSpPr>
              <p:nvPr/>
            </p:nvSpPr>
            <p:spPr bwMode="auto">
              <a:xfrm>
                <a:off x="3286" y="217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1" name="Line 952"/>
              <p:cNvSpPr>
                <a:spLocks noChangeShapeType="1"/>
              </p:cNvSpPr>
              <p:nvPr/>
            </p:nvSpPr>
            <p:spPr bwMode="auto">
              <a:xfrm flipH="1">
                <a:off x="3278" y="2173"/>
                <a:ext cx="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2" name="Line 953"/>
              <p:cNvSpPr>
                <a:spLocks noChangeShapeType="1"/>
              </p:cNvSpPr>
              <p:nvPr/>
            </p:nvSpPr>
            <p:spPr bwMode="auto">
              <a:xfrm flipH="1">
                <a:off x="3273" y="2170"/>
                <a:ext cx="1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3" name="Line 954"/>
              <p:cNvSpPr>
                <a:spLocks noChangeShapeType="1"/>
              </p:cNvSpPr>
              <p:nvPr/>
            </p:nvSpPr>
            <p:spPr bwMode="auto">
              <a:xfrm flipH="1" flipV="1">
                <a:off x="3270" y="217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4" name="Line 955"/>
              <p:cNvSpPr>
                <a:spLocks noChangeShapeType="1"/>
              </p:cNvSpPr>
              <p:nvPr/>
            </p:nvSpPr>
            <p:spPr bwMode="auto">
              <a:xfrm flipH="1">
                <a:off x="3051" y="2414"/>
                <a:ext cx="5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5" name="Line 956"/>
              <p:cNvSpPr>
                <a:spLocks noChangeShapeType="1"/>
              </p:cNvSpPr>
              <p:nvPr/>
            </p:nvSpPr>
            <p:spPr bwMode="auto">
              <a:xfrm flipH="1">
                <a:off x="3047" y="2425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6" name="Line 957"/>
              <p:cNvSpPr>
                <a:spLocks noChangeShapeType="1"/>
              </p:cNvSpPr>
              <p:nvPr/>
            </p:nvSpPr>
            <p:spPr bwMode="auto">
              <a:xfrm flipH="1">
                <a:off x="3045" y="242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7" name="Line 958"/>
              <p:cNvSpPr>
                <a:spLocks noChangeShapeType="1"/>
              </p:cNvSpPr>
              <p:nvPr/>
            </p:nvSpPr>
            <p:spPr bwMode="auto">
              <a:xfrm>
                <a:off x="3052" y="2412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8" name="Line 959"/>
              <p:cNvSpPr>
                <a:spLocks noChangeShapeType="1"/>
              </p:cNvSpPr>
              <p:nvPr/>
            </p:nvSpPr>
            <p:spPr bwMode="auto">
              <a:xfrm flipH="1" flipV="1">
                <a:off x="3053" y="241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39" name="Line 960"/>
              <p:cNvSpPr>
                <a:spLocks noChangeShapeType="1"/>
              </p:cNvSpPr>
              <p:nvPr/>
            </p:nvSpPr>
            <p:spPr bwMode="auto">
              <a:xfrm flipH="1">
                <a:off x="3053" y="2413"/>
                <a:ext cx="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0" name="Line 961"/>
              <p:cNvSpPr>
                <a:spLocks noChangeShapeType="1"/>
              </p:cNvSpPr>
              <p:nvPr/>
            </p:nvSpPr>
            <p:spPr bwMode="auto">
              <a:xfrm flipH="1" flipV="1">
                <a:off x="3048" y="2417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1" name="Line 962"/>
              <p:cNvSpPr>
                <a:spLocks noChangeShapeType="1"/>
              </p:cNvSpPr>
              <p:nvPr/>
            </p:nvSpPr>
            <p:spPr bwMode="auto">
              <a:xfrm flipV="1">
                <a:off x="3056" y="241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2" name="Line 963"/>
              <p:cNvSpPr>
                <a:spLocks noChangeShapeType="1"/>
              </p:cNvSpPr>
              <p:nvPr/>
            </p:nvSpPr>
            <p:spPr bwMode="auto">
              <a:xfrm flipV="1">
                <a:off x="3057" y="240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3" name="Line 964"/>
              <p:cNvSpPr>
                <a:spLocks noChangeShapeType="1"/>
              </p:cNvSpPr>
              <p:nvPr/>
            </p:nvSpPr>
            <p:spPr bwMode="auto">
              <a:xfrm flipH="1">
                <a:off x="3048" y="2421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4" name="Line 965"/>
              <p:cNvSpPr>
                <a:spLocks noChangeShapeType="1"/>
              </p:cNvSpPr>
              <p:nvPr/>
            </p:nvSpPr>
            <p:spPr bwMode="auto">
              <a:xfrm flipH="1" flipV="1">
                <a:off x="3046" y="2421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5" name="Line 966"/>
              <p:cNvSpPr>
                <a:spLocks noChangeShapeType="1"/>
              </p:cNvSpPr>
              <p:nvPr/>
            </p:nvSpPr>
            <p:spPr bwMode="auto">
              <a:xfrm flipH="1">
                <a:off x="3053" y="2410"/>
                <a:ext cx="2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6" name="Line 967"/>
              <p:cNvSpPr>
                <a:spLocks noChangeShapeType="1"/>
              </p:cNvSpPr>
              <p:nvPr/>
            </p:nvSpPr>
            <p:spPr bwMode="auto">
              <a:xfrm flipH="1">
                <a:off x="3045" y="2421"/>
                <a:ext cx="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7" name="Line 968"/>
              <p:cNvSpPr>
                <a:spLocks noChangeShapeType="1"/>
              </p:cNvSpPr>
              <p:nvPr/>
            </p:nvSpPr>
            <p:spPr bwMode="auto">
              <a:xfrm flipH="1">
                <a:off x="3041" y="230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8" name="Line 969"/>
              <p:cNvSpPr>
                <a:spLocks noChangeShapeType="1"/>
              </p:cNvSpPr>
              <p:nvPr/>
            </p:nvSpPr>
            <p:spPr bwMode="auto">
              <a:xfrm flipH="1">
                <a:off x="3026" y="227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9" name="Line 970"/>
              <p:cNvSpPr>
                <a:spLocks noChangeShapeType="1"/>
              </p:cNvSpPr>
              <p:nvPr/>
            </p:nvSpPr>
            <p:spPr bwMode="auto">
              <a:xfrm flipH="1">
                <a:off x="3029" y="228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0" name="Line 971"/>
              <p:cNvSpPr>
                <a:spLocks noChangeShapeType="1"/>
              </p:cNvSpPr>
              <p:nvPr/>
            </p:nvSpPr>
            <p:spPr bwMode="auto">
              <a:xfrm>
                <a:off x="3036" y="229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1" name="Line 972"/>
              <p:cNvSpPr>
                <a:spLocks noChangeShapeType="1"/>
              </p:cNvSpPr>
              <p:nvPr/>
            </p:nvSpPr>
            <p:spPr bwMode="auto">
              <a:xfrm>
                <a:off x="3036" y="229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2" name="Line 973"/>
              <p:cNvSpPr>
                <a:spLocks noChangeShapeType="1"/>
              </p:cNvSpPr>
              <p:nvPr/>
            </p:nvSpPr>
            <p:spPr bwMode="auto">
              <a:xfrm>
                <a:off x="3034" y="228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3" name="Line 974"/>
              <p:cNvSpPr>
                <a:spLocks noChangeShapeType="1"/>
              </p:cNvSpPr>
              <p:nvPr/>
            </p:nvSpPr>
            <p:spPr bwMode="auto">
              <a:xfrm>
                <a:off x="3034" y="228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4" name="Line 975"/>
              <p:cNvSpPr>
                <a:spLocks noChangeShapeType="1"/>
              </p:cNvSpPr>
              <p:nvPr/>
            </p:nvSpPr>
            <p:spPr bwMode="auto">
              <a:xfrm flipV="1">
                <a:off x="3038" y="229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5" name="Line 976"/>
              <p:cNvSpPr>
                <a:spLocks noChangeShapeType="1"/>
              </p:cNvSpPr>
              <p:nvPr/>
            </p:nvSpPr>
            <p:spPr bwMode="auto">
              <a:xfrm>
                <a:off x="3038" y="229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6" name="Line 977"/>
              <p:cNvSpPr>
                <a:spLocks noChangeShapeType="1"/>
              </p:cNvSpPr>
              <p:nvPr/>
            </p:nvSpPr>
            <p:spPr bwMode="auto">
              <a:xfrm>
                <a:off x="3038" y="229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7" name="Line 978"/>
              <p:cNvSpPr>
                <a:spLocks noChangeShapeType="1"/>
              </p:cNvSpPr>
              <p:nvPr/>
            </p:nvSpPr>
            <p:spPr bwMode="auto">
              <a:xfrm flipH="1" flipV="1">
                <a:off x="3033" y="228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8" name="Line 979"/>
              <p:cNvSpPr>
                <a:spLocks noChangeShapeType="1"/>
              </p:cNvSpPr>
              <p:nvPr/>
            </p:nvSpPr>
            <p:spPr bwMode="auto">
              <a:xfrm flipH="1">
                <a:off x="3031" y="228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9" name="Line 980"/>
              <p:cNvSpPr>
                <a:spLocks noChangeShapeType="1"/>
              </p:cNvSpPr>
              <p:nvPr/>
            </p:nvSpPr>
            <p:spPr bwMode="auto">
              <a:xfrm>
                <a:off x="3027" y="2279"/>
                <a:ext cx="1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0" name="Line 981"/>
              <p:cNvSpPr>
                <a:spLocks noChangeShapeType="1"/>
              </p:cNvSpPr>
              <p:nvPr/>
            </p:nvSpPr>
            <p:spPr bwMode="auto">
              <a:xfrm>
                <a:off x="3038" y="2281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1" name="Line 982"/>
              <p:cNvSpPr>
                <a:spLocks noChangeShapeType="1"/>
              </p:cNvSpPr>
              <p:nvPr/>
            </p:nvSpPr>
            <p:spPr bwMode="auto">
              <a:xfrm>
                <a:off x="3041" y="228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2" name="Line 983"/>
              <p:cNvSpPr>
                <a:spLocks noChangeShapeType="1"/>
              </p:cNvSpPr>
              <p:nvPr/>
            </p:nvSpPr>
            <p:spPr bwMode="auto">
              <a:xfrm flipH="1">
                <a:off x="3043" y="2292"/>
                <a:ext cx="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3" name="Line 984"/>
              <p:cNvSpPr>
                <a:spLocks noChangeShapeType="1"/>
              </p:cNvSpPr>
              <p:nvPr/>
            </p:nvSpPr>
            <p:spPr bwMode="auto">
              <a:xfrm flipV="1">
                <a:off x="3025" y="2279"/>
                <a:ext cx="4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4" name="Line 985"/>
              <p:cNvSpPr>
                <a:spLocks noChangeShapeType="1"/>
              </p:cNvSpPr>
              <p:nvPr/>
            </p:nvSpPr>
            <p:spPr bwMode="auto">
              <a:xfrm>
                <a:off x="3029" y="227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5" name="Line 986"/>
              <p:cNvSpPr>
                <a:spLocks noChangeShapeType="1"/>
              </p:cNvSpPr>
              <p:nvPr/>
            </p:nvSpPr>
            <p:spPr bwMode="auto">
              <a:xfrm>
                <a:off x="3031" y="2279"/>
                <a:ext cx="9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6" name="Line 987"/>
              <p:cNvSpPr>
                <a:spLocks noChangeShapeType="1"/>
              </p:cNvSpPr>
              <p:nvPr/>
            </p:nvSpPr>
            <p:spPr bwMode="auto">
              <a:xfrm>
                <a:off x="3040" y="2287"/>
                <a:ext cx="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7" name="Line 988"/>
              <p:cNvSpPr>
                <a:spLocks noChangeShapeType="1"/>
              </p:cNvSpPr>
              <p:nvPr/>
            </p:nvSpPr>
            <p:spPr bwMode="auto">
              <a:xfrm flipH="1">
                <a:off x="3036" y="2295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8" name="Line 989"/>
              <p:cNvSpPr>
                <a:spLocks noChangeShapeType="1"/>
              </p:cNvSpPr>
              <p:nvPr/>
            </p:nvSpPr>
            <p:spPr bwMode="auto">
              <a:xfrm flipH="1" flipV="1">
                <a:off x="3031" y="2303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9" name="Line 990"/>
              <p:cNvSpPr>
                <a:spLocks noChangeShapeType="1"/>
              </p:cNvSpPr>
              <p:nvPr/>
            </p:nvSpPr>
            <p:spPr bwMode="auto">
              <a:xfrm>
                <a:off x="2902" y="199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0" name="Line 991"/>
              <p:cNvSpPr>
                <a:spLocks noChangeShapeType="1"/>
              </p:cNvSpPr>
              <p:nvPr/>
            </p:nvSpPr>
            <p:spPr bwMode="auto">
              <a:xfrm flipH="1">
                <a:off x="2900" y="1991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1" name="Line 992"/>
              <p:cNvSpPr>
                <a:spLocks noChangeShapeType="1"/>
              </p:cNvSpPr>
              <p:nvPr/>
            </p:nvSpPr>
            <p:spPr bwMode="auto">
              <a:xfrm>
                <a:off x="2900" y="199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2" name="Line 993"/>
              <p:cNvSpPr>
                <a:spLocks noChangeShapeType="1"/>
              </p:cNvSpPr>
              <p:nvPr/>
            </p:nvSpPr>
            <p:spPr bwMode="auto">
              <a:xfrm>
                <a:off x="2900" y="199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3" name="Line 994"/>
              <p:cNvSpPr>
                <a:spLocks noChangeShapeType="1"/>
              </p:cNvSpPr>
              <p:nvPr/>
            </p:nvSpPr>
            <p:spPr bwMode="auto">
              <a:xfrm flipH="1" flipV="1">
                <a:off x="2898" y="199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4" name="Line 995"/>
              <p:cNvSpPr>
                <a:spLocks noChangeShapeType="1"/>
              </p:cNvSpPr>
              <p:nvPr/>
            </p:nvSpPr>
            <p:spPr bwMode="auto">
              <a:xfrm flipV="1">
                <a:off x="2898" y="199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5" name="Line 996"/>
              <p:cNvSpPr>
                <a:spLocks noChangeShapeType="1"/>
              </p:cNvSpPr>
              <p:nvPr/>
            </p:nvSpPr>
            <p:spPr bwMode="auto">
              <a:xfrm flipV="1">
                <a:off x="2901" y="199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6" name="Line 997"/>
              <p:cNvSpPr>
                <a:spLocks noChangeShapeType="1"/>
              </p:cNvSpPr>
              <p:nvPr/>
            </p:nvSpPr>
            <p:spPr bwMode="auto">
              <a:xfrm>
                <a:off x="2901" y="199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7" name="Line 998"/>
              <p:cNvSpPr>
                <a:spLocks noChangeShapeType="1"/>
              </p:cNvSpPr>
              <p:nvPr/>
            </p:nvSpPr>
            <p:spPr bwMode="auto">
              <a:xfrm flipV="1">
                <a:off x="2898" y="199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8" name="Line 999"/>
              <p:cNvSpPr>
                <a:spLocks noChangeShapeType="1"/>
              </p:cNvSpPr>
              <p:nvPr/>
            </p:nvSpPr>
            <p:spPr bwMode="auto">
              <a:xfrm flipH="1" flipV="1">
                <a:off x="2896" y="199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9" name="Line 1000"/>
              <p:cNvSpPr>
                <a:spLocks noChangeShapeType="1"/>
              </p:cNvSpPr>
              <p:nvPr/>
            </p:nvSpPr>
            <p:spPr bwMode="auto">
              <a:xfrm>
                <a:off x="2896" y="199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0" name="Line 1001"/>
              <p:cNvSpPr>
                <a:spLocks noChangeShapeType="1"/>
              </p:cNvSpPr>
              <p:nvPr/>
            </p:nvSpPr>
            <p:spPr bwMode="auto">
              <a:xfrm>
                <a:off x="2896" y="199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1" name="Line 1002"/>
              <p:cNvSpPr>
                <a:spLocks noChangeShapeType="1"/>
              </p:cNvSpPr>
              <p:nvPr/>
            </p:nvSpPr>
            <p:spPr bwMode="auto">
              <a:xfrm flipH="1">
                <a:off x="2896" y="199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2" name="Line 1003"/>
              <p:cNvSpPr>
                <a:spLocks noChangeShapeType="1"/>
              </p:cNvSpPr>
              <p:nvPr/>
            </p:nvSpPr>
            <p:spPr bwMode="auto">
              <a:xfrm flipV="1">
                <a:off x="2896" y="199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3" name="Line 1004"/>
              <p:cNvSpPr>
                <a:spLocks noChangeShapeType="1"/>
              </p:cNvSpPr>
              <p:nvPr/>
            </p:nvSpPr>
            <p:spPr bwMode="auto">
              <a:xfrm flipH="1">
                <a:off x="2894" y="199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4" name="Line 1005"/>
              <p:cNvSpPr>
                <a:spLocks noChangeShapeType="1"/>
              </p:cNvSpPr>
              <p:nvPr/>
            </p:nvSpPr>
            <p:spPr bwMode="auto">
              <a:xfrm>
                <a:off x="2894" y="199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5" name="Line 1006"/>
              <p:cNvSpPr>
                <a:spLocks noChangeShapeType="1"/>
              </p:cNvSpPr>
              <p:nvPr/>
            </p:nvSpPr>
            <p:spPr bwMode="auto">
              <a:xfrm flipV="1">
                <a:off x="2896" y="199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6" name="Line 1007"/>
              <p:cNvSpPr>
                <a:spLocks noChangeShapeType="1"/>
              </p:cNvSpPr>
              <p:nvPr/>
            </p:nvSpPr>
            <p:spPr bwMode="auto">
              <a:xfrm flipH="1">
                <a:off x="2902" y="199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7" name="Line 1008"/>
              <p:cNvSpPr>
                <a:spLocks noChangeShapeType="1"/>
              </p:cNvSpPr>
              <p:nvPr/>
            </p:nvSpPr>
            <p:spPr bwMode="auto">
              <a:xfrm>
                <a:off x="2900" y="199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3" name="Group 1210"/>
            <p:cNvGrpSpPr>
              <a:grpSpLocks/>
            </p:cNvGrpSpPr>
            <p:nvPr/>
          </p:nvGrpSpPr>
          <p:grpSpPr bwMode="auto">
            <a:xfrm>
              <a:off x="3863713" y="2802171"/>
              <a:ext cx="1006475" cy="830262"/>
              <a:chOff x="2504" y="1781"/>
              <a:chExt cx="634" cy="523"/>
            </a:xfrm>
          </p:grpSpPr>
          <p:sp>
            <p:nvSpPr>
              <p:cNvPr id="2888" name="Line 1010"/>
              <p:cNvSpPr>
                <a:spLocks noChangeShapeType="1"/>
              </p:cNvSpPr>
              <p:nvPr/>
            </p:nvSpPr>
            <p:spPr bwMode="auto">
              <a:xfrm flipH="1">
                <a:off x="2901" y="199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9" name="Line 1011"/>
              <p:cNvSpPr>
                <a:spLocks noChangeShapeType="1"/>
              </p:cNvSpPr>
              <p:nvPr/>
            </p:nvSpPr>
            <p:spPr bwMode="auto">
              <a:xfrm flipV="1">
                <a:off x="2907" y="199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0" name="Line 1012"/>
              <p:cNvSpPr>
                <a:spLocks noChangeShapeType="1"/>
              </p:cNvSpPr>
              <p:nvPr/>
            </p:nvSpPr>
            <p:spPr bwMode="auto">
              <a:xfrm>
                <a:off x="2891" y="199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1" name="Line 1013"/>
              <p:cNvSpPr>
                <a:spLocks noChangeShapeType="1"/>
              </p:cNvSpPr>
              <p:nvPr/>
            </p:nvSpPr>
            <p:spPr bwMode="auto">
              <a:xfrm flipV="1">
                <a:off x="2898" y="1990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2" name="Line 1014"/>
              <p:cNvSpPr>
                <a:spLocks noChangeShapeType="1"/>
              </p:cNvSpPr>
              <p:nvPr/>
            </p:nvSpPr>
            <p:spPr bwMode="auto">
              <a:xfrm flipH="1">
                <a:off x="2894" y="199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3" name="Line 1015"/>
              <p:cNvSpPr>
                <a:spLocks noChangeShapeType="1"/>
              </p:cNvSpPr>
              <p:nvPr/>
            </p:nvSpPr>
            <p:spPr bwMode="auto">
              <a:xfrm>
                <a:off x="2894" y="199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4" name="Line 1016"/>
              <p:cNvSpPr>
                <a:spLocks noChangeShapeType="1"/>
              </p:cNvSpPr>
              <p:nvPr/>
            </p:nvSpPr>
            <p:spPr bwMode="auto">
              <a:xfrm>
                <a:off x="2889" y="199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5" name="Line 1017"/>
              <p:cNvSpPr>
                <a:spLocks noChangeShapeType="1"/>
              </p:cNvSpPr>
              <p:nvPr/>
            </p:nvSpPr>
            <p:spPr bwMode="auto">
              <a:xfrm flipH="1">
                <a:off x="2897" y="1994"/>
                <a:ext cx="1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6" name="Line 1018"/>
              <p:cNvSpPr>
                <a:spLocks noChangeShapeType="1"/>
              </p:cNvSpPr>
              <p:nvPr/>
            </p:nvSpPr>
            <p:spPr bwMode="auto">
              <a:xfrm flipH="1" flipV="1">
                <a:off x="2889" y="1993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7" name="Line 1019"/>
              <p:cNvSpPr>
                <a:spLocks noChangeShapeType="1"/>
              </p:cNvSpPr>
              <p:nvPr/>
            </p:nvSpPr>
            <p:spPr bwMode="auto">
              <a:xfrm flipH="1" flipV="1">
                <a:off x="2889" y="1994"/>
                <a:ext cx="9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8" name="Line 1020"/>
              <p:cNvSpPr>
                <a:spLocks noChangeShapeType="1"/>
              </p:cNvSpPr>
              <p:nvPr/>
            </p:nvSpPr>
            <p:spPr bwMode="auto">
              <a:xfrm flipV="1">
                <a:off x="2889" y="199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9" name="Line 1021"/>
              <p:cNvSpPr>
                <a:spLocks noChangeShapeType="1"/>
              </p:cNvSpPr>
              <p:nvPr/>
            </p:nvSpPr>
            <p:spPr bwMode="auto">
              <a:xfrm flipV="1">
                <a:off x="2889" y="1988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0" name="Line 1022"/>
              <p:cNvSpPr>
                <a:spLocks noChangeShapeType="1"/>
              </p:cNvSpPr>
              <p:nvPr/>
            </p:nvSpPr>
            <p:spPr bwMode="auto">
              <a:xfrm>
                <a:off x="2898" y="1988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1" name="Line 1023"/>
              <p:cNvSpPr>
                <a:spLocks noChangeShapeType="1"/>
              </p:cNvSpPr>
              <p:nvPr/>
            </p:nvSpPr>
            <p:spPr bwMode="auto">
              <a:xfrm flipH="1">
                <a:off x="2905" y="199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2" name="Line 1024"/>
              <p:cNvSpPr>
                <a:spLocks noChangeShapeType="1"/>
              </p:cNvSpPr>
              <p:nvPr/>
            </p:nvSpPr>
            <p:spPr bwMode="auto">
              <a:xfrm flipH="1">
                <a:off x="2898" y="1994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3" name="Line 1025"/>
              <p:cNvSpPr>
                <a:spLocks noChangeShapeType="1"/>
              </p:cNvSpPr>
              <p:nvPr/>
            </p:nvSpPr>
            <p:spPr bwMode="auto">
              <a:xfrm flipH="1" flipV="1">
                <a:off x="3114" y="2259"/>
                <a:ext cx="9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4" name="Line 1026"/>
              <p:cNvSpPr>
                <a:spLocks noChangeShapeType="1"/>
              </p:cNvSpPr>
              <p:nvPr/>
            </p:nvSpPr>
            <p:spPr bwMode="auto">
              <a:xfrm flipH="1" flipV="1">
                <a:off x="3105" y="2256"/>
                <a:ext cx="9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5" name="Line 1027"/>
              <p:cNvSpPr>
                <a:spLocks noChangeShapeType="1"/>
              </p:cNvSpPr>
              <p:nvPr/>
            </p:nvSpPr>
            <p:spPr bwMode="auto">
              <a:xfrm>
                <a:off x="3120" y="2249"/>
                <a:ext cx="16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6" name="Line 1028"/>
              <p:cNvSpPr>
                <a:spLocks noChangeShapeType="1"/>
              </p:cNvSpPr>
              <p:nvPr/>
            </p:nvSpPr>
            <p:spPr bwMode="auto">
              <a:xfrm flipH="1">
                <a:off x="3103" y="2292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7" name="Line 1029"/>
              <p:cNvSpPr>
                <a:spLocks noChangeShapeType="1"/>
              </p:cNvSpPr>
              <p:nvPr/>
            </p:nvSpPr>
            <p:spPr bwMode="auto">
              <a:xfrm flipH="1" flipV="1">
                <a:off x="3121" y="2223"/>
                <a:ext cx="1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8" name="Line 1030"/>
              <p:cNvSpPr>
                <a:spLocks noChangeShapeType="1"/>
              </p:cNvSpPr>
              <p:nvPr/>
            </p:nvSpPr>
            <p:spPr bwMode="auto">
              <a:xfrm flipH="1" flipV="1">
                <a:off x="3095" y="2209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9" name="Line 1031"/>
              <p:cNvSpPr>
                <a:spLocks noChangeShapeType="1"/>
              </p:cNvSpPr>
              <p:nvPr/>
            </p:nvSpPr>
            <p:spPr bwMode="auto">
              <a:xfrm flipH="1" flipV="1">
                <a:off x="3102" y="2260"/>
                <a:ext cx="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0" name="Line 1032"/>
              <p:cNvSpPr>
                <a:spLocks noChangeShapeType="1"/>
              </p:cNvSpPr>
              <p:nvPr/>
            </p:nvSpPr>
            <p:spPr bwMode="auto">
              <a:xfrm flipH="1">
                <a:off x="3088" y="226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1" name="Line 1033"/>
              <p:cNvSpPr>
                <a:spLocks noChangeShapeType="1"/>
              </p:cNvSpPr>
              <p:nvPr/>
            </p:nvSpPr>
            <p:spPr bwMode="auto">
              <a:xfrm flipH="1">
                <a:off x="3072" y="2250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2" name="Line 1034"/>
              <p:cNvSpPr>
                <a:spLocks noChangeShapeType="1"/>
              </p:cNvSpPr>
              <p:nvPr/>
            </p:nvSpPr>
            <p:spPr bwMode="auto">
              <a:xfrm flipH="1" flipV="1">
                <a:off x="3034" y="2246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3" name="Line 1035"/>
              <p:cNvSpPr>
                <a:spLocks noChangeShapeType="1"/>
              </p:cNvSpPr>
              <p:nvPr/>
            </p:nvSpPr>
            <p:spPr bwMode="auto">
              <a:xfrm flipV="1">
                <a:off x="3063" y="2223"/>
                <a:ext cx="1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4" name="Line 1036"/>
              <p:cNvSpPr>
                <a:spLocks noChangeShapeType="1"/>
              </p:cNvSpPr>
              <p:nvPr/>
            </p:nvSpPr>
            <p:spPr bwMode="auto">
              <a:xfrm flipV="1">
                <a:off x="3060" y="2229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5" name="Line 1037"/>
              <p:cNvSpPr>
                <a:spLocks noChangeShapeType="1"/>
              </p:cNvSpPr>
              <p:nvPr/>
            </p:nvSpPr>
            <p:spPr bwMode="auto">
              <a:xfrm flipH="1">
                <a:off x="3046" y="223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6" name="Line 1038"/>
              <p:cNvSpPr>
                <a:spLocks noChangeShapeType="1"/>
              </p:cNvSpPr>
              <p:nvPr/>
            </p:nvSpPr>
            <p:spPr bwMode="auto">
              <a:xfrm>
                <a:off x="3064" y="2244"/>
                <a:ext cx="5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7" name="Line 1039"/>
              <p:cNvSpPr>
                <a:spLocks noChangeShapeType="1"/>
              </p:cNvSpPr>
              <p:nvPr/>
            </p:nvSpPr>
            <p:spPr bwMode="auto">
              <a:xfrm flipV="1">
                <a:off x="3051" y="2232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8" name="Line 1040"/>
              <p:cNvSpPr>
                <a:spLocks noChangeShapeType="1"/>
              </p:cNvSpPr>
              <p:nvPr/>
            </p:nvSpPr>
            <p:spPr bwMode="auto">
              <a:xfrm>
                <a:off x="3055" y="2232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9" name="Line 1041"/>
              <p:cNvSpPr>
                <a:spLocks noChangeShapeType="1"/>
              </p:cNvSpPr>
              <p:nvPr/>
            </p:nvSpPr>
            <p:spPr bwMode="auto">
              <a:xfrm flipV="1">
                <a:off x="3086" y="2269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0" name="Line 1042"/>
              <p:cNvSpPr>
                <a:spLocks noChangeShapeType="1"/>
              </p:cNvSpPr>
              <p:nvPr/>
            </p:nvSpPr>
            <p:spPr bwMode="auto">
              <a:xfrm flipV="1">
                <a:off x="3102" y="225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1" name="Line 1043"/>
              <p:cNvSpPr>
                <a:spLocks noChangeShapeType="1"/>
              </p:cNvSpPr>
              <p:nvPr/>
            </p:nvSpPr>
            <p:spPr bwMode="auto">
              <a:xfrm>
                <a:off x="3116" y="2266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2" name="Line 1044"/>
              <p:cNvSpPr>
                <a:spLocks noChangeShapeType="1"/>
              </p:cNvSpPr>
              <p:nvPr/>
            </p:nvSpPr>
            <p:spPr bwMode="auto">
              <a:xfrm flipV="1">
                <a:off x="3105" y="2248"/>
                <a:ext cx="1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3" name="Line 1045"/>
              <p:cNvSpPr>
                <a:spLocks noChangeShapeType="1"/>
              </p:cNvSpPr>
              <p:nvPr/>
            </p:nvSpPr>
            <p:spPr bwMode="auto">
              <a:xfrm>
                <a:off x="3119" y="224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4" name="Line 1046"/>
              <p:cNvSpPr>
                <a:spLocks noChangeShapeType="1"/>
              </p:cNvSpPr>
              <p:nvPr/>
            </p:nvSpPr>
            <p:spPr bwMode="auto">
              <a:xfrm>
                <a:off x="3120" y="224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5" name="Line 1047"/>
              <p:cNvSpPr>
                <a:spLocks noChangeShapeType="1"/>
              </p:cNvSpPr>
              <p:nvPr/>
            </p:nvSpPr>
            <p:spPr bwMode="auto">
              <a:xfrm>
                <a:off x="3136" y="227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6" name="Line 1048"/>
              <p:cNvSpPr>
                <a:spLocks noChangeShapeType="1"/>
              </p:cNvSpPr>
              <p:nvPr/>
            </p:nvSpPr>
            <p:spPr bwMode="auto">
              <a:xfrm>
                <a:off x="3136" y="227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7" name="Line 1049"/>
              <p:cNvSpPr>
                <a:spLocks noChangeShapeType="1"/>
              </p:cNvSpPr>
              <p:nvPr/>
            </p:nvSpPr>
            <p:spPr bwMode="auto">
              <a:xfrm flipH="1">
                <a:off x="3136" y="227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8" name="Line 1050"/>
              <p:cNvSpPr>
                <a:spLocks noChangeShapeType="1"/>
              </p:cNvSpPr>
              <p:nvPr/>
            </p:nvSpPr>
            <p:spPr bwMode="auto">
              <a:xfrm flipH="1">
                <a:off x="3107" y="2274"/>
                <a:ext cx="2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9" name="Line 1051"/>
              <p:cNvSpPr>
                <a:spLocks noChangeShapeType="1"/>
              </p:cNvSpPr>
              <p:nvPr/>
            </p:nvSpPr>
            <p:spPr bwMode="auto">
              <a:xfrm flipH="1" flipV="1">
                <a:off x="3083" y="2278"/>
                <a:ext cx="20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0" name="Line 1052"/>
              <p:cNvSpPr>
                <a:spLocks noChangeShapeType="1"/>
              </p:cNvSpPr>
              <p:nvPr/>
            </p:nvSpPr>
            <p:spPr bwMode="auto">
              <a:xfrm flipV="1">
                <a:off x="3131" y="2240"/>
                <a:ext cx="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1" name="Line 1053"/>
              <p:cNvSpPr>
                <a:spLocks noChangeShapeType="1"/>
              </p:cNvSpPr>
              <p:nvPr/>
            </p:nvSpPr>
            <p:spPr bwMode="auto">
              <a:xfrm flipH="1" flipV="1">
                <a:off x="3103" y="2211"/>
                <a:ext cx="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2" name="Line 1054"/>
              <p:cNvSpPr>
                <a:spLocks noChangeShapeType="1"/>
              </p:cNvSpPr>
              <p:nvPr/>
            </p:nvSpPr>
            <p:spPr bwMode="auto">
              <a:xfrm flipH="1">
                <a:off x="3009" y="2209"/>
                <a:ext cx="86" cy="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3" name="Line 1055"/>
              <p:cNvSpPr>
                <a:spLocks noChangeShapeType="1"/>
              </p:cNvSpPr>
              <p:nvPr/>
            </p:nvSpPr>
            <p:spPr bwMode="auto">
              <a:xfrm flipH="1">
                <a:off x="3127" y="225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4" name="Line 1056"/>
              <p:cNvSpPr>
                <a:spLocks noChangeShapeType="1"/>
              </p:cNvSpPr>
              <p:nvPr/>
            </p:nvSpPr>
            <p:spPr bwMode="auto">
              <a:xfrm flipH="1">
                <a:off x="3113" y="227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5" name="Line 1057"/>
              <p:cNvSpPr>
                <a:spLocks noChangeShapeType="1"/>
              </p:cNvSpPr>
              <p:nvPr/>
            </p:nvSpPr>
            <p:spPr bwMode="auto">
              <a:xfrm flipH="1">
                <a:off x="3110" y="227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6" name="Line 1058"/>
              <p:cNvSpPr>
                <a:spLocks noChangeShapeType="1"/>
              </p:cNvSpPr>
              <p:nvPr/>
            </p:nvSpPr>
            <p:spPr bwMode="auto">
              <a:xfrm flipH="1">
                <a:off x="3090" y="2260"/>
                <a:ext cx="1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7" name="Line 1059"/>
              <p:cNvSpPr>
                <a:spLocks noChangeShapeType="1"/>
              </p:cNvSpPr>
              <p:nvPr/>
            </p:nvSpPr>
            <p:spPr bwMode="auto">
              <a:xfrm flipV="1">
                <a:off x="3102" y="225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8" name="Line 1060"/>
              <p:cNvSpPr>
                <a:spLocks noChangeShapeType="1"/>
              </p:cNvSpPr>
              <p:nvPr/>
            </p:nvSpPr>
            <p:spPr bwMode="auto">
              <a:xfrm flipH="1">
                <a:off x="3119" y="2270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9" name="Line 1061"/>
              <p:cNvSpPr>
                <a:spLocks noChangeShapeType="1"/>
              </p:cNvSpPr>
              <p:nvPr/>
            </p:nvSpPr>
            <p:spPr bwMode="auto">
              <a:xfrm flipH="1">
                <a:off x="3104" y="225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0" name="Line 1062"/>
              <p:cNvSpPr>
                <a:spLocks noChangeShapeType="1"/>
              </p:cNvSpPr>
              <p:nvPr/>
            </p:nvSpPr>
            <p:spPr bwMode="auto">
              <a:xfrm flipH="1">
                <a:off x="3063" y="2276"/>
                <a:ext cx="2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1" name="Line 1063"/>
              <p:cNvSpPr>
                <a:spLocks noChangeShapeType="1"/>
              </p:cNvSpPr>
              <p:nvPr/>
            </p:nvSpPr>
            <p:spPr bwMode="auto">
              <a:xfrm flipH="1">
                <a:off x="3043" y="2291"/>
                <a:ext cx="2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2" name="Line 1064"/>
              <p:cNvSpPr>
                <a:spLocks noChangeShapeType="1"/>
              </p:cNvSpPr>
              <p:nvPr/>
            </p:nvSpPr>
            <p:spPr bwMode="auto">
              <a:xfrm flipH="1">
                <a:off x="3028" y="2250"/>
                <a:ext cx="44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3" name="Line 1065"/>
              <p:cNvSpPr>
                <a:spLocks noChangeShapeType="1"/>
              </p:cNvSpPr>
              <p:nvPr/>
            </p:nvSpPr>
            <p:spPr bwMode="auto">
              <a:xfrm flipH="1" flipV="1">
                <a:off x="3033" y="224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4" name="Line 1066"/>
              <p:cNvSpPr>
                <a:spLocks noChangeShapeType="1"/>
              </p:cNvSpPr>
              <p:nvPr/>
            </p:nvSpPr>
            <p:spPr bwMode="auto">
              <a:xfrm>
                <a:off x="3033" y="224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5" name="Line 1067"/>
              <p:cNvSpPr>
                <a:spLocks noChangeShapeType="1"/>
              </p:cNvSpPr>
              <p:nvPr/>
            </p:nvSpPr>
            <p:spPr bwMode="auto">
              <a:xfrm flipV="1">
                <a:off x="3034" y="2226"/>
                <a:ext cx="28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6" name="Line 1068"/>
              <p:cNvSpPr>
                <a:spLocks noChangeShapeType="1"/>
              </p:cNvSpPr>
              <p:nvPr/>
            </p:nvSpPr>
            <p:spPr bwMode="auto">
              <a:xfrm>
                <a:off x="3062" y="222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7" name="Line 1069"/>
              <p:cNvSpPr>
                <a:spLocks noChangeShapeType="1"/>
              </p:cNvSpPr>
              <p:nvPr/>
            </p:nvSpPr>
            <p:spPr bwMode="auto">
              <a:xfrm>
                <a:off x="3060" y="223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8" name="Line 1070"/>
              <p:cNvSpPr>
                <a:spLocks noChangeShapeType="1"/>
              </p:cNvSpPr>
              <p:nvPr/>
            </p:nvSpPr>
            <p:spPr bwMode="auto">
              <a:xfrm>
                <a:off x="3062" y="2239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9" name="Line 1071"/>
              <p:cNvSpPr>
                <a:spLocks noChangeShapeType="1"/>
              </p:cNvSpPr>
              <p:nvPr/>
            </p:nvSpPr>
            <p:spPr bwMode="auto">
              <a:xfrm>
                <a:off x="3063" y="224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0" name="Line 1072"/>
              <p:cNvSpPr>
                <a:spLocks noChangeShapeType="1"/>
              </p:cNvSpPr>
              <p:nvPr/>
            </p:nvSpPr>
            <p:spPr bwMode="auto">
              <a:xfrm flipH="1" flipV="1">
                <a:off x="3060" y="223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1" name="Line 1073"/>
              <p:cNvSpPr>
                <a:spLocks noChangeShapeType="1"/>
              </p:cNvSpPr>
              <p:nvPr/>
            </p:nvSpPr>
            <p:spPr bwMode="auto">
              <a:xfrm flipV="1">
                <a:off x="3055" y="2230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2" name="Line 1074"/>
              <p:cNvSpPr>
                <a:spLocks noChangeShapeType="1"/>
              </p:cNvSpPr>
              <p:nvPr/>
            </p:nvSpPr>
            <p:spPr bwMode="auto">
              <a:xfrm flipV="1">
                <a:off x="3046" y="2236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3" name="Line 1075"/>
              <p:cNvSpPr>
                <a:spLocks noChangeShapeType="1"/>
              </p:cNvSpPr>
              <p:nvPr/>
            </p:nvSpPr>
            <p:spPr bwMode="auto">
              <a:xfrm>
                <a:off x="3024" y="227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4" name="Line 1076"/>
              <p:cNvSpPr>
                <a:spLocks noChangeShapeType="1"/>
              </p:cNvSpPr>
              <p:nvPr/>
            </p:nvSpPr>
            <p:spPr bwMode="auto">
              <a:xfrm>
                <a:off x="3025" y="228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5" name="Line 1077"/>
              <p:cNvSpPr>
                <a:spLocks noChangeShapeType="1"/>
              </p:cNvSpPr>
              <p:nvPr/>
            </p:nvSpPr>
            <p:spPr bwMode="auto">
              <a:xfrm flipV="1">
                <a:off x="3044" y="229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6" name="Line 1078"/>
              <p:cNvSpPr>
                <a:spLocks noChangeShapeType="1"/>
              </p:cNvSpPr>
              <p:nvPr/>
            </p:nvSpPr>
            <p:spPr bwMode="auto">
              <a:xfrm flipV="1">
                <a:off x="3044" y="229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7" name="Line 1079"/>
              <p:cNvSpPr>
                <a:spLocks noChangeShapeType="1"/>
              </p:cNvSpPr>
              <p:nvPr/>
            </p:nvSpPr>
            <p:spPr bwMode="auto">
              <a:xfrm>
                <a:off x="3043" y="230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8" name="Line 1080"/>
              <p:cNvSpPr>
                <a:spLocks noChangeShapeType="1"/>
              </p:cNvSpPr>
              <p:nvPr/>
            </p:nvSpPr>
            <p:spPr bwMode="auto">
              <a:xfrm flipV="1">
                <a:off x="3043" y="230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9" name="Line 1081"/>
              <p:cNvSpPr>
                <a:spLocks noChangeShapeType="1"/>
              </p:cNvSpPr>
              <p:nvPr/>
            </p:nvSpPr>
            <p:spPr bwMode="auto">
              <a:xfrm>
                <a:off x="3030" y="22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0" name="Line 1082"/>
              <p:cNvSpPr>
                <a:spLocks noChangeShapeType="1"/>
              </p:cNvSpPr>
              <p:nvPr/>
            </p:nvSpPr>
            <p:spPr bwMode="auto">
              <a:xfrm flipV="1">
                <a:off x="3028" y="22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1" name="Line 1083"/>
              <p:cNvSpPr>
                <a:spLocks noChangeShapeType="1"/>
              </p:cNvSpPr>
              <p:nvPr/>
            </p:nvSpPr>
            <p:spPr bwMode="auto">
              <a:xfrm>
                <a:off x="3032" y="22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2" name="Line 1084"/>
              <p:cNvSpPr>
                <a:spLocks noChangeShapeType="1"/>
              </p:cNvSpPr>
              <p:nvPr/>
            </p:nvSpPr>
            <p:spPr bwMode="auto">
              <a:xfrm>
                <a:off x="3033" y="22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3" name="Line 1085"/>
              <p:cNvSpPr>
                <a:spLocks noChangeShapeType="1"/>
              </p:cNvSpPr>
              <p:nvPr/>
            </p:nvSpPr>
            <p:spPr bwMode="auto">
              <a:xfrm flipH="1">
                <a:off x="3036" y="228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4" name="Line 1086"/>
              <p:cNvSpPr>
                <a:spLocks noChangeShapeType="1"/>
              </p:cNvSpPr>
              <p:nvPr/>
            </p:nvSpPr>
            <p:spPr bwMode="auto">
              <a:xfrm flipH="1" flipV="1">
                <a:off x="3034" y="227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5" name="Line 1087"/>
              <p:cNvSpPr>
                <a:spLocks noChangeShapeType="1"/>
              </p:cNvSpPr>
              <p:nvPr/>
            </p:nvSpPr>
            <p:spPr bwMode="auto">
              <a:xfrm flipH="1" flipV="1">
                <a:off x="3038" y="228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6" name="Line 1088"/>
              <p:cNvSpPr>
                <a:spLocks noChangeShapeType="1"/>
              </p:cNvSpPr>
              <p:nvPr/>
            </p:nvSpPr>
            <p:spPr bwMode="auto">
              <a:xfrm flipV="1">
                <a:off x="3038" y="228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7" name="Line 1089"/>
              <p:cNvSpPr>
                <a:spLocks noChangeShapeType="1"/>
              </p:cNvSpPr>
              <p:nvPr/>
            </p:nvSpPr>
            <p:spPr bwMode="auto">
              <a:xfrm flipH="1" flipV="1">
                <a:off x="3041" y="228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8" name="Line 1090"/>
              <p:cNvSpPr>
                <a:spLocks noChangeShapeType="1"/>
              </p:cNvSpPr>
              <p:nvPr/>
            </p:nvSpPr>
            <p:spPr bwMode="auto">
              <a:xfrm flipH="1" flipV="1">
                <a:off x="3040" y="22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9" name="Line 1091"/>
              <p:cNvSpPr>
                <a:spLocks noChangeShapeType="1"/>
              </p:cNvSpPr>
              <p:nvPr/>
            </p:nvSpPr>
            <p:spPr bwMode="auto">
              <a:xfrm flipV="1">
                <a:off x="3043" y="228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0" name="Line 1092"/>
              <p:cNvSpPr>
                <a:spLocks noChangeShapeType="1"/>
              </p:cNvSpPr>
              <p:nvPr/>
            </p:nvSpPr>
            <p:spPr bwMode="auto">
              <a:xfrm flipH="1">
                <a:off x="3042" y="228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1" name="Line 1093"/>
              <p:cNvSpPr>
                <a:spLocks noChangeShapeType="1"/>
              </p:cNvSpPr>
              <p:nvPr/>
            </p:nvSpPr>
            <p:spPr bwMode="auto">
              <a:xfrm flipH="1" flipV="1">
                <a:off x="3043" y="229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2" name="Line 1094"/>
              <p:cNvSpPr>
                <a:spLocks noChangeShapeType="1"/>
              </p:cNvSpPr>
              <p:nvPr/>
            </p:nvSpPr>
            <p:spPr bwMode="auto">
              <a:xfrm>
                <a:off x="3024" y="22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3" name="Line 1095"/>
              <p:cNvSpPr>
                <a:spLocks noChangeShapeType="1"/>
              </p:cNvSpPr>
              <p:nvPr/>
            </p:nvSpPr>
            <p:spPr bwMode="auto">
              <a:xfrm>
                <a:off x="3009" y="226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4" name="Line 1096"/>
              <p:cNvSpPr>
                <a:spLocks noChangeShapeType="1"/>
              </p:cNvSpPr>
              <p:nvPr/>
            </p:nvSpPr>
            <p:spPr bwMode="auto">
              <a:xfrm flipV="1">
                <a:off x="3009" y="226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5" name="Line 1097"/>
              <p:cNvSpPr>
                <a:spLocks noChangeShapeType="1"/>
              </p:cNvSpPr>
              <p:nvPr/>
            </p:nvSpPr>
            <p:spPr bwMode="auto">
              <a:xfrm>
                <a:off x="3011" y="226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6" name="Line 1098"/>
              <p:cNvSpPr>
                <a:spLocks noChangeShapeType="1"/>
              </p:cNvSpPr>
              <p:nvPr/>
            </p:nvSpPr>
            <p:spPr bwMode="auto">
              <a:xfrm>
                <a:off x="3013" y="226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7" name="Line 1099"/>
              <p:cNvSpPr>
                <a:spLocks noChangeShapeType="1"/>
              </p:cNvSpPr>
              <p:nvPr/>
            </p:nvSpPr>
            <p:spPr bwMode="auto">
              <a:xfrm>
                <a:off x="3014" y="226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8" name="Line 1100"/>
              <p:cNvSpPr>
                <a:spLocks noChangeShapeType="1"/>
              </p:cNvSpPr>
              <p:nvPr/>
            </p:nvSpPr>
            <p:spPr bwMode="auto">
              <a:xfrm flipH="1">
                <a:off x="3017" y="226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9" name="Line 1101"/>
              <p:cNvSpPr>
                <a:spLocks noChangeShapeType="1"/>
              </p:cNvSpPr>
              <p:nvPr/>
            </p:nvSpPr>
            <p:spPr bwMode="auto">
              <a:xfrm flipH="1" flipV="1">
                <a:off x="3017" y="226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0" name="Line 1102"/>
              <p:cNvSpPr>
                <a:spLocks noChangeShapeType="1"/>
              </p:cNvSpPr>
              <p:nvPr/>
            </p:nvSpPr>
            <p:spPr bwMode="auto">
              <a:xfrm flipV="1">
                <a:off x="3020" y="227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1" name="Line 1103"/>
              <p:cNvSpPr>
                <a:spLocks noChangeShapeType="1"/>
              </p:cNvSpPr>
              <p:nvPr/>
            </p:nvSpPr>
            <p:spPr bwMode="auto">
              <a:xfrm flipH="1" flipV="1">
                <a:off x="3019" y="227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2" name="Line 1104"/>
              <p:cNvSpPr>
                <a:spLocks noChangeShapeType="1"/>
              </p:cNvSpPr>
              <p:nvPr/>
            </p:nvSpPr>
            <p:spPr bwMode="auto">
              <a:xfrm flipV="1">
                <a:off x="3023" y="227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3" name="Line 1105"/>
              <p:cNvSpPr>
                <a:spLocks noChangeShapeType="1"/>
              </p:cNvSpPr>
              <p:nvPr/>
            </p:nvSpPr>
            <p:spPr bwMode="auto">
              <a:xfrm flipH="1" flipV="1">
                <a:off x="3022" y="227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4" name="Line 1106"/>
              <p:cNvSpPr>
                <a:spLocks noChangeShapeType="1"/>
              </p:cNvSpPr>
              <p:nvPr/>
            </p:nvSpPr>
            <p:spPr bwMode="auto">
              <a:xfrm>
                <a:off x="3069" y="225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5" name="Line 1107"/>
              <p:cNvSpPr>
                <a:spLocks noChangeShapeType="1"/>
              </p:cNvSpPr>
              <p:nvPr/>
            </p:nvSpPr>
            <p:spPr bwMode="auto">
              <a:xfrm flipV="1">
                <a:off x="3130" y="225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6" name="Line 1108"/>
              <p:cNvSpPr>
                <a:spLocks noChangeShapeType="1"/>
              </p:cNvSpPr>
              <p:nvPr/>
            </p:nvSpPr>
            <p:spPr bwMode="auto">
              <a:xfrm flipV="1">
                <a:off x="3049" y="223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7" name="Line 1109"/>
              <p:cNvSpPr>
                <a:spLocks noChangeShapeType="1"/>
              </p:cNvSpPr>
              <p:nvPr/>
            </p:nvSpPr>
            <p:spPr bwMode="auto">
              <a:xfrm flipH="1">
                <a:off x="3117" y="227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8" name="Line 1110"/>
              <p:cNvSpPr>
                <a:spLocks noChangeShapeType="1"/>
              </p:cNvSpPr>
              <p:nvPr/>
            </p:nvSpPr>
            <p:spPr bwMode="auto">
              <a:xfrm flipH="1">
                <a:off x="3115" y="227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9" name="Line 1111"/>
              <p:cNvSpPr>
                <a:spLocks noChangeShapeType="1"/>
              </p:cNvSpPr>
              <p:nvPr/>
            </p:nvSpPr>
            <p:spPr bwMode="auto">
              <a:xfrm flipH="1">
                <a:off x="3107" y="2277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0" name="Line 1112"/>
              <p:cNvSpPr>
                <a:spLocks noChangeShapeType="1"/>
              </p:cNvSpPr>
              <p:nvPr/>
            </p:nvSpPr>
            <p:spPr bwMode="auto">
              <a:xfrm flipV="1">
                <a:off x="3086" y="227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1" name="Line 1113"/>
              <p:cNvSpPr>
                <a:spLocks noChangeShapeType="1"/>
              </p:cNvSpPr>
              <p:nvPr/>
            </p:nvSpPr>
            <p:spPr bwMode="auto">
              <a:xfrm>
                <a:off x="3103" y="225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2" name="Line 1114"/>
              <p:cNvSpPr>
                <a:spLocks noChangeShapeType="1"/>
              </p:cNvSpPr>
              <p:nvPr/>
            </p:nvSpPr>
            <p:spPr bwMode="auto">
              <a:xfrm flipV="1">
                <a:off x="3102" y="2265"/>
                <a:ext cx="1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3" name="Line 1115"/>
              <p:cNvSpPr>
                <a:spLocks noChangeShapeType="1"/>
              </p:cNvSpPr>
              <p:nvPr/>
            </p:nvSpPr>
            <p:spPr bwMode="auto">
              <a:xfrm>
                <a:off x="3112" y="226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4" name="Line 1116"/>
              <p:cNvSpPr>
                <a:spLocks noChangeShapeType="1"/>
              </p:cNvSpPr>
              <p:nvPr/>
            </p:nvSpPr>
            <p:spPr bwMode="auto">
              <a:xfrm>
                <a:off x="3114" y="2265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5" name="Line 1117"/>
              <p:cNvSpPr>
                <a:spLocks noChangeShapeType="1"/>
              </p:cNvSpPr>
              <p:nvPr/>
            </p:nvSpPr>
            <p:spPr bwMode="auto">
              <a:xfrm flipV="1">
                <a:off x="3102" y="2265"/>
                <a:ext cx="1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6" name="Line 1118"/>
              <p:cNvSpPr>
                <a:spLocks noChangeShapeType="1"/>
              </p:cNvSpPr>
              <p:nvPr/>
            </p:nvSpPr>
            <p:spPr bwMode="auto">
              <a:xfrm>
                <a:off x="3114" y="2265"/>
                <a:ext cx="5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7" name="Line 1119"/>
              <p:cNvSpPr>
                <a:spLocks noChangeShapeType="1"/>
              </p:cNvSpPr>
              <p:nvPr/>
            </p:nvSpPr>
            <p:spPr bwMode="auto">
              <a:xfrm flipH="1">
                <a:off x="2505" y="1820"/>
                <a:ext cx="7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8" name="Line 1120"/>
              <p:cNvSpPr>
                <a:spLocks noChangeShapeType="1"/>
              </p:cNvSpPr>
              <p:nvPr/>
            </p:nvSpPr>
            <p:spPr bwMode="auto">
              <a:xfrm flipH="1">
                <a:off x="2504" y="182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9" name="Line 1121"/>
              <p:cNvSpPr>
                <a:spLocks noChangeShapeType="1"/>
              </p:cNvSpPr>
              <p:nvPr/>
            </p:nvSpPr>
            <p:spPr bwMode="auto">
              <a:xfrm flipV="1">
                <a:off x="2523" y="178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0" name="Line 1122"/>
              <p:cNvSpPr>
                <a:spLocks noChangeShapeType="1"/>
              </p:cNvSpPr>
              <p:nvPr/>
            </p:nvSpPr>
            <p:spPr bwMode="auto">
              <a:xfrm flipH="1" flipV="1">
                <a:off x="2518" y="178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1" name="Line 1123"/>
              <p:cNvSpPr>
                <a:spLocks noChangeShapeType="1"/>
              </p:cNvSpPr>
              <p:nvPr/>
            </p:nvSpPr>
            <p:spPr bwMode="auto">
              <a:xfrm flipV="1">
                <a:off x="2523" y="1783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2" name="Line 1124"/>
              <p:cNvSpPr>
                <a:spLocks noChangeShapeType="1"/>
              </p:cNvSpPr>
              <p:nvPr/>
            </p:nvSpPr>
            <p:spPr bwMode="auto">
              <a:xfrm>
                <a:off x="2519" y="178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3" name="Line 1125"/>
              <p:cNvSpPr>
                <a:spLocks noChangeShapeType="1"/>
              </p:cNvSpPr>
              <p:nvPr/>
            </p:nvSpPr>
            <p:spPr bwMode="auto">
              <a:xfrm flipH="1">
                <a:off x="2522" y="178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4" name="Line 1126"/>
              <p:cNvSpPr>
                <a:spLocks noChangeShapeType="1"/>
              </p:cNvSpPr>
              <p:nvPr/>
            </p:nvSpPr>
            <p:spPr bwMode="auto">
              <a:xfrm flipH="1">
                <a:off x="2521" y="178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5" name="Line 1127"/>
              <p:cNvSpPr>
                <a:spLocks noChangeShapeType="1"/>
              </p:cNvSpPr>
              <p:nvPr/>
            </p:nvSpPr>
            <p:spPr bwMode="auto">
              <a:xfrm flipH="1" flipV="1">
                <a:off x="2520" y="178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6" name="Line 1128"/>
              <p:cNvSpPr>
                <a:spLocks noChangeShapeType="1"/>
              </p:cNvSpPr>
              <p:nvPr/>
            </p:nvSpPr>
            <p:spPr bwMode="auto">
              <a:xfrm flipH="1">
                <a:off x="2520" y="1783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7" name="Line 1129"/>
              <p:cNvSpPr>
                <a:spLocks noChangeShapeType="1"/>
              </p:cNvSpPr>
              <p:nvPr/>
            </p:nvSpPr>
            <p:spPr bwMode="auto">
              <a:xfrm flipV="1">
                <a:off x="2512" y="181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8" name="Line 1130"/>
              <p:cNvSpPr>
                <a:spLocks noChangeShapeType="1"/>
              </p:cNvSpPr>
              <p:nvPr/>
            </p:nvSpPr>
            <p:spPr bwMode="auto">
              <a:xfrm flipV="1">
                <a:off x="2514" y="1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9" name="Line 1131"/>
              <p:cNvSpPr>
                <a:spLocks noChangeShapeType="1"/>
              </p:cNvSpPr>
              <p:nvPr/>
            </p:nvSpPr>
            <p:spPr bwMode="auto">
              <a:xfrm flipV="1">
                <a:off x="2689" y="2079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0" name="Line 1132"/>
              <p:cNvSpPr>
                <a:spLocks noChangeShapeType="1"/>
              </p:cNvSpPr>
              <p:nvPr/>
            </p:nvSpPr>
            <p:spPr bwMode="auto">
              <a:xfrm flipV="1">
                <a:off x="2697" y="2080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1" name="Line 1133"/>
              <p:cNvSpPr>
                <a:spLocks noChangeShapeType="1"/>
              </p:cNvSpPr>
              <p:nvPr/>
            </p:nvSpPr>
            <p:spPr bwMode="auto">
              <a:xfrm>
                <a:off x="2685" y="2080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2" name="Line 1134"/>
              <p:cNvSpPr>
                <a:spLocks noChangeShapeType="1"/>
              </p:cNvSpPr>
              <p:nvPr/>
            </p:nvSpPr>
            <p:spPr bwMode="auto">
              <a:xfrm>
                <a:off x="2694" y="20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3" name="Line 1135"/>
              <p:cNvSpPr>
                <a:spLocks noChangeShapeType="1"/>
              </p:cNvSpPr>
              <p:nvPr/>
            </p:nvSpPr>
            <p:spPr bwMode="auto">
              <a:xfrm>
                <a:off x="2695" y="20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4" name="Line 1136"/>
              <p:cNvSpPr>
                <a:spLocks noChangeShapeType="1"/>
              </p:cNvSpPr>
              <p:nvPr/>
            </p:nvSpPr>
            <p:spPr bwMode="auto">
              <a:xfrm>
                <a:off x="2696" y="20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5" name="Line 1137"/>
              <p:cNvSpPr>
                <a:spLocks noChangeShapeType="1"/>
              </p:cNvSpPr>
              <p:nvPr/>
            </p:nvSpPr>
            <p:spPr bwMode="auto">
              <a:xfrm>
                <a:off x="2687" y="20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6" name="Line 1138"/>
              <p:cNvSpPr>
                <a:spLocks noChangeShapeType="1"/>
              </p:cNvSpPr>
              <p:nvPr/>
            </p:nvSpPr>
            <p:spPr bwMode="auto">
              <a:xfrm flipH="1">
                <a:off x="2687" y="2080"/>
                <a:ext cx="1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7" name="Line 1139"/>
              <p:cNvSpPr>
                <a:spLocks noChangeShapeType="1"/>
              </p:cNvSpPr>
              <p:nvPr/>
            </p:nvSpPr>
            <p:spPr bwMode="auto">
              <a:xfrm flipV="1">
                <a:off x="2687" y="2078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8" name="Line 1140"/>
              <p:cNvSpPr>
                <a:spLocks noChangeShapeType="1"/>
              </p:cNvSpPr>
              <p:nvPr/>
            </p:nvSpPr>
            <p:spPr bwMode="auto">
              <a:xfrm>
                <a:off x="2691" y="2077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9" name="Line 1141"/>
              <p:cNvSpPr>
                <a:spLocks noChangeShapeType="1"/>
              </p:cNvSpPr>
              <p:nvPr/>
            </p:nvSpPr>
            <p:spPr bwMode="auto">
              <a:xfrm flipH="1">
                <a:off x="2691" y="2080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0" name="Line 1142"/>
              <p:cNvSpPr>
                <a:spLocks noChangeShapeType="1"/>
              </p:cNvSpPr>
              <p:nvPr/>
            </p:nvSpPr>
            <p:spPr bwMode="auto">
              <a:xfrm flipH="1" flipV="1">
                <a:off x="2686" y="208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1" name="Line 1143"/>
              <p:cNvSpPr>
                <a:spLocks noChangeShapeType="1"/>
              </p:cNvSpPr>
              <p:nvPr/>
            </p:nvSpPr>
            <p:spPr bwMode="auto">
              <a:xfrm flipV="1">
                <a:off x="2686" y="2077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2" name="Line 1144"/>
              <p:cNvSpPr>
                <a:spLocks noChangeShapeType="1"/>
              </p:cNvSpPr>
              <p:nvPr/>
            </p:nvSpPr>
            <p:spPr bwMode="auto">
              <a:xfrm>
                <a:off x="2691" y="207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3" name="Line 1145"/>
              <p:cNvSpPr>
                <a:spLocks noChangeShapeType="1"/>
              </p:cNvSpPr>
              <p:nvPr/>
            </p:nvSpPr>
            <p:spPr bwMode="auto">
              <a:xfrm flipV="1">
                <a:off x="3027" y="211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4" name="Line 1146"/>
              <p:cNvSpPr>
                <a:spLocks noChangeShapeType="1"/>
              </p:cNvSpPr>
              <p:nvPr/>
            </p:nvSpPr>
            <p:spPr bwMode="auto">
              <a:xfrm>
                <a:off x="3014" y="2107"/>
                <a:ext cx="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5" name="Line 1147"/>
              <p:cNvSpPr>
                <a:spLocks noChangeShapeType="1"/>
              </p:cNvSpPr>
              <p:nvPr/>
            </p:nvSpPr>
            <p:spPr bwMode="auto">
              <a:xfrm>
                <a:off x="3020" y="2109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6" name="Line 1148"/>
              <p:cNvSpPr>
                <a:spLocks noChangeShapeType="1"/>
              </p:cNvSpPr>
              <p:nvPr/>
            </p:nvSpPr>
            <p:spPr bwMode="auto">
              <a:xfrm>
                <a:off x="3025" y="2116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7" name="Line 1149"/>
              <p:cNvSpPr>
                <a:spLocks noChangeShapeType="1"/>
              </p:cNvSpPr>
              <p:nvPr/>
            </p:nvSpPr>
            <p:spPr bwMode="auto">
              <a:xfrm flipH="1" flipV="1">
                <a:off x="3020" y="2116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8" name="Line 1150"/>
              <p:cNvSpPr>
                <a:spLocks noChangeShapeType="1"/>
              </p:cNvSpPr>
              <p:nvPr/>
            </p:nvSpPr>
            <p:spPr bwMode="auto">
              <a:xfrm>
                <a:off x="3026" y="2123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9" name="Line 1151"/>
              <p:cNvSpPr>
                <a:spLocks noChangeShapeType="1"/>
              </p:cNvSpPr>
              <p:nvPr/>
            </p:nvSpPr>
            <p:spPr bwMode="auto">
              <a:xfrm flipH="1" flipV="1">
                <a:off x="3027" y="211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0" name="Line 1152"/>
              <p:cNvSpPr>
                <a:spLocks noChangeShapeType="1"/>
              </p:cNvSpPr>
              <p:nvPr/>
            </p:nvSpPr>
            <p:spPr bwMode="auto">
              <a:xfrm flipV="1">
                <a:off x="3027" y="2118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1" name="Line 1153"/>
              <p:cNvSpPr>
                <a:spLocks noChangeShapeType="1"/>
              </p:cNvSpPr>
              <p:nvPr/>
            </p:nvSpPr>
            <p:spPr bwMode="auto">
              <a:xfrm flipH="1" flipV="1">
                <a:off x="3026" y="2114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2" name="Line 1154"/>
              <p:cNvSpPr>
                <a:spLocks noChangeShapeType="1"/>
              </p:cNvSpPr>
              <p:nvPr/>
            </p:nvSpPr>
            <p:spPr bwMode="auto">
              <a:xfrm flipV="1">
                <a:off x="3026" y="211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3" name="Line 1155"/>
              <p:cNvSpPr>
                <a:spLocks noChangeShapeType="1"/>
              </p:cNvSpPr>
              <p:nvPr/>
            </p:nvSpPr>
            <p:spPr bwMode="auto">
              <a:xfrm flipV="1">
                <a:off x="3006" y="21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4" name="Line 1156"/>
              <p:cNvSpPr>
                <a:spLocks noChangeShapeType="1"/>
              </p:cNvSpPr>
              <p:nvPr/>
            </p:nvSpPr>
            <p:spPr bwMode="auto">
              <a:xfrm flipV="1">
                <a:off x="3008" y="210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5" name="Line 1157"/>
              <p:cNvSpPr>
                <a:spLocks noChangeShapeType="1"/>
              </p:cNvSpPr>
              <p:nvPr/>
            </p:nvSpPr>
            <p:spPr bwMode="auto">
              <a:xfrm>
                <a:off x="3009" y="210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6" name="Line 1158"/>
              <p:cNvSpPr>
                <a:spLocks noChangeShapeType="1"/>
              </p:cNvSpPr>
              <p:nvPr/>
            </p:nvSpPr>
            <p:spPr bwMode="auto">
              <a:xfrm>
                <a:off x="3011" y="210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7" name="Line 1159"/>
              <p:cNvSpPr>
                <a:spLocks noChangeShapeType="1"/>
              </p:cNvSpPr>
              <p:nvPr/>
            </p:nvSpPr>
            <p:spPr bwMode="auto">
              <a:xfrm>
                <a:off x="3012" y="21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8" name="Line 1160"/>
              <p:cNvSpPr>
                <a:spLocks noChangeShapeType="1"/>
              </p:cNvSpPr>
              <p:nvPr/>
            </p:nvSpPr>
            <p:spPr bwMode="auto">
              <a:xfrm>
                <a:off x="3022" y="211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9" name="Line 1161"/>
              <p:cNvSpPr>
                <a:spLocks noChangeShapeType="1"/>
              </p:cNvSpPr>
              <p:nvPr/>
            </p:nvSpPr>
            <p:spPr bwMode="auto">
              <a:xfrm>
                <a:off x="3024" y="211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0" name="Line 1162"/>
              <p:cNvSpPr>
                <a:spLocks noChangeShapeType="1"/>
              </p:cNvSpPr>
              <p:nvPr/>
            </p:nvSpPr>
            <p:spPr bwMode="auto">
              <a:xfrm>
                <a:off x="3025" y="211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1" name="Line 1163"/>
              <p:cNvSpPr>
                <a:spLocks noChangeShapeType="1"/>
              </p:cNvSpPr>
              <p:nvPr/>
            </p:nvSpPr>
            <p:spPr bwMode="auto">
              <a:xfrm>
                <a:off x="3025" y="212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2" name="Line 1164"/>
              <p:cNvSpPr>
                <a:spLocks noChangeShapeType="1"/>
              </p:cNvSpPr>
              <p:nvPr/>
            </p:nvSpPr>
            <p:spPr bwMode="auto">
              <a:xfrm>
                <a:off x="3019" y="211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3" name="Line 1165"/>
              <p:cNvSpPr>
                <a:spLocks noChangeShapeType="1"/>
              </p:cNvSpPr>
              <p:nvPr/>
            </p:nvSpPr>
            <p:spPr bwMode="auto">
              <a:xfrm>
                <a:off x="3019" y="2111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4" name="Line 1166"/>
              <p:cNvSpPr>
                <a:spLocks noChangeShapeType="1"/>
              </p:cNvSpPr>
              <p:nvPr/>
            </p:nvSpPr>
            <p:spPr bwMode="auto">
              <a:xfrm flipH="1" flipV="1">
                <a:off x="3018" y="211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5" name="Line 1167"/>
              <p:cNvSpPr>
                <a:spLocks noChangeShapeType="1"/>
              </p:cNvSpPr>
              <p:nvPr/>
            </p:nvSpPr>
            <p:spPr bwMode="auto">
              <a:xfrm flipH="1" flipV="1">
                <a:off x="3017" y="210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6" name="Line 1168"/>
              <p:cNvSpPr>
                <a:spLocks noChangeShapeType="1"/>
              </p:cNvSpPr>
              <p:nvPr/>
            </p:nvSpPr>
            <p:spPr bwMode="auto">
              <a:xfrm flipH="1" flipV="1">
                <a:off x="3016" y="210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7" name="Line 1169"/>
              <p:cNvSpPr>
                <a:spLocks noChangeShapeType="1"/>
              </p:cNvSpPr>
              <p:nvPr/>
            </p:nvSpPr>
            <p:spPr bwMode="auto">
              <a:xfrm flipH="1" flipV="1">
                <a:off x="3014" y="210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8" name="Line 1170"/>
              <p:cNvSpPr>
                <a:spLocks noChangeShapeType="1"/>
              </p:cNvSpPr>
              <p:nvPr/>
            </p:nvSpPr>
            <p:spPr bwMode="auto">
              <a:xfrm flipH="1" flipV="1">
                <a:off x="3012" y="21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9" name="Line 1171"/>
              <p:cNvSpPr>
                <a:spLocks noChangeShapeType="1"/>
              </p:cNvSpPr>
              <p:nvPr/>
            </p:nvSpPr>
            <p:spPr bwMode="auto">
              <a:xfrm>
                <a:off x="3019" y="2112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0" name="Line 1172"/>
              <p:cNvSpPr>
                <a:spLocks noChangeShapeType="1"/>
              </p:cNvSpPr>
              <p:nvPr/>
            </p:nvSpPr>
            <p:spPr bwMode="auto">
              <a:xfrm>
                <a:off x="3022" y="211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1" name="Line 1173"/>
              <p:cNvSpPr>
                <a:spLocks noChangeShapeType="1"/>
              </p:cNvSpPr>
              <p:nvPr/>
            </p:nvSpPr>
            <p:spPr bwMode="auto">
              <a:xfrm>
                <a:off x="3023" y="211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2" name="Line 1174"/>
              <p:cNvSpPr>
                <a:spLocks noChangeShapeType="1"/>
              </p:cNvSpPr>
              <p:nvPr/>
            </p:nvSpPr>
            <p:spPr bwMode="auto">
              <a:xfrm>
                <a:off x="3027" y="211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3" name="Line 1175"/>
              <p:cNvSpPr>
                <a:spLocks noChangeShapeType="1"/>
              </p:cNvSpPr>
              <p:nvPr/>
            </p:nvSpPr>
            <p:spPr bwMode="auto">
              <a:xfrm>
                <a:off x="3027" y="211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4" name="Line 1176"/>
              <p:cNvSpPr>
                <a:spLocks noChangeShapeType="1"/>
              </p:cNvSpPr>
              <p:nvPr/>
            </p:nvSpPr>
            <p:spPr bwMode="auto">
              <a:xfrm>
                <a:off x="3028" y="211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5" name="Line 1177"/>
              <p:cNvSpPr>
                <a:spLocks noChangeShapeType="1"/>
              </p:cNvSpPr>
              <p:nvPr/>
            </p:nvSpPr>
            <p:spPr bwMode="auto">
              <a:xfrm flipH="1">
                <a:off x="3027" y="212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6" name="Line 1178"/>
              <p:cNvSpPr>
                <a:spLocks noChangeShapeType="1"/>
              </p:cNvSpPr>
              <p:nvPr/>
            </p:nvSpPr>
            <p:spPr bwMode="auto">
              <a:xfrm>
                <a:off x="3023" y="211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7" name="Line 1179"/>
              <p:cNvSpPr>
                <a:spLocks noChangeShapeType="1"/>
              </p:cNvSpPr>
              <p:nvPr/>
            </p:nvSpPr>
            <p:spPr bwMode="auto">
              <a:xfrm>
                <a:off x="3026" y="2123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8" name="Line 1180"/>
              <p:cNvSpPr>
                <a:spLocks noChangeShapeType="1"/>
              </p:cNvSpPr>
              <p:nvPr/>
            </p:nvSpPr>
            <p:spPr bwMode="auto">
              <a:xfrm flipV="1">
                <a:off x="3026" y="212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9" name="Line 1181"/>
              <p:cNvSpPr>
                <a:spLocks noChangeShapeType="1"/>
              </p:cNvSpPr>
              <p:nvPr/>
            </p:nvSpPr>
            <p:spPr bwMode="auto">
              <a:xfrm>
                <a:off x="3027" y="212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0" name="Line 1182"/>
              <p:cNvSpPr>
                <a:spLocks noChangeShapeType="1"/>
              </p:cNvSpPr>
              <p:nvPr/>
            </p:nvSpPr>
            <p:spPr bwMode="auto">
              <a:xfrm>
                <a:off x="3027" y="212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1" name="Line 1183"/>
              <p:cNvSpPr>
                <a:spLocks noChangeShapeType="1"/>
              </p:cNvSpPr>
              <p:nvPr/>
            </p:nvSpPr>
            <p:spPr bwMode="auto">
              <a:xfrm>
                <a:off x="3010" y="21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2" name="Line 1184"/>
              <p:cNvSpPr>
                <a:spLocks noChangeShapeType="1"/>
              </p:cNvSpPr>
              <p:nvPr/>
            </p:nvSpPr>
            <p:spPr bwMode="auto">
              <a:xfrm>
                <a:off x="3011" y="210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3" name="Line 1185"/>
              <p:cNvSpPr>
                <a:spLocks noChangeShapeType="1"/>
              </p:cNvSpPr>
              <p:nvPr/>
            </p:nvSpPr>
            <p:spPr bwMode="auto">
              <a:xfrm>
                <a:off x="3013" y="210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4" name="Line 1186"/>
              <p:cNvSpPr>
                <a:spLocks noChangeShapeType="1"/>
              </p:cNvSpPr>
              <p:nvPr/>
            </p:nvSpPr>
            <p:spPr bwMode="auto">
              <a:xfrm>
                <a:off x="3015" y="2110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5" name="Line 1187"/>
              <p:cNvSpPr>
                <a:spLocks noChangeShapeType="1"/>
              </p:cNvSpPr>
              <p:nvPr/>
            </p:nvSpPr>
            <p:spPr bwMode="auto">
              <a:xfrm>
                <a:off x="3017" y="211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6" name="Line 1188"/>
              <p:cNvSpPr>
                <a:spLocks noChangeShapeType="1"/>
              </p:cNvSpPr>
              <p:nvPr/>
            </p:nvSpPr>
            <p:spPr bwMode="auto">
              <a:xfrm>
                <a:off x="3018" y="211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7" name="Line 1189"/>
              <p:cNvSpPr>
                <a:spLocks noChangeShapeType="1"/>
              </p:cNvSpPr>
              <p:nvPr/>
            </p:nvSpPr>
            <p:spPr bwMode="auto">
              <a:xfrm>
                <a:off x="3018" y="211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8" name="Line 1190"/>
              <p:cNvSpPr>
                <a:spLocks noChangeShapeType="1"/>
              </p:cNvSpPr>
              <p:nvPr/>
            </p:nvSpPr>
            <p:spPr bwMode="auto">
              <a:xfrm flipH="1" flipV="1">
                <a:off x="3017" y="211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9" name="Line 1191"/>
              <p:cNvSpPr>
                <a:spLocks noChangeShapeType="1"/>
              </p:cNvSpPr>
              <p:nvPr/>
            </p:nvSpPr>
            <p:spPr bwMode="auto">
              <a:xfrm flipH="1" flipV="1">
                <a:off x="3017" y="211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0" name="Line 1192"/>
              <p:cNvSpPr>
                <a:spLocks noChangeShapeType="1"/>
              </p:cNvSpPr>
              <p:nvPr/>
            </p:nvSpPr>
            <p:spPr bwMode="auto">
              <a:xfrm>
                <a:off x="3008" y="210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1" name="Line 1193"/>
              <p:cNvSpPr>
                <a:spLocks noChangeShapeType="1"/>
              </p:cNvSpPr>
              <p:nvPr/>
            </p:nvSpPr>
            <p:spPr bwMode="auto">
              <a:xfrm>
                <a:off x="3008" y="210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2" name="Line 1194"/>
              <p:cNvSpPr>
                <a:spLocks noChangeShapeType="1"/>
              </p:cNvSpPr>
              <p:nvPr/>
            </p:nvSpPr>
            <p:spPr bwMode="auto">
              <a:xfrm>
                <a:off x="3010" y="210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3" name="Line 1195"/>
              <p:cNvSpPr>
                <a:spLocks noChangeShapeType="1"/>
              </p:cNvSpPr>
              <p:nvPr/>
            </p:nvSpPr>
            <p:spPr bwMode="auto">
              <a:xfrm>
                <a:off x="3012" y="210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4" name="Line 1196"/>
              <p:cNvSpPr>
                <a:spLocks noChangeShapeType="1"/>
              </p:cNvSpPr>
              <p:nvPr/>
            </p:nvSpPr>
            <p:spPr bwMode="auto">
              <a:xfrm>
                <a:off x="3013" y="211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5" name="Line 1197"/>
              <p:cNvSpPr>
                <a:spLocks noChangeShapeType="1"/>
              </p:cNvSpPr>
              <p:nvPr/>
            </p:nvSpPr>
            <p:spPr bwMode="auto">
              <a:xfrm>
                <a:off x="3015" y="211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6" name="Line 1198"/>
              <p:cNvSpPr>
                <a:spLocks noChangeShapeType="1"/>
              </p:cNvSpPr>
              <p:nvPr/>
            </p:nvSpPr>
            <p:spPr bwMode="auto">
              <a:xfrm>
                <a:off x="3016" y="2112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7" name="Line 1199"/>
              <p:cNvSpPr>
                <a:spLocks noChangeShapeType="1"/>
              </p:cNvSpPr>
              <p:nvPr/>
            </p:nvSpPr>
            <p:spPr bwMode="auto">
              <a:xfrm>
                <a:off x="3017" y="211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8" name="Line 1200"/>
              <p:cNvSpPr>
                <a:spLocks noChangeShapeType="1"/>
              </p:cNvSpPr>
              <p:nvPr/>
            </p:nvSpPr>
            <p:spPr bwMode="auto">
              <a:xfrm flipH="1" flipV="1">
                <a:off x="3017" y="211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9" name="Line 1201"/>
              <p:cNvSpPr>
                <a:spLocks noChangeShapeType="1"/>
              </p:cNvSpPr>
              <p:nvPr/>
            </p:nvSpPr>
            <p:spPr bwMode="auto">
              <a:xfrm flipH="1" flipV="1">
                <a:off x="3017" y="211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0" name="Line 1202"/>
              <p:cNvSpPr>
                <a:spLocks noChangeShapeType="1"/>
              </p:cNvSpPr>
              <p:nvPr/>
            </p:nvSpPr>
            <p:spPr bwMode="auto">
              <a:xfrm flipH="1" flipV="1">
                <a:off x="3014" y="210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1" name="Line 1203"/>
              <p:cNvSpPr>
                <a:spLocks noChangeShapeType="1"/>
              </p:cNvSpPr>
              <p:nvPr/>
            </p:nvSpPr>
            <p:spPr bwMode="auto">
              <a:xfrm flipV="1">
                <a:off x="3008" y="210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2" name="Line 1204"/>
              <p:cNvSpPr>
                <a:spLocks noChangeShapeType="1"/>
              </p:cNvSpPr>
              <p:nvPr/>
            </p:nvSpPr>
            <p:spPr bwMode="auto">
              <a:xfrm>
                <a:off x="3010" y="2104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3" name="Line 1205"/>
              <p:cNvSpPr>
                <a:spLocks noChangeShapeType="1"/>
              </p:cNvSpPr>
              <p:nvPr/>
            </p:nvSpPr>
            <p:spPr bwMode="auto">
              <a:xfrm>
                <a:off x="3010" y="21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4" name="Line 1206"/>
              <p:cNvSpPr>
                <a:spLocks noChangeShapeType="1"/>
              </p:cNvSpPr>
              <p:nvPr/>
            </p:nvSpPr>
            <p:spPr bwMode="auto">
              <a:xfrm flipV="1">
                <a:off x="3012" y="210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5" name="Line 1207"/>
              <p:cNvSpPr>
                <a:spLocks noChangeShapeType="1"/>
              </p:cNvSpPr>
              <p:nvPr/>
            </p:nvSpPr>
            <p:spPr bwMode="auto">
              <a:xfrm flipH="1" flipV="1">
                <a:off x="3013" y="211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6" name="Line 1208"/>
              <p:cNvSpPr>
                <a:spLocks noChangeShapeType="1"/>
              </p:cNvSpPr>
              <p:nvPr/>
            </p:nvSpPr>
            <p:spPr bwMode="auto">
              <a:xfrm>
                <a:off x="3011" y="21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7" name="Line 1209"/>
              <p:cNvSpPr>
                <a:spLocks noChangeShapeType="1"/>
              </p:cNvSpPr>
              <p:nvPr/>
            </p:nvSpPr>
            <p:spPr bwMode="auto">
              <a:xfrm>
                <a:off x="3011" y="210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" name="Group 1411"/>
            <p:cNvGrpSpPr>
              <a:grpSpLocks/>
            </p:cNvGrpSpPr>
            <p:nvPr/>
          </p:nvGrpSpPr>
          <p:grpSpPr bwMode="auto">
            <a:xfrm>
              <a:off x="2481001" y="2543408"/>
              <a:ext cx="2622550" cy="1938337"/>
              <a:chOff x="1633" y="1618"/>
              <a:chExt cx="1652" cy="1221"/>
            </a:xfrm>
          </p:grpSpPr>
          <p:sp>
            <p:nvSpPr>
              <p:cNvPr id="2688" name="Line 1211"/>
              <p:cNvSpPr>
                <a:spLocks noChangeShapeType="1"/>
              </p:cNvSpPr>
              <p:nvPr/>
            </p:nvSpPr>
            <p:spPr bwMode="auto">
              <a:xfrm>
                <a:off x="3011" y="210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9" name="Line 1212"/>
              <p:cNvSpPr>
                <a:spLocks noChangeShapeType="1"/>
              </p:cNvSpPr>
              <p:nvPr/>
            </p:nvSpPr>
            <p:spPr bwMode="auto">
              <a:xfrm flipH="1">
                <a:off x="3010" y="210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0" name="Line 1213"/>
              <p:cNvSpPr>
                <a:spLocks noChangeShapeType="1"/>
              </p:cNvSpPr>
              <p:nvPr/>
            </p:nvSpPr>
            <p:spPr bwMode="auto">
              <a:xfrm>
                <a:off x="3014" y="211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1" name="Line 1214"/>
              <p:cNvSpPr>
                <a:spLocks noChangeShapeType="1"/>
              </p:cNvSpPr>
              <p:nvPr/>
            </p:nvSpPr>
            <p:spPr bwMode="auto">
              <a:xfrm>
                <a:off x="3010" y="21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2" name="Line 1215"/>
              <p:cNvSpPr>
                <a:spLocks noChangeShapeType="1"/>
              </p:cNvSpPr>
              <p:nvPr/>
            </p:nvSpPr>
            <p:spPr bwMode="auto">
              <a:xfrm>
                <a:off x="3011" y="21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3" name="Line 1216"/>
              <p:cNvSpPr>
                <a:spLocks noChangeShapeType="1"/>
              </p:cNvSpPr>
              <p:nvPr/>
            </p:nvSpPr>
            <p:spPr bwMode="auto">
              <a:xfrm>
                <a:off x="3014" y="210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4" name="Line 1217"/>
              <p:cNvSpPr>
                <a:spLocks noChangeShapeType="1"/>
              </p:cNvSpPr>
              <p:nvPr/>
            </p:nvSpPr>
            <p:spPr bwMode="auto">
              <a:xfrm flipV="1">
                <a:off x="3013" y="210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5" name="Line 1218"/>
              <p:cNvSpPr>
                <a:spLocks noChangeShapeType="1"/>
              </p:cNvSpPr>
              <p:nvPr/>
            </p:nvSpPr>
            <p:spPr bwMode="auto">
              <a:xfrm>
                <a:off x="3011" y="21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6" name="Line 1219"/>
              <p:cNvSpPr>
                <a:spLocks noChangeShapeType="1"/>
              </p:cNvSpPr>
              <p:nvPr/>
            </p:nvSpPr>
            <p:spPr bwMode="auto">
              <a:xfrm>
                <a:off x="3023" y="211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7" name="Line 1220"/>
              <p:cNvSpPr>
                <a:spLocks noChangeShapeType="1"/>
              </p:cNvSpPr>
              <p:nvPr/>
            </p:nvSpPr>
            <p:spPr bwMode="auto">
              <a:xfrm>
                <a:off x="3024" y="2112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8" name="Line 1221"/>
              <p:cNvSpPr>
                <a:spLocks noChangeShapeType="1"/>
              </p:cNvSpPr>
              <p:nvPr/>
            </p:nvSpPr>
            <p:spPr bwMode="auto">
              <a:xfrm flipH="1">
                <a:off x="3015" y="21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9" name="Line 1222"/>
              <p:cNvSpPr>
                <a:spLocks noChangeShapeType="1"/>
              </p:cNvSpPr>
              <p:nvPr/>
            </p:nvSpPr>
            <p:spPr bwMode="auto">
              <a:xfrm flipV="1">
                <a:off x="2452" y="2520"/>
                <a:ext cx="0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0" name="Line 1223"/>
              <p:cNvSpPr>
                <a:spLocks noChangeShapeType="1"/>
              </p:cNvSpPr>
              <p:nvPr/>
            </p:nvSpPr>
            <p:spPr bwMode="auto">
              <a:xfrm flipH="1">
                <a:off x="2441" y="2543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1" name="Line 1224"/>
              <p:cNvSpPr>
                <a:spLocks noChangeShapeType="1"/>
              </p:cNvSpPr>
              <p:nvPr/>
            </p:nvSpPr>
            <p:spPr bwMode="auto">
              <a:xfrm flipH="1" flipV="1">
                <a:off x="2433" y="2550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2" name="Line 1225"/>
              <p:cNvSpPr>
                <a:spLocks noChangeShapeType="1"/>
              </p:cNvSpPr>
              <p:nvPr/>
            </p:nvSpPr>
            <p:spPr bwMode="auto">
              <a:xfrm flipH="1">
                <a:off x="3273" y="2267"/>
                <a:ext cx="5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3" name="Line 1226"/>
              <p:cNvSpPr>
                <a:spLocks noChangeShapeType="1"/>
              </p:cNvSpPr>
              <p:nvPr/>
            </p:nvSpPr>
            <p:spPr bwMode="auto">
              <a:xfrm flipH="1">
                <a:off x="3271" y="226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4" name="Line 1227"/>
              <p:cNvSpPr>
                <a:spLocks noChangeShapeType="1"/>
              </p:cNvSpPr>
              <p:nvPr/>
            </p:nvSpPr>
            <p:spPr bwMode="auto">
              <a:xfrm>
                <a:off x="3271" y="2270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5" name="Line 1228"/>
              <p:cNvSpPr>
                <a:spLocks noChangeShapeType="1"/>
              </p:cNvSpPr>
              <p:nvPr/>
            </p:nvSpPr>
            <p:spPr bwMode="auto">
              <a:xfrm flipV="1">
                <a:off x="3276" y="226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6" name="Line 1229"/>
              <p:cNvSpPr>
                <a:spLocks noChangeShapeType="1"/>
              </p:cNvSpPr>
              <p:nvPr/>
            </p:nvSpPr>
            <p:spPr bwMode="auto">
              <a:xfrm flipH="1" flipV="1">
                <a:off x="3276" y="226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7" name="Line 1230"/>
              <p:cNvSpPr>
                <a:spLocks noChangeShapeType="1"/>
              </p:cNvSpPr>
              <p:nvPr/>
            </p:nvSpPr>
            <p:spPr bwMode="auto">
              <a:xfrm flipH="1" flipV="1">
                <a:off x="3274" y="226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8" name="Line 1231"/>
              <p:cNvSpPr>
                <a:spLocks noChangeShapeType="1"/>
              </p:cNvSpPr>
              <p:nvPr/>
            </p:nvSpPr>
            <p:spPr bwMode="auto">
              <a:xfrm flipV="1">
                <a:off x="3278" y="2263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9" name="Line 1232"/>
              <p:cNvSpPr>
                <a:spLocks noChangeShapeType="1"/>
              </p:cNvSpPr>
              <p:nvPr/>
            </p:nvSpPr>
            <p:spPr bwMode="auto">
              <a:xfrm flipV="1">
                <a:off x="3279" y="2259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0" name="Line 1233"/>
              <p:cNvSpPr>
                <a:spLocks noChangeShapeType="1"/>
              </p:cNvSpPr>
              <p:nvPr/>
            </p:nvSpPr>
            <p:spPr bwMode="auto">
              <a:xfrm flipH="1">
                <a:off x="3271" y="227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1" name="Line 1234"/>
              <p:cNvSpPr>
                <a:spLocks noChangeShapeType="1"/>
              </p:cNvSpPr>
              <p:nvPr/>
            </p:nvSpPr>
            <p:spPr bwMode="auto">
              <a:xfrm flipH="1">
                <a:off x="3268" y="2280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2" name="Line 1235"/>
              <p:cNvSpPr>
                <a:spLocks noChangeShapeType="1"/>
              </p:cNvSpPr>
              <p:nvPr/>
            </p:nvSpPr>
            <p:spPr bwMode="auto">
              <a:xfrm flipH="1">
                <a:off x="3271" y="227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3" name="Line 1236"/>
              <p:cNvSpPr>
                <a:spLocks noChangeShapeType="1"/>
              </p:cNvSpPr>
              <p:nvPr/>
            </p:nvSpPr>
            <p:spPr bwMode="auto">
              <a:xfrm flipH="1" flipV="1">
                <a:off x="3270" y="227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4" name="Line 1237"/>
              <p:cNvSpPr>
                <a:spLocks noChangeShapeType="1"/>
              </p:cNvSpPr>
              <p:nvPr/>
            </p:nvSpPr>
            <p:spPr bwMode="auto">
              <a:xfrm>
                <a:off x="3271" y="227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5" name="Line 1238"/>
              <p:cNvSpPr>
                <a:spLocks noChangeShapeType="1"/>
              </p:cNvSpPr>
              <p:nvPr/>
            </p:nvSpPr>
            <p:spPr bwMode="auto">
              <a:xfrm flipH="1">
                <a:off x="3274" y="2261"/>
                <a:ext cx="2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6" name="Line 1239"/>
              <p:cNvSpPr>
                <a:spLocks noChangeShapeType="1"/>
              </p:cNvSpPr>
              <p:nvPr/>
            </p:nvSpPr>
            <p:spPr bwMode="auto">
              <a:xfrm flipH="1">
                <a:off x="3269" y="2276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7" name="Line 1240"/>
              <p:cNvSpPr>
                <a:spLocks noChangeShapeType="1"/>
              </p:cNvSpPr>
              <p:nvPr/>
            </p:nvSpPr>
            <p:spPr bwMode="auto">
              <a:xfrm flipV="1">
                <a:off x="2284" y="2825"/>
                <a:ext cx="2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8" name="Line 1241"/>
              <p:cNvSpPr>
                <a:spLocks noChangeShapeType="1"/>
              </p:cNvSpPr>
              <p:nvPr/>
            </p:nvSpPr>
            <p:spPr bwMode="auto">
              <a:xfrm flipV="1">
                <a:off x="2284" y="2826"/>
                <a:ext cx="22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9" name="Line 1242"/>
              <p:cNvSpPr>
                <a:spLocks noChangeShapeType="1"/>
              </p:cNvSpPr>
              <p:nvPr/>
            </p:nvSpPr>
            <p:spPr bwMode="auto">
              <a:xfrm flipV="1">
                <a:off x="2283" y="2823"/>
                <a:ext cx="2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0" name="Line 1243"/>
              <p:cNvSpPr>
                <a:spLocks noChangeShapeType="1"/>
              </p:cNvSpPr>
              <p:nvPr/>
            </p:nvSpPr>
            <p:spPr bwMode="auto">
              <a:xfrm>
                <a:off x="2283" y="283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1" name="Line 1244"/>
              <p:cNvSpPr>
                <a:spLocks noChangeShapeType="1"/>
              </p:cNvSpPr>
              <p:nvPr/>
            </p:nvSpPr>
            <p:spPr bwMode="auto">
              <a:xfrm flipV="1">
                <a:off x="2540" y="1827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2" name="Line 1245"/>
              <p:cNvSpPr>
                <a:spLocks noChangeShapeType="1"/>
              </p:cNvSpPr>
              <p:nvPr/>
            </p:nvSpPr>
            <p:spPr bwMode="auto">
              <a:xfrm flipV="1">
                <a:off x="2518" y="1802"/>
                <a:ext cx="25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3" name="Line 1246"/>
              <p:cNvSpPr>
                <a:spLocks noChangeShapeType="1"/>
              </p:cNvSpPr>
              <p:nvPr/>
            </p:nvSpPr>
            <p:spPr bwMode="auto">
              <a:xfrm flipV="1">
                <a:off x="2551" y="1813"/>
                <a:ext cx="2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4" name="Line 1247"/>
              <p:cNvSpPr>
                <a:spLocks noChangeShapeType="1"/>
              </p:cNvSpPr>
              <p:nvPr/>
            </p:nvSpPr>
            <p:spPr bwMode="auto">
              <a:xfrm flipH="1">
                <a:off x="2507" y="1833"/>
                <a:ext cx="33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5" name="Line 1248"/>
              <p:cNvSpPr>
                <a:spLocks noChangeShapeType="1"/>
              </p:cNvSpPr>
              <p:nvPr/>
            </p:nvSpPr>
            <p:spPr bwMode="auto">
              <a:xfrm flipV="1">
                <a:off x="2507" y="185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6" name="Line 1249"/>
              <p:cNvSpPr>
                <a:spLocks noChangeShapeType="1"/>
              </p:cNvSpPr>
              <p:nvPr/>
            </p:nvSpPr>
            <p:spPr bwMode="auto">
              <a:xfrm flipH="1">
                <a:off x="2534" y="1798"/>
                <a:ext cx="1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7" name="Line 1250"/>
              <p:cNvSpPr>
                <a:spLocks noChangeShapeType="1"/>
              </p:cNvSpPr>
              <p:nvPr/>
            </p:nvSpPr>
            <p:spPr bwMode="auto">
              <a:xfrm flipV="1">
                <a:off x="2534" y="1802"/>
                <a:ext cx="9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8" name="Line 1251"/>
              <p:cNvSpPr>
                <a:spLocks noChangeShapeType="1"/>
              </p:cNvSpPr>
              <p:nvPr/>
            </p:nvSpPr>
            <p:spPr bwMode="auto">
              <a:xfrm flipH="1">
                <a:off x="2511" y="1810"/>
                <a:ext cx="23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9" name="Line 1252"/>
              <p:cNvSpPr>
                <a:spLocks noChangeShapeType="1"/>
              </p:cNvSpPr>
              <p:nvPr/>
            </p:nvSpPr>
            <p:spPr bwMode="auto">
              <a:xfrm flipV="1">
                <a:off x="2511" y="1819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0" name="Line 1253"/>
              <p:cNvSpPr>
                <a:spLocks noChangeShapeType="1"/>
              </p:cNvSpPr>
              <p:nvPr/>
            </p:nvSpPr>
            <p:spPr bwMode="auto">
              <a:xfrm flipH="1">
                <a:off x="2494" y="1823"/>
                <a:ext cx="1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1" name="Line 1254"/>
              <p:cNvSpPr>
                <a:spLocks noChangeShapeType="1"/>
              </p:cNvSpPr>
              <p:nvPr/>
            </p:nvSpPr>
            <p:spPr bwMode="auto">
              <a:xfrm flipV="1">
                <a:off x="2494" y="1823"/>
                <a:ext cx="1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2" name="Line 1255"/>
              <p:cNvSpPr>
                <a:spLocks noChangeShapeType="1"/>
              </p:cNvSpPr>
              <p:nvPr/>
            </p:nvSpPr>
            <p:spPr bwMode="auto">
              <a:xfrm flipH="1">
                <a:off x="2496" y="1823"/>
                <a:ext cx="15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3" name="Line 1256"/>
              <p:cNvSpPr>
                <a:spLocks noChangeShapeType="1"/>
              </p:cNvSpPr>
              <p:nvPr/>
            </p:nvSpPr>
            <p:spPr bwMode="auto">
              <a:xfrm flipH="1" flipV="1">
                <a:off x="2493" y="1838"/>
                <a:ext cx="4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4" name="Line 1257"/>
              <p:cNvSpPr>
                <a:spLocks noChangeShapeType="1"/>
              </p:cNvSpPr>
              <p:nvPr/>
            </p:nvSpPr>
            <p:spPr bwMode="auto">
              <a:xfrm flipV="1">
                <a:off x="2493" y="183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5" name="Line 1258"/>
              <p:cNvSpPr>
                <a:spLocks noChangeShapeType="1"/>
              </p:cNvSpPr>
              <p:nvPr/>
            </p:nvSpPr>
            <p:spPr bwMode="auto">
              <a:xfrm>
                <a:off x="2493" y="1836"/>
                <a:ext cx="1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6" name="Line 1259"/>
              <p:cNvSpPr>
                <a:spLocks noChangeShapeType="1"/>
              </p:cNvSpPr>
              <p:nvPr/>
            </p:nvSpPr>
            <p:spPr bwMode="auto">
              <a:xfrm>
                <a:off x="2504" y="1837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7" name="Line 1260"/>
              <p:cNvSpPr>
                <a:spLocks noChangeShapeType="1"/>
              </p:cNvSpPr>
              <p:nvPr/>
            </p:nvSpPr>
            <p:spPr bwMode="auto">
              <a:xfrm>
                <a:off x="2508" y="1844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8" name="Line 1261"/>
              <p:cNvSpPr>
                <a:spLocks noChangeShapeType="1"/>
              </p:cNvSpPr>
              <p:nvPr/>
            </p:nvSpPr>
            <p:spPr bwMode="auto">
              <a:xfrm flipH="1">
                <a:off x="2504" y="1853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9" name="Line 1262"/>
              <p:cNvSpPr>
                <a:spLocks noChangeShapeType="1"/>
              </p:cNvSpPr>
              <p:nvPr/>
            </p:nvSpPr>
            <p:spPr bwMode="auto">
              <a:xfrm flipV="1">
                <a:off x="2412" y="1627"/>
                <a:ext cx="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0" name="Line 1263"/>
              <p:cNvSpPr>
                <a:spLocks noChangeShapeType="1"/>
              </p:cNvSpPr>
              <p:nvPr/>
            </p:nvSpPr>
            <p:spPr bwMode="auto">
              <a:xfrm flipV="1">
                <a:off x="2414" y="1619"/>
                <a:ext cx="1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1" name="Line 1264"/>
              <p:cNvSpPr>
                <a:spLocks noChangeShapeType="1"/>
              </p:cNvSpPr>
              <p:nvPr/>
            </p:nvSpPr>
            <p:spPr bwMode="auto">
              <a:xfrm>
                <a:off x="2429" y="161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2" name="Line 1265"/>
              <p:cNvSpPr>
                <a:spLocks noChangeShapeType="1"/>
              </p:cNvSpPr>
              <p:nvPr/>
            </p:nvSpPr>
            <p:spPr bwMode="auto">
              <a:xfrm flipV="1">
                <a:off x="2431" y="161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3" name="Line 1266"/>
              <p:cNvSpPr>
                <a:spLocks noChangeShapeType="1"/>
              </p:cNvSpPr>
              <p:nvPr/>
            </p:nvSpPr>
            <p:spPr bwMode="auto">
              <a:xfrm flipV="1">
                <a:off x="1633" y="1652"/>
                <a:ext cx="768" cy="50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4" name="Line 1267"/>
              <p:cNvSpPr>
                <a:spLocks noChangeShapeType="1"/>
              </p:cNvSpPr>
              <p:nvPr/>
            </p:nvSpPr>
            <p:spPr bwMode="auto">
              <a:xfrm flipH="1">
                <a:off x="2441" y="1678"/>
                <a:ext cx="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5" name="Line 1268"/>
              <p:cNvSpPr>
                <a:spLocks noChangeShapeType="1"/>
              </p:cNvSpPr>
              <p:nvPr/>
            </p:nvSpPr>
            <p:spPr bwMode="auto">
              <a:xfrm flipV="1">
                <a:off x="1676" y="1858"/>
                <a:ext cx="507" cy="3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6" name="Line 1269"/>
              <p:cNvSpPr>
                <a:spLocks noChangeShapeType="1"/>
              </p:cNvSpPr>
              <p:nvPr/>
            </p:nvSpPr>
            <p:spPr bwMode="auto">
              <a:xfrm flipH="1" flipV="1">
                <a:off x="2414" y="1627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7" name="Line 1270"/>
              <p:cNvSpPr>
                <a:spLocks noChangeShapeType="1"/>
              </p:cNvSpPr>
              <p:nvPr/>
            </p:nvSpPr>
            <p:spPr bwMode="auto">
              <a:xfrm>
                <a:off x="2431" y="162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8" name="Line 1271"/>
              <p:cNvSpPr>
                <a:spLocks noChangeShapeType="1"/>
              </p:cNvSpPr>
              <p:nvPr/>
            </p:nvSpPr>
            <p:spPr bwMode="auto">
              <a:xfrm flipH="1">
                <a:off x="1995" y="2435"/>
                <a:ext cx="8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9" name="Line 1272"/>
              <p:cNvSpPr>
                <a:spLocks noChangeShapeType="1"/>
              </p:cNvSpPr>
              <p:nvPr/>
            </p:nvSpPr>
            <p:spPr bwMode="auto">
              <a:xfrm flipH="1">
                <a:off x="1845" y="2096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0" name="Line 1273"/>
              <p:cNvSpPr>
                <a:spLocks noChangeShapeType="1"/>
              </p:cNvSpPr>
              <p:nvPr/>
            </p:nvSpPr>
            <p:spPr bwMode="auto">
              <a:xfrm>
                <a:off x="1845" y="209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1" name="Line 1274"/>
              <p:cNvSpPr>
                <a:spLocks noChangeShapeType="1"/>
              </p:cNvSpPr>
              <p:nvPr/>
            </p:nvSpPr>
            <p:spPr bwMode="auto">
              <a:xfrm flipH="1">
                <a:off x="1846" y="210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2" name="Line 1275"/>
              <p:cNvSpPr>
                <a:spLocks noChangeShapeType="1"/>
              </p:cNvSpPr>
              <p:nvPr/>
            </p:nvSpPr>
            <p:spPr bwMode="auto">
              <a:xfrm flipH="1" flipV="1">
                <a:off x="1844" y="210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3" name="Line 1276"/>
              <p:cNvSpPr>
                <a:spLocks noChangeShapeType="1"/>
              </p:cNvSpPr>
              <p:nvPr/>
            </p:nvSpPr>
            <p:spPr bwMode="auto">
              <a:xfrm flipH="1" flipV="1">
                <a:off x="1843" y="209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4" name="Line 1277"/>
              <p:cNvSpPr>
                <a:spLocks noChangeShapeType="1"/>
              </p:cNvSpPr>
              <p:nvPr/>
            </p:nvSpPr>
            <p:spPr bwMode="auto">
              <a:xfrm flipV="1">
                <a:off x="1843" y="2096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5" name="Line 1278"/>
              <p:cNvSpPr>
                <a:spLocks noChangeShapeType="1"/>
              </p:cNvSpPr>
              <p:nvPr/>
            </p:nvSpPr>
            <p:spPr bwMode="auto">
              <a:xfrm>
                <a:off x="1846" y="209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6" name="Line 1279"/>
              <p:cNvSpPr>
                <a:spLocks noChangeShapeType="1"/>
              </p:cNvSpPr>
              <p:nvPr/>
            </p:nvSpPr>
            <p:spPr bwMode="auto">
              <a:xfrm>
                <a:off x="1845" y="2099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7" name="Line 1280"/>
              <p:cNvSpPr>
                <a:spLocks noChangeShapeType="1"/>
              </p:cNvSpPr>
              <p:nvPr/>
            </p:nvSpPr>
            <p:spPr bwMode="auto">
              <a:xfrm>
                <a:off x="1845" y="210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8" name="Line 1281"/>
              <p:cNvSpPr>
                <a:spLocks noChangeShapeType="1"/>
              </p:cNvSpPr>
              <p:nvPr/>
            </p:nvSpPr>
            <p:spPr bwMode="auto">
              <a:xfrm flipH="1" flipV="1">
                <a:off x="1840" y="2096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9" name="Line 1282"/>
              <p:cNvSpPr>
                <a:spLocks noChangeShapeType="1"/>
              </p:cNvSpPr>
              <p:nvPr/>
            </p:nvSpPr>
            <p:spPr bwMode="auto">
              <a:xfrm>
                <a:off x="1840" y="2096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0" name="Line 1283"/>
              <p:cNvSpPr>
                <a:spLocks noChangeShapeType="1"/>
              </p:cNvSpPr>
              <p:nvPr/>
            </p:nvSpPr>
            <p:spPr bwMode="auto">
              <a:xfrm>
                <a:off x="1840" y="209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1" name="Line 1284"/>
              <p:cNvSpPr>
                <a:spLocks noChangeShapeType="1"/>
              </p:cNvSpPr>
              <p:nvPr/>
            </p:nvSpPr>
            <p:spPr bwMode="auto">
              <a:xfrm flipV="1">
                <a:off x="1844" y="209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2" name="Line 1285"/>
              <p:cNvSpPr>
                <a:spLocks noChangeShapeType="1"/>
              </p:cNvSpPr>
              <p:nvPr/>
            </p:nvSpPr>
            <p:spPr bwMode="auto">
              <a:xfrm flipV="1">
                <a:off x="1846" y="2096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3" name="Line 1286"/>
              <p:cNvSpPr>
                <a:spLocks noChangeShapeType="1"/>
              </p:cNvSpPr>
              <p:nvPr/>
            </p:nvSpPr>
            <p:spPr bwMode="auto">
              <a:xfrm flipH="1">
                <a:off x="1838" y="209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4" name="Line 1287"/>
              <p:cNvSpPr>
                <a:spLocks noChangeShapeType="1"/>
              </p:cNvSpPr>
              <p:nvPr/>
            </p:nvSpPr>
            <p:spPr bwMode="auto">
              <a:xfrm>
                <a:off x="1838" y="20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5" name="Line 1288"/>
              <p:cNvSpPr>
                <a:spLocks noChangeShapeType="1"/>
              </p:cNvSpPr>
              <p:nvPr/>
            </p:nvSpPr>
            <p:spPr bwMode="auto">
              <a:xfrm flipH="1">
                <a:off x="1837" y="2100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6" name="Line 1289"/>
              <p:cNvSpPr>
                <a:spLocks noChangeShapeType="1"/>
              </p:cNvSpPr>
              <p:nvPr/>
            </p:nvSpPr>
            <p:spPr bwMode="auto">
              <a:xfrm>
                <a:off x="1837" y="2102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7" name="Line 1290"/>
              <p:cNvSpPr>
                <a:spLocks noChangeShapeType="1"/>
              </p:cNvSpPr>
              <p:nvPr/>
            </p:nvSpPr>
            <p:spPr bwMode="auto">
              <a:xfrm flipV="1">
                <a:off x="1840" y="210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8" name="Line 1291"/>
              <p:cNvSpPr>
                <a:spLocks noChangeShapeType="1"/>
              </p:cNvSpPr>
              <p:nvPr/>
            </p:nvSpPr>
            <p:spPr bwMode="auto">
              <a:xfrm flipV="1">
                <a:off x="1840" y="210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9" name="Line 1292"/>
              <p:cNvSpPr>
                <a:spLocks noChangeShapeType="1"/>
              </p:cNvSpPr>
              <p:nvPr/>
            </p:nvSpPr>
            <p:spPr bwMode="auto">
              <a:xfrm flipV="1">
                <a:off x="1842" y="210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0" name="Line 1293"/>
              <p:cNvSpPr>
                <a:spLocks noChangeShapeType="1"/>
              </p:cNvSpPr>
              <p:nvPr/>
            </p:nvSpPr>
            <p:spPr bwMode="auto">
              <a:xfrm>
                <a:off x="1835" y="209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1" name="Line 1294"/>
              <p:cNvSpPr>
                <a:spLocks noChangeShapeType="1"/>
              </p:cNvSpPr>
              <p:nvPr/>
            </p:nvSpPr>
            <p:spPr bwMode="auto">
              <a:xfrm>
                <a:off x="1836" y="2104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2" name="Line 1295"/>
              <p:cNvSpPr>
                <a:spLocks noChangeShapeType="1"/>
              </p:cNvSpPr>
              <p:nvPr/>
            </p:nvSpPr>
            <p:spPr bwMode="auto">
              <a:xfrm>
                <a:off x="1837" y="210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3" name="Line 1296"/>
              <p:cNvSpPr>
                <a:spLocks noChangeShapeType="1"/>
              </p:cNvSpPr>
              <p:nvPr/>
            </p:nvSpPr>
            <p:spPr bwMode="auto">
              <a:xfrm>
                <a:off x="1851" y="210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4" name="Line 1297"/>
              <p:cNvSpPr>
                <a:spLocks noChangeShapeType="1"/>
              </p:cNvSpPr>
              <p:nvPr/>
            </p:nvSpPr>
            <p:spPr bwMode="auto">
              <a:xfrm flipH="1">
                <a:off x="1848" y="210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5" name="Line 1298"/>
              <p:cNvSpPr>
                <a:spLocks noChangeShapeType="1"/>
              </p:cNvSpPr>
              <p:nvPr/>
            </p:nvSpPr>
            <p:spPr bwMode="auto">
              <a:xfrm flipH="1" flipV="1">
                <a:off x="1837" y="2103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6" name="Line 1299"/>
              <p:cNvSpPr>
                <a:spLocks noChangeShapeType="1"/>
              </p:cNvSpPr>
              <p:nvPr/>
            </p:nvSpPr>
            <p:spPr bwMode="auto">
              <a:xfrm flipH="1" flipV="1">
                <a:off x="1835" y="210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7" name="Line 1300"/>
              <p:cNvSpPr>
                <a:spLocks noChangeShapeType="1"/>
              </p:cNvSpPr>
              <p:nvPr/>
            </p:nvSpPr>
            <p:spPr bwMode="auto">
              <a:xfrm flipV="1">
                <a:off x="1835" y="209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8" name="Line 1301"/>
              <p:cNvSpPr>
                <a:spLocks noChangeShapeType="1"/>
              </p:cNvSpPr>
              <p:nvPr/>
            </p:nvSpPr>
            <p:spPr bwMode="auto">
              <a:xfrm flipV="1">
                <a:off x="1835" y="2094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9" name="Line 1302"/>
              <p:cNvSpPr>
                <a:spLocks noChangeShapeType="1"/>
              </p:cNvSpPr>
              <p:nvPr/>
            </p:nvSpPr>
            <p:spPr bwMode="auto">
              <a:xfrm>
                <a:off x="1838" y="2094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0" name="Line 1303"/>
              <p:cNvSpPr>
                <a:spLocks noChangeShapeType="1"/>
              </p:cNvSpPr>
              <p:nvPr/>
            </p:nvSpPr>
            <p:spPr bwMode="auto">
              <a:xfrm>
                <a:off x="1847" y="2094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1" name="Line 1304"/>
              <p:cNvSpPr>
                <a:spLocks noChangeShapeType="1"/>
              </p:cNvSpPr>
              <p:nvPr/>
            </p:nvSpPr>
            <p:spPr bwMode="auto">
              <a:xfrm>
                <a:off x="1851" y="209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2" name="Line 1305"/>
              <p:cNvSpPr>
                <a:spLocks noChangeShapeType="1"/>
              </p:cNvSpPr>
              <p:nvPr/>
            </p:nvSpPr>
            <p:spPr bwMode="auto">
              <a:xfrm flipH="1">
                <a:off x="1848" y="2101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3" name="Line 1306"/>
              <p:cNvSpPr>
                <a:spLocks noChangeShapeType="1"/>
              </p:cNvSpPr>
              <p:nvPr/>
            </p:nvSpPr>
            <p:spPr bwMode="auto">
              <a:xfrm flipH="1">
                <a:off x="1844" y="2103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4" name="Line 1307"/>
              <p:cNvSpPr>
                <a:spLocks noChangeShapeType="1"/>
              </p:cNvSpPr>
              <p:nvPr/>
            </p:nvSpPr>
            <p:spPr bwMode="auto">
              <a:xfrm flipH="1">
                <a:off x="1850" y="210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5" name="Line 1308"/>
              <p:cNvSpPr>
                <a:spLocks noChangeShapeType="1"/>
              </p:cNvSpPr>
              <p:nvPr/>
            </p:nvSpPr>
            <p:spPr bwMode="auto">
              <a:xfrm flipH="1">
                <a:off x="1847" y="210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6" name="Line 1309"/>
              <p:cNvSpPr>
                <a:spLocks noChangeShapeType="1"/>
              </p:cNvSpPr>
              <p:nvPr/>
            </p:nvSpPr>
            <p:spPr bwMode="auto">
              <a:xfrm flipH="1">
                <a:off x="1844" y="2105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7" name="Line 1310"/>
              <p:cNvSpPr>
                <a:spLocks noChangeShapeType="1"/>
              </p:cNvSpPr>
              <p:nvPr/>
            </p:nvSpPr>
            <p:spPr bwMode="auto">
              <a:xfrm flipH="1">
                <a:off x="1842" y="210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8" name="Line 1311"/>
              <p:cNvSpPr>
                <a:spLocks noChangeShapeType="1"/>
              </p:cNvSpPr>
              <p:nvPr/>
            </p:nvSpPr>
            <p:spPr bwMode="auto">
              <a:xfrm flipH="1" flipV="1">
                <a:off x="1840" y="210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9" name="Line 1312"/>
              <p:cNvSpPr>
                <a:spLocks noChangeShapeType="1"/>
              </p:cNvSpPr>
              <p:nvPr/>
            </p:nvSpPr>
            <p:spPr bwMode="auto">
              <a:xfrm flipH="1" flipV="1">
                <a:off x="1836" y="2104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0" name="Line 1313"/>
              <p:cNvSpPr>
                <a:spLocks noChangeShapeType="1"/>
              </p:cNvSpPr>
              <p:nvPr/>
            </p:nvSpPr>
            <p:spPr bwMode="auto">
              <a:xfrm flipH="1" flipV="1">
                <a:off x="1835" y="210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1" name="Line 1314"/>
              <p:cNvSpPr>
                <a:spLocks noChangeShapeType="1"/>
              </p:cNvSpPr>
              <p:nvPr/>
            </p:nvSpPr>
            <p:spPr bwMode="auto">
              <a:xfrm flipV="1">
                <a:off x="1835" y="210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2" name="Line 1315"/>
              <p:cNvSpPr>
                <a:spLocks noChangeShapeType="1"/>
              </p:cNvSpPr>
              <p:nvPr/>
            </p:nvSpPr>
            <p:spPr bwMode="auto">
              <a:xfrm>
                <a:off x="2265" y="1833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3" name="Line 1316"/>
              <p:cNvSpPr>
                <a:spLocks noChangeShapeType="1"/>
              </p:cNvSpPr>
              <p:nvPr/>
            </p:nvSpPr>
            <p:spPr bwMode="auto">
              <a:xfrm flipH="1">
                <a:off x="2267" y="1810"/>
                <a:ext cx="23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4" name="Line 1317"/>
              <p:cNvSpPr>
                <a:spLocks noChangeShapeType="1"/>
              </p:cNvSpPr>
              <p:nvPr/>
            </p:nvSpPr>
            <p:spPr bwMode="auto">
              <a:xfrm flipH="1">
                <a:off x="2266" y="182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5" name="Line 1318"/>
              <p:cNvSpPr>
                <a:spLocks noChangeShapeType="1"/>
              </p:cNvSpPr>
              <p:nvPr/>
            </p:nvSpPr>
            <p:spPr bwMode="auto">
              <a:xfrm flipH="1">
                <a:off x="2265" y="182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6" name="Line 1319"/>
              <p:cNvSpPr>
                <a:spLocks noChangeShapeType="1"/>
              </p:cNvSpPr>
              <p:nvPr/>
            </p:nvSpPr>
            <p:spPr bwMode="auto">
              <a:xfrm flipH="1">
                <a:off x="2264" y="182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7" name="Line 1320"/>
              <p:cNvSpPr>
                <a:spLocks noChangeShapeType="1"/>
              </p:cNvSpPr>
              <p:nvPr/>
            </p:nvSpPr>
            <p:spPr bwMode="auto">
              <a:xfrm>
                <a:off x="2264" y="183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8" name="Line 1321"/>
              <p:cNvSpPr>
                <a:spLocks noChangeShapeType="1"/>
              </p:cNvSpPr>
              <p:nvPr/>
            </p:nvSpPr>
            <p:spPr bwMode="auto">
              <a:xfrm>
                <a:off x="2264" y="183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9" name="Line 1322"/>
              <p:cNvSpPr>
                <a:spLocks noChangeShapeType="1"/>
              </p:cNvSpPr>
              <p:nvPr/>
            </p:nvSpPr>
            <p:spPr bwMode="auto">
              <a:xfrm flipV="1">
                <a:off x="2273" y="183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0" name="Line 1323"/>
              <p:cNvSpPr>
                <a:spLocks noChangeShapeType="1"/>
              </p:cNvSpPr>
              <p:nvPr/>
            </p:nvSpPr>
            <p:spPr bwMode="auto">
              <a:xfrm flipV="1">
                <a:off x="2275" y="1822"/>
                <a:ext cx="21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1" name="Line 1324"/>
              <p:cNvSpPr>
                <a:spLocks noChangeShapeType="1"/>
              </p:cNvSpPr>
              <p:nvPr/>
            </p:nvSpPr>
            <p:spPr bwMode="auto">
              <a:xfrm flipH="1">
                <a:off x="2288" y="1821"/>
                <a:ext cx="22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2" name="Line 1325"/>
              <p:cNvSpPr>
                <a:spLocks noChangeShapeType="1"/>
              </p:cNvSpPr>
              <p:nvPr/>
            </p:nvSpPr>
            <p:spPr bwMode="auto">
              <a:xfrm flipH="1">
                <a:off x="2285" y="183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3" name="Line 1326"/>
              <p:cNvSpPr>
                <a:spLocks noChangeShapeType="1"/>
              </p:cNvSpPr>
              <p:nvPr/>
            </p:nvSpPr>
            <p:spPr bwMode="auto">
              <a:xfrm flipH="1">
                <a:off x="2284" y="183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4" name="Line 1327"/>
              <p:cNvSpPr>
                <a:spLocks noChangeShapeType="1"/>
              </p:cNvSpPr>
              <p:nvPr/>
            </p:nvSpPr>
            <p:spPr bwMode="auto">
              <a:xfrm flipH="1">
                <a:off x="2284" y="1838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5" name="Line 1328"/>
              <p:cNvSpPr>
                <a:spLocks noChangeShapeType="1"/>
              </p:cNvSpPr>
              <p:nvPr/>
            </p:nvSpPr>
            <p:spPr bwMode="auto">
              <a:xfrm>
                <a:off x="2284" y="184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6" name="Line 1329"/>
              <p:cNvSpPr>
                <a:spLocks noChangeShapeType="1"/>
              </p:cNvSpPr>
              <p:nvPr/>
            </p:nvSpPr>
            <p:spPr bwMode="auto">
              <a:xfrm flipH="1">
                <a:off x="2283" y="184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7" name="Line 1330"/>
              <p:cNvSpPr>
                <a:spLocks noChangeShapeType="1"/>
              </p:cNvSpPr>
              <p:nvPr/>
            </p:nvSpPr>
            <p:spPr bwMode="auto">
              <a:xfrm>
                <a:off x="2283" y="184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8" name="Line 1331"/>
              <p:cNvSpPr>
                <a:spLocks noChangeShapeType="1"/>
              </p:cNvSpPr>
              <p:nvPr/>
            </p:nvSpPr>
            <p:spPr bwMode="auto">
              <a:xfrm>
                <a:off x="2284" y="184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9" name="Line 1332"/>
              <p:cNvSpPr>
                <a:spLocks noChangeShapeType="1"/>
              </p:cNvSpPr>
              <p:nvPr/>
            </p:nvSpPr>
            <p:spPr bwMode="auto">
              <a:xfrm>
                <a:off x="2284" y="184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0" name="Line 1333"/>
              <p:cNvSpPr>
                <a:spLocks noChangeShapeType="1"/>
              </p:cNvSpPr>
              <p:nvPr/>
            </p:nvSpPr>
            <p:spPr bwMode="auto">
              <a:xfrm>
                <a:off x="2285" y="184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1" name="Line 1334"/>
              <p:cNvSpPr>
                <a:spLocks noChangeShapeType="1"/>
              </p:cNvSpPr>
              <p:nvPr/>
            </p:nvSpPr>
            <p:spPr bwMode="auto">
              <a:xfrm>
                <a:off x="2288" y="1850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2" name="Line 1335"/>
              <p:cNvSpPr>
                <a:spLocks noChangeShapeType="1"/>
              </p:cNvSpPr>
              <p:nvPr/>
            </p:nvSpPr>
            <p:spPr bwMode="auto">
              <a:xfrm flipV="1">
                <a:off x="2293" y="1835"/>
                <a:ext cx="2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3" name="Line 1336"/>
              <p:cNvSpPr>
                <a:spLocks noChangeShapeType="1"/>
              </p:cNvSpPr>
              <p:nvPr/>
            </p:nvSpPr>
            <p:spPr bwMode="auto">
              <a:xfrm flipV="1">
                <a:off x="3269" y="228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4" name="Line 1337"/>
              <p:cNvSpPr>
                <a:spLocks noChangeShapeType="1"/>
              </p:cNvSpPr>
              <p:nvPr/>
            </p:nvSpPr>
            <p:spPr bwMode="auto">
              <a:xfrm flipV="1">
                <a:off x="3269" y="22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5" name="Line 1338"/>
              <p:cNvSpPr>
                <a:spLocks noChangeShapeType="1"/>
              </p:cNvSpPr>
              <p:nvPr/>
            </p:nvSpPr>
            <p:spPr bwMode="auto">
              <a:xfrm flipH="1">
                <a:off x="3270" y="2258"/>
                <a:ext cx="15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6" name="Line 1339"/>
              <p:cNvSpPr>
                <a:spLocks noChangeShapeType="1"/>
              </p:cNvSpPr>
              <p:nvPr/>
            </p:nvSpPr>
            <p:spPr bwMode="auto">
              <a:xfrm flipV="1">
                <a:off x="2541" y="1827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7" name="Line 1340"/>
              <p:cNvSpPr>
                <a:spLocks noChangeShapeType="1"/>
              </p:cNvSpPr>
              <p:nvPr/>
            </p:nvSpPr>
            <p:spPr bwMode="auto">
              <a:xfrm flipH="1">
                <a:off x="2526" y="1834"/>
                <a:ext cx="57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8" name="Line 1341"/>
              <p:cNvSpPr>
                <a:spLocks noChangeShapeType="1"/>
              </p:cNvSpPr>
              <p:nvPr/>
            </p:nvSpPr>
            <p:spPr bwMode="auto">
              <a:xfrm flipH="1">
                <a:off x="2567" y="181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9" name="Line 1342"/>
              <p:cNvSpPr>
                <a:spLocks noChangeShapeType="1"/>
              </p:cNvSpPr>
              <p:nvPr/>
            </p:nvSpPr>
            <p:spPr bwMode="auto">
              <a:xfrm flipV="1">
                <a:off x="2567" y="181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0" name="Line 1343"/>
              <p:cNvSpPr>
                <a:spLocks noChangeShapeType="1"/>
              </p:cNvSpPr>
              <p:nvPr/>
            </p:nvSpPr>
            <p:spPr bwMode="auto">
              <a:xfrm flipH="1">
                <a:off x="2551" y="1816"/>
                <a:ext cx="1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1" name="Line 1344"/>
              <p:cNvSpPr>
                <a:spLocks noChangeShapeType="1"/>
              </p:cNvSpPr>
              <p:nvPr/>
            </p:nvSpPr>
            <p:spPr bwMode="auto">
              <a:xfrm flipV="1">
                <a:off x="2551" y="1816"/>
                <a:ext cx="1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2" name="Line 1345"/>
              <p:cNvSpPr>
                <a:spLocks noChangeShapeType="1"/>
              </p:cNvSpPr>
              <p:nvPr/>
            </p:nvSpPr>
            <p:spPr bwMode="auto">
              <a:xfrm>
                <a:off x="2571" y="181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3" name="Line 1346"/>
              <p:cNvSpPr>
                <a:spLocks noChangeShapeType="1"/>
              </p:cNvSpPr>
              <p:nvPr/>
            </p:nvSpPr>
            <p:spPr bwMode="auto">
              <a:xfrm flipV="1">
                <a:off x="2569" y="181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4" name="Line 1347"/>
              <p:cNvSpPr>
                <a:spLocks noChangeShapeType="1"/>
              </p:cNvSpPr>
              <p:nvPr/>
            </p:nvSpPr>
            <p:spPr bwMode="auto">
              <a:xfrm flipH="1">
                <a:off x="2544" y="1822"/>
                <a:ext cx="1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5" name="Line 1348"/>
              <p:cNvSpPr>
                <a:spLocks noChangeShapeType="1"/>
              </p:cNvSpPr>
              <p:nvPr/>
            </p:nvSpPr>
            <p:spPr bwMode="auto">
              <a:xfrm flipV="1">
                <a:off x="2544" y="1827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6" name="Line 1349"/>
              <p:cNvSpPr>
                <a:spLocks noChangeShapeType="1"/>
              </p:cNvSpPr>
              <p:nvPr/>
            </p:nvSpPr>
            <p:spPr bwMode="auto">
              <a:xfrm flipH="1">
                <a:off x="2523" y="1831"/>
                <a:ext cx="2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7" name="Line 1350"/>
              <p:cNvSpPr>
                <a:spLocks noChangeShapeType="1"/>
              </p:cNvSpPr>
              <p:nvPr/>
            </p:nvSpPr>
            <p:spPr bwMode="auto">
              <a:xfrm flipV="1">
                <a:off x="2523" y="1833"/>
                <a:ext cx="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8" name="Line 1351"/>
              <p:cNvSpPr>
                <a:spLocks noChangeShapeType="1"/>
              </p:cNvSpPr>
              <p:nvPr/>
            </p:nvSpPr>
            <p:spPr bwMode="auto">
              <a:xfrm flipV="1">
                <a:off x="2505" y="1845"/>
                <a:ext cx="18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9" name="Line 1352"/>
              <p:cNvSpPr>
                <a:spLocks noChangeShapeType="1"/>
              </p:cNvSpPr>
              <p:nvPr/>
            </p:nvSpPr>
            <p:spPr bwMode="auto">
              <a:xfrm>
                <a:off x="2067" y="260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0" name="Line 1353"/>
              <p:cNvSpPr>
                <a:spLocks noChangeShapeType="1"/>
              </p:cNvSpPr>
              <p:nvPr/>
            </p:nvSpPr>
            <p:spPr bwMode="auto">
              <a:xfrm>
                <a:off x="2067" y="260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1" name="Line 1354"/>
              <p:cNvSpPr>
                <a:spLocks noChangeShapeType="1"/>
              </p:cNvSpPr>
              <p:nvPr/>
            </p:nvSpPr>
            <p:spPr bwMode="auto">
              <a:xfrm>
                <a:off x="2065" y="260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2" name="Line 1355"/>
              <p:cNvSpPr>
                <a:spLocks noChangeShapeType="1"/>
              </p:cNvSpPr>
              <p:nvPr/>
            </p:nvSpPr>
            <p:spPr bwMode="auto">
              <a:xfrm flipH="1" flipV="1">
                <a:off x="2065" y="260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3" name="Line 1356"/>
              <p:cNvSpPr>
                <a:spLocks noChangeShapeType="1"/>
              </p:cNvSpPr>
              <p:nvPr/>
            </p:nvSpPr>
            <p:spPr bwMode="auto">
              <a:xfrm>
                <a:off x="2064" y="260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4" name="Line 1357"/>
              <p:cNvSpPr>
                <a:spLocks noChangeShapeType="1"/>
              </p:cNvSpPr>
              <p:nvPr/>
            </p:nvSpPr>
            <p:spPr bwMode="auto">
              <a:xfrm>
                <a:off x="2061" y="260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5" name="Line 1358"/>
              <p:cNvSpPr>
                <a:spLocks noChangeShapeType="1"/>
              </p:cNvSpPr>
              <p:nvPr/>
            </p:nvSpPr>
            <p:spPr bwMode="auto">
              <a:xfrm>
                <a:off x="2061" y="260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6" name="Line 1359"/>
              <p:cNvSpPr>
                <a:spLocks noChangeShapeType="1"/>
              </p:cNvSpPr>
              <p:nvPr/>
            </p:nvSpPr>
            <p:spPr bwMode="auto">
              <a:xfrm>
                <a:off x="2062" y="260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7" name="Line 1360"/>
              <p:cNvSpPr>
                <a:spLocks noChangeShapeType="1"/>
              </p:cNvSpPr>
              <p:nvPr/>
            </p:nvSpPr>
            <p:spPr bwMode="auto">
              <a:xfrm>
                <a:off x="2064" y="260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8" name="Line 1361"/>
              <p:cNvSpPr>
                <a:spLocks noChangeShapeType="1"/>
              </p:cNvSpPr>
              <p:nvPr/>
            </p:nvSpPr>
            <p:spPr bwMode="auto">
              <a:xfrm>
                <a:off x="2066" y="2605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9" name="Line 1362"/>
              <p:cNvSpPr>
                <a:spLocks noChangeShapeType="1"/>
              </p:cNvSpPr>
              <p:nvPr/>
            </p:nvSpPr>
            <p:spPr bwMode="auto">
              <a:xfrm flipH="1">
                <a:off x="2066" y="2604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0" name="Line 1363"/>
              <p:cNvSpPr>
                <a:spLocks noChangeShapeType="1"/>
              </p:cNvSpPr>
              <p:nvPr/>
            </p:nvSpPr>
            <p:spPr bwMode="auto">
              <a:xfrm flipH="1" flipV="1">
                <a:off x="2064" y="260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1" name="Line 1364"/>
              <p:cNvSpPr>
                <a:spLocks noChangeShapeType="1"/>
              </p:cNvSpPr>
              <p:nvPr/>
            </p:nvSpPr>
            <p:spPr bwMode="auto">
              <a:xfrm flipH="1" flipV="1">
                <a:off x="2062" y="260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2" name="Line 1365"/>
              <p:cNvSpPr>
                <a:spLocks noChangeShapeType="1"/>
              </p:cNvSpPr>
              <p:nvPr/>
            </p:nvSpPr>
            <p:spPr bwMode="auto">
              <a:xfrm flipH="1" flipV="1">
                <a:off x="2061" y="260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3" name="Line 1366"/>
              <p:cNvSpPr>
                <a:spLocks noChangeShapeType="1"/>
              </p:cNvSpPr>
              <p:nvPr/>
            </p:nvSpPr>
            <p:spPr bwMode="auto">
              <a:xfrm flipV="1">
                <a:off x="2061" y="259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4" name="Line 1367"/>
              <p:cNvSpPr>
                <a:spLocks noChangeShapeType="1"/>
              </p:cNvSpPr>
              <p:nvPr/>
            </p:nvSpPr>
            <p:spPr bwMode="auto">
              <a:xfrm flipV="1">
                <a:off x="3045" y="243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5" name="Line 1368"/>
              <p:cNvSpPr>
                <a:spLocks noChangeShapeType="1"/>
              </p:cNvSpPr>
              <p:nvPr/>
            </p:nvSpPr>
            <p:spPr bwMode="auto">
              <a:xfrm flipH="1" flipV="1">
                <a:off x="2644" y="230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6" name="Line 1369"/>
              <p:cNvSpPr>
                <a:spLocks noChangeShapeType="1"/>
              </p:cNvSpPr>
              <p:nvPr/>
            </p:nvSpPr>
            <p:spPr bwMode="auto">
              <a:xfrm flipH="1">
                <a:off x="2643" y="2307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7" name="Line 1370"/>
              <p:cNvSpPr>
                <a:spLocks noChangeShapeType="1"/>
              </p:cNvSpPr>
              <p:nvPr/>
            </p:nvSpPr>
            <p:spPr bwMode="auto">
              <a:xfrm flipH="1">
                <a:off x="2641" y="231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8" name="Line 1371"/>
              <p:cNvSpPr>
                <a:spLocks noChangeShapeType="1"/>
              </p:cNvSpPr>
              <p:nvPr/>
            </p:nvSpPr>
            <p:spPr bwMode="auto">
              <a:xfrm flipH="1">
                <a:off x="2637" y="2312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9" name="Line 1372"/>
              <p:cNvSpPr>
                <a:spLocks noChangeShapeType="1"/>
              </p:cNvSpPr>
              <p:nvPr/>
            </p:nvSpPr>
            <p:spPr bwMode="auto">
              <a:xfrm flipH="1" flipV="1">
                <a:off x="2635" y="2309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0" name="Line 1373"/>
              <p:cNvSpPr>
                <a:spLocks noChangeShapeType="1"/>
              </p:cNvSpPr>
              <p:nvPr/>
            </p:nvSpPr>
            <p:spPr bwMode="auto">
              <a:xfrm flipV="1">
                <a:off x="2635" y="230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1" name="Line 1374"/>
              <p:cNvSpPr>
                <a:spLocks noChangeShapeType="1"/>
              </p:cNvSpPr>
              <p:nvPr/>
            </p:nvSpPr>
            <p:spPr bwMode="auto">
              <a:xfrm>
                <a:off x="2638" y="2307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2" name="Line 1375"/>
              <p:cNvSpPr>
                <a:spLocks noChangeShapeType="1"/>
              </p:cNvSpPr>
              <p:nvPr/>
            </p:nvSpPr>
            <p:spPr bwMode="auto">
              <a:xfrm flipH="1">
                <a:off x="2638" y="2307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3" name="Line 1376"/>
              <p:cNvSpPr>
                <a:spLocks noChangeShapeType="1"/>
              </p:cNvSpPr>
              <p:nvPr/>
            </p:nvSpPr>
            <p:spPr bwMode="auto">
              <a:xfrm>
                <a:off x="2654" y="230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4" name="Line 1377"/>
              <p:cNvSpPr>
                <a:spLocks noChangeShapeType="1"/>
              </p:cNvSpPr>
              <p:nvPr/>
            </p:nvSpPr>
            <p:spPr bwMode="auto">
              <a:xfrm flipV="1">
                <a:off x="2626" y="231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5" name="Line 1378"/>
              <p:cNvSpPr>
                <a:spLocks noChangeShapeType="1"/>
              </p:cNvSpPr>
              <p:nvPr/>
            </p:nvSpPr>
            <p:spPr bwMode="auto">
              <a:xfrm>
                <a:off x="2640" y="2300"/>
                <a:ext cx="1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6" name="Line 1379"/>
              <p:cNvSpPr>
                <a:spLocks noChangeShapeType="1"/>
              </p:cNvSpPr>
              <p:nvPr/>
            </p:nvSpPr>
            <p:spPr bwMode="auto">
              <a:xfrm>
                <a:off x="2653" y="230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7" name="Line 1380"/>
              <p:cNvSpPr>
                <a:spLocks noChangeShapeType="1"/>
              </p:cNvSpPr>
              <p:nvPr/>
            </p:nvSpPr>
            <p:spPr bwMode="auto">
              <a:xfrm flipH="1">
                <a:off x="2648" y="2309"/>
                <a:ext cx="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8" name="Line 1381"/>
              <p:cNvSpPr>
                <a:spLocks noChangeShapeType="1"/>
              </p:cNvSpPr>
              <p:nvPr/>
            </p:nvSpPr>
            <p:spPr bwMode="auto">
              <a:xfrm flipH="1">
                <a:off x="2640" y="2316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9" name="Line 1382"/>
              <p:cNvSpPr>
                <a:spLocks noChangeShapeType="1"/>
              </p:cNvSpPr>
              <p:nvPr/>
            </p:nvSpPr>
            <p:spPr bwMode="auto">
              <a:xfrm flipH="1" flipV="1">
                <a:off x="2633" y="2316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0" name="Line 1383"/>
              <p:cNvSpPr>
                <a:spLocks noChangeShapeType="1"/>
              </p:cNvSpPr>
              <p:nvPr/>
            </p:nvSpPr>
            <p:spPr bwMode="auto">
              <a:xfrm flipH="1" flipV="1">
                <a:off x="2626" y="2310"/>
                <a:ext cx="7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1" name="Line 1384"/>
              <p:cNvSpPr>
                <a:spLocks noChangeShapeType="1"/>
              </p:cNvSpPr>
              <p:nvPr/>
            </p:nvSpPr>
            <p:spPr bwMode="auto">
              <a:xfrm flipV="1">
                <a:off x="2626" y="230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2" name="Line 1385"/>
              <p:cNvSpPr>
                <a:spLocks noChangeShapeType="1"/>
              </p:cNvSpPr>
              <p:nvPr/>
            </p:nvSpPr>
            <p:spPr bwMode="auto">
              <a:xfrm flipV="1">
                <a:off x="2627" y="2300"/>
                <a:ext cx="1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3" name="Line 1386"/>
              <p:cNvSpPr>
                <a:spLocks noChangeShapeType="1"/>
              </p:cNvSpPr>
              <p:nvPr/>
            </p:nvSpPr>
            <p:spPr bwMode="auto">
              <a:xfrm flipH="1">
                <a:off x="2358" y="274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4" name="Line 1387"/>
              <p:cNvSpPr>
                <a:spLocks noChangeShapeType="1"/>
              </p:cNvSpPr>
              <p:nvPr/>
            </p:nvSpPr>
            <p:spPr bwMode="auto">
              <a:xfrm>
                <a:off x="2345" y="2746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5" name="Line 1388"/>
              <p:cNvSpPr>
                <a:spLocks noChangeShapeType="1"/>
              </p:cNvSpPr>
              <p:nvPr/>
            </p:nvSpPr>
            <p:spPr bwMode="auto">
              <a:xfrm flipV="1">
                <a:off x="1967" y="2452"/>
                <a:ext cx="28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6" name="Line 1389"/>
              <p:cNvSpPr>
                <a:spLocks noChangeShapeType="1"/>
              </p:cNvSpPr>
              <p:nvPr/>
            </p:nvSpPr>
            <p:spPr bwMode="auto">
              <a:xfrm flipH="1">
                <a:off x="2865" y="1955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7" name="Line 1390"/>
              <p:cNvSpPr>
                <a:spLocks noChangeShapeType="1"/>
              </p:cNvSpPr>
              <p:nvPr/>
            </p:nvSpPr>
            <p:spPr bwMode="auto">
              <a:xfrm flipV="1">
                <a:off x="2697" y="1978"/>
                <a:ext cx="138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8" name="Line 1391"/>
              <p:cNvSpPr>
                <a:spLocks noChangeShapeType="1"/>
              </p:cNvSpPr>
              <p:nvPr/>
            </p:nvSpPr>
            <p:spPr bwMode="auto">
              <a:xfrm flipH="1">
                <a:off x="2027" y="2087"/>
                <a:ext cx="639" cy="4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9" name="Line 1392"/>
              <p:cNvSpPr>
                <a:spLocks noChangeShapeType="1"/>
              </p:cNvSpPr>
              <p:nvPr/>
            </p:nvSpPr>
            <p:spPr bwMode="auto">
              <a:xfrm flipH="1">
                <a:off x="2845" y="1949"/>
                <a:ext cx="1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0" name="Line 1393"/>
              <p:cNvSpPr>
                <a:spLocks noChangeShapeType="1"/>
              </p:cNvSpPr>
              <p:nvPr/>
            </p:nvSpPr>
            <p:spPr bwMode="auto">
              <a:xfrm flipV="1">
                <a:off x="2679" y="1965"/>
                <a:ext cx="159" cy="1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1" name="Line 1394"/>
              <p:cNvSpPr>
                <a:spLocks noChangeShapeType="1"/>
              </p:cNvSpPr>
              <p:nvPr/>
            </p:nvSpPr>
            <p:spPr bwMode="auto">
              <a:xfrm flipH="1">
                <a:off x="2019" y="2074"/>
                <a:ext cx="652" cy="4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2" name="Line 1395"/>
              <p:cNvSpPr>
                <a:spLocks noChangeShapeType="1"/>
              </p:cNvSpPr>
              <p:nvPr/>
            </p:nvSpPr>
            <p:spPr bwMode="auto">
              <a:xfrm flipH="1">
                <a:off x="2792" y="1918"/>
                <a:ext cx="22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3" name="Line 1396"/>
              <p:cNvSpPr>
                <a:spLocks noChangeShapeType="1"/>
              </p:cNvSpPr>
              <p:nvPr/>
            </p:nvSpPr>
            <p:spPr bwMode="auto">
              <a:xfrm flipV="1">
                <a:off x="2624" y="1933"/>
                <a:ext cx="168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4" name="Line 1397"/>
              <p:cNvSpPr>
                <a:spLocks noChangeShapeType="1"/>
              </p:cNvSpPr>
              <p:nvPr/>
            </p:nvSpPr>
            <p:spPr bwMode="auto">
              <a:xfrm flipV="1">
                <a:off x="1995" y="2042"/>
                <a:ext cx="628" cy="4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5" name="Line 1398"/>
              <p:cNvSpPr>
                <a:spLocks noChangeShapeType="1"/>
              </p:cNvSpPr>
              <p:nvPr/>
            </p:nvSpPr>
            <p:spPr bwMode="auto">
              <a:xfrm>
                <a:off x="2310" y="2799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6" name="Line 1399"/>
              <p:cNvSpPr>
                <a:spLocks noChangeShapeType="1"/>
              </p:cNvSpPr>
              <p:nvPr/>
            </p:nvSpPr>
            <p:spPr bwMode="auto">
              <a:xfrm flipV="1">
                <a:off x="2310" y="279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7" name="Line 1400"/>
              <p:cNvSpPr>
                <a:spLocks noChangeShapeType="1"/>
              </p:cNvSpPr>
              <p:nvPr/>
            </p:nvSpPr>
            <p:spPr bwMode="auto">
              <a:xfrm flipH="1">
                <a:off x="2323" y="2825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8" name="Line 1401"/>
              <p:cNvSpPr>
                <a:spLocks noChangeShapeType="1"/>
              </p:cNvSpPr>
              <p:nvPr/>
            </p:nvSpPr>
            <p:spPr bwMode="auto">
              <a:xfrm flipV="1">
                <a:off x="2333" y="2820"/>
                <a:ext cx="5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9" name="Line 1402"/>
              <p:cNvSpPr>
                <a:spLocks noChangeShapeType="1"/>
              </p:cNvSpPr>
              <p:nvPr/>
            </p:nvSpPr>
            <p:spPr bwMode="auto">
              <a:xfrm flipH="1" flipV="1">
                <a:off x="2322" y="2808"/>
                <a:ext cx="5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0" name="Line 1403"/>
              <p:cNvSpPr>
                <a:spLocks noChangeShapeType="1"/>
              </p:cNvSpPr>
              <p:nvPr/>
            </p:nvSpPr>
            <p:spPr bwMode="auto">
              <a:xfrm flipH="1" flipV="1">
                <a:off x="2310" y="2799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1" name="Line 1404"/>
              <p:cNvSpPr>
                <a:spLocks noChangeShapeType="1"/>
              </p:cNvSpPr>
              <p:nvPr/>
            </p:nvSpPr>
            <p:spPr bwMode="auto">
              <a:xfrm flipH="1" flipV="1">
                <a:off x="2333" y="2800"/>
                <a:ext cx="5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2" name="Line 1405"/>
              <p:cNvSpPr>
                <a:spLocks noChangeShapeType="1"/>
              </p:cNvSpPr>
              <p:nvPr/>
            </p:nvSpPr>
            <p:spPr bwMode="auto">
              <a:xfrm flipH="1">
                <a:off x="2302" y="2804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3" name="Line 1406"/>
              <p:cNvSpPr>
                <a:spLocks noChangeShapeType="1"/>
              </p:cNvSpPr>
              <p:nvPr/>
            </p:nvSpPr>
            <p:spPr bwMode="auto">
              <a:xfrm flipH="1">
                <a:off x="2301" y="2810"/>
                <a:ext cx="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4" name="Line 1407"/>
              <p:cNvSpPr>
                <a:spLocks noChangeShapeType="1"/>
              </p:cNvSpPr>
              <p:nvPr/>
            </p:nvSpPr>
            <p:spPr bwMode="auto">
              <a:xfrm flipH="1" flipV="1">
                <a:off x="2303" y="2827"/>
                <a:ext cx="1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5" name="Line 1408"/>
              <p:cNvSpPr>
                <a:spLocks noChangeShapeType="1"/>
              </p:cNvSpPr>
              <p:nvPr/>
            </p:nvSpPr>
            <p:spPr bwMode="auto">
              <a:xfrm flipH="1">
                <a:off x="2307" y="280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6" name="Line 1409"/>
              <p:cNvSpPr>
                <a:spLocks noChangeShapeType="1"/>
              </p:cNvSpPr>
              <p:nvPr/>
            </p:nvSpPr>
            <p:spPr bwMode="auto">
              <a:xfrm flipH="1">
                <a:off x="2322" y="283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7" name="Line 1410"/>
              <p:cNvSpPr>
                <a:spLocks noChangeShapeType="1"/>
              </p:cNvSpPr>
              <p:nvPr/>
            </p:nvSpPr>
            <p:spPr bwMode="auto">
              <a:xfrm>
                <a:off x="2322" y="283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" name="Group 1612"/>
            <p:cNvGrpSpPr>
              <a:grpSpLocks/>
            </p:cNvGrpSpPr>
            <p:nvPr/>
          </p:nvGrpSpPr>
          <p:grpSpPr bwMode="auto">
            <a:xfrm>
              <a:off x="2549263" y="2651358"/>
              <a:ext cx="2552700" cy="1878012"/>
              <a:chOff x="1676" y="1686"/>
              <a:chExt cx="1608" cy="1183"/>
            </a:xfrm>
          </p:grpSpPr>
          <p:sp>
            <p:nvSpPr>
              <p:cNvPr id="2488" name="Line 1412"/>
              <p:cNvSpPr>
                <a:spLocks noChangeShapeType="1"/>
              </p:cNvSpPr>
              <p:nvPr/>
            </p:nvSpPr>
            <p:spPr bwMode="auto">
              <a:xfrm flipV="1">
                <a:off x="2322" y="2827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9" name="Line 1413"/>
              <p:cNvSpPr>
                <a:spLocks noChangeShapeType="1"/>
              </p:cNvSpPr>
              <p:nvPr/>
            </p:nvSpPr>
            <p:spPr bwMode="auto">
              <a:xfrm flipV="1">
                <a:off x="2338" y="2817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0" name="Line 1414"/>
              <p:cNvSpPr>
                <a:spLocks noChangeShapeType="1"/>
              </p:cNvSpPr>
              <p:nvPr/>
            </p:nvSpPr>
            <p:spPr bwMode="auto">
              <a:xfrm flipH="1">
                <a:off x="2327" y="2817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1" name="Line 1415"/>
              <p:cNvSpPr>
                <a:spLocks noChangeShapeType="1"/>
              </p:cNvSpPr>
              <p:nvPr/>
            </p:nvSpPr>
            <p:spPr bwMode="auto">
              <a:xfrm flipV="1">
                <a:off x="2322" y="2800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2" name="Line 1416"/>
              <p:cNvSpPr>
                <a:spLocks noChangeShapeType="1"/>
              </p:cNvSpPr>
              <p:nvPr/>
            </p:nvSpPr>
            <p:spPr bwMode="auto">
              <a:xfrm flipH="1" flipV="1">
                <a:off x="2332" y="279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3" name="Line 1417"/>
              <p:cNvSpPr>
                <a:spLocks noChangeShapeType="1"/>
              </p:cNvSpPr>
              <p:nvPr/>
            </p:nvSpPr>
            <p:spPr bwMode="auto">
              <a:xfrm flipH="1" flipV="1">
                <a:off x="2331" y="279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4" name="Line 1418"/>
              <p:cNvSpPr>
                <a:spLocks noChangeShapeType="1"/>
              </p:cNvSpPr>
              <p:nvPr/>
            </p:nvSpPr>
            <p:spPr bwMode="auto">
              <a:xfrm flipH="1">
                <a:off x="2330" y="279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5" name="Line 1419"/>
              <p:cNvSpPr>
                <a:spLocks noChangeShapeType="1"/>
              </p:cNvSpPr>
              <p:nvPr/>
            </p:nvSpPr>
            <p:spPr bwMode="auto">
              <a:xfrm flipH="1" flipV="1">
                <a:off x="2320" y="283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6" name="Line 1420"/>
              <p:cNvSpPr>
                <a:spLocks noChangeShapeType="1"/>
              </p:cNvSpPr>
              <p:nvPr/>
            </p:nvSpPr>
            <p:spPr bwMode="auto">
              <a:xfrm flipH="1">
                <a:off x="2319" y="283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7" name="Line 1421"/>
              <p:cNvSpPr>
                <a:spLocks noChangeShapeType="1"/>
              </p:cNvSpPr>
              <p:nvPr/>
            </p:nvSpPr>
            <p:spPr bwMode="auto">
              <a:xfrm flipV="1">
                <a:off x="2319" y="2831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8" name="Line 1422"/>
              <p:cNvSpPr>
                <a:spLocks noChangeShapeType="1"/>
              </p:cNvSpPr>
              <p:nvPr/>
            </p:nvSpPr>
            <p:spPr bwMode="auto">
              <a:xfrm>
                <a:off x="2336" y="282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9" name="Line 1423"/>
              <p:cNvSpPr>
                <a:spLocks noChangeShapeType="1"/>
              </p:cNvSpPr>
              <p:nvPr/>
            </p:nvSpPr>
            <p:spPr bwMode="auto">
              <a:xfrm>
                <a:off x="2301" y="282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0" name="Line 1424"/>
              <p:cNvSpPr>
                <a:spLocks noChangeShapeType="1"/>
              </p:cNvSpPr>
              <p:nvPr/>
            </p:nvSpPr>
            <p:spPr bwMode="auto">
              <a:xfrm>
                <a:off x="2319" y="283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1" name="Line 1425"/>
              <p:cNvSpPr>
                <a:spLocks noChangeShapeType="1"/>
              </p:cNvSpPr>
              <p:nvPr/>
            </p:nvSpPr>
            <p:spPr bwMode="auto">
              <a:xfrm flipV="1">
                <a:off x="2310" y="2793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2" name="Line 1426"/>
              <p:cNvSpPr>
                <a:spLocks noChangeShapeType="1"/>
              </p:cNvSpPr>
              <p:nvPr/>
            </p:nvSpPr>
            <p:spPr bwMode="auto">
              <a:xfrm>
                <a:off x="2321" y="279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3" name="Line 1427"/>
              <p:cNvSpPr>
                <a:spLocks noChangeShapeType="1"/>
              </p:cNvSpPr>
              <p:nvPr/>
            </p:nvSpPr>
            <p:spPr bwMode="auto">
              <a:xfrm>
                <a:off x="2322" y="279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4" name="Line 1428"/>
              <p:cNvSpPr>
                <a:spLocks noChangeShapeType="1"/>
              </p:cNvSpPr>
              <p:nvPr/>
            </p:nvSpPr>
            <p:spPr bwMode="auto">
              <a:xfrm>
                <a:off x="2324" y="279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5" name="Line 1429"/>
              <p:cNvSpPr>
                <a:spLocks noChangeShapeType="1"/>
              </p:cNvSpPr>
              <p:nvPr/>
            </p:nvSpPr>
            <p:spPr bwMode="auto">
              <a:xfrm>
                <a:off x="2308" y="2804"/>
                <a:ext cx="1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6" name="Line 1430"/>
              <p:cNvSpPr>
                <a:spLocks noChangeShapeType="1"/>
              </p:cNvSpPr>
              <p:nvPr/>
            </p:nvSpPr>
            <p:spPr bwMode="auto">
              <a:xfrm>
                <a:off x="2322" y="2813"/>
                <a:ext cx="3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7" name="Line 1431"/>
              <p:cNvSpPr>
                <a:spLocks noChangeShapeType="1"/>
              </p:cNvSpPr>
              <p:nvPr/>
            </p:nvSpPr>
            <p:spPr bwMode="auto">
              <a:xfrm flipH="1">
                <a:off x="2322" y="2824"/>
                <a:ext cx="3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8" name="Line 1432"/>
              <p:cNvSpPr>
                <a:spLocks noChangeShapeType="1"/>
              </p:cNvSpPr>
              <p:nvPr/>
            </p:nvSpPr>
            <p:spPr bwMode="auto">
              <a:xfrm>
                <a:off x="2146" y="1882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9" name="Line 1433"/>
              <p:cNvSpPr>
                <a:spLocks noChangeShapeType="1"/>
              </p:cNvSpPr>
              <p:nvPr/>
            </p:nvSpPr>
            <p:spPr bwMode="auto">
              <a:xfrm>
                <a:off x="2161" y="1872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0" name="Line 1434"/>
              <p:cNvSpPr>
                <a:spLocks noChangeShapeType="1"/>
              </p:cNvSpPr>
              <p:nvPr/>
            </p:nvSpPr>
            <p:spPr bwMode="auto">
              <a:xfrm flipH="1">
                <a:off x="2163" y="1870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1" name="Line 1435"/>
              <p:cNvSpPr>
                <a:spLocks noChangeShapeType="1"/>
              </p:cNvSpPr>
              <p:nvPr/>
            </p:nvSpPr>
            <p:spPr bwMode="auto">
              <a:xfrm flipV="1">
                <a:off x="2178" y="186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2" name="Line 1436"/>
              <p:cNvSpPr>
                <a:spLocks noChangeShapeType="1"/>
              </p:cNvSpPr>
              <p:nvPr/>
            </p:nvSpPr>
            <p:spPr bwMode="auto">
              <a:xfrm flipV="1">
                <a:off x="2178" y="1860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3" name="Line 1437"/>
              <p:cNvSpPr>
                <a:spLocks noChangeShapeType="1"/>
              </p:cNvSpPr>
              <p:nvPr/>
            </p:nvSpPr>
            <p:spPr bwMode="auto">
              <a:xfrm flipH="1">
                <a:off x="2638" y="2307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4" name="Line 1438"/>
              <p:cNvSpPr>
                <a:spLocks noChangeShapeType="1"/>
              </p:cNvSpPr>
              <p:nvPr/>
            </p:nvSpPr>
            <p:spPr bwMode="auto">
              <a:xfrm flipH="1">
                <a:off x="2635" y="230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5" name="Line 1439"/>
              <p:cNvSpPr>
                <a:spLocks noChangeShapeType="1"/>
              </p:cNvSpPr>
              <p:nvPr/>
            </p:nvSpPr>
            <p:spPr bwMode="auto">
              <a:xfrm>
                <a:off x="2635" y="2309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6" name="Line 1440"/>
              <p:cNvSpPr>
                <a:spLocks noChangeShapeType="1"/>
              </p:cNvSpPr>
              <p:nvPr/>
            </p:nvSpPr>
            <p:spPr bwMode="auto">
              <a:xfrm>
                <a:off x="2637" y="2312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7" name="Line 1441"/>
              <p:cNvSpPr>
                <a:spLocks noChangeShapeType="1"/>
              </p:cNvSpPr>
              <p:nvPr/>
            </p:nvSpPr>
            <p:spPr bwMode="auto">
              <a:xfrm flipV="1">
                <a:off x="2641" y="231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8" name="Line 1442"/>
              <p:cNvSpPr>
                <a:spLocks noChangeShapeType="1"/>
              </p:cNvSpPr>
              <p:nvPr/>
            </p:nvSpPr>
            <p:spPr bwMode="auto">
              <a:xfrm flipH="1" flipV="1">
                <a:off x="2644" y="230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9" name="Line 1443"/>
              <p:cNvSpPr>
                <a:spLocks noChangeShapeType="1"/>
              </p:cNvSpPr>
              <p:nvPr/>
            </p:nvSpPr>
            <p:spPr bwMode="auto">
              <a:xfrm flipH="1">
                <a:off x="2643" y="2307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0" name="Line 1444"/>
              <p:cNvSpPr>
                <a:spLocks noChangeShapeType="1"/>
              </p:cNvSpPr>
              <p:nvPr/>
            </p:nvSpPr>
            <p:spPr bwMode="auto">
              <a:xfrm>
                <a:off x="2638" y="2307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1" name="Line 1445"/>
              <p:cNvSpPr>
                <a:spLocks noChangeShapeType="1"/>
              </p:cNvSpPr>
              <p:nvPr/>
            </p:nvSpPr>
            <p:spPr bwMode="auto">
              <a:xfrm>
                <a:off x="2640" y="2302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2" name="Line 1446"/>
              <p:cNvSpPr>
                <a:spLocks noChangeShapeType="1"/>
              </p:cNvSpPr>
              <p:nvPr/>
            </p:nvSpPr>
            <p:spPr bwMode="auto">
              <a:xfrm>
                <a:off x="2651" y="230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3" name="Line 1447"/>
              <p:cNvSpPr>
                <a:spLocks noChangeShapeType="1"/>
              </p:cNvSpPr>
              <p:nvPr/>
            </p:nvSpPr>
            <p:spPr bwMode="auto">
              <a:xfrm flipH="1">
                <a:off x="2640" y="2309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4" name="Line 1448"/>
              <p:cNvSpPr>
                <a:spLocks noChangeShapeType="1"/>
              </p:cNvSpPr>
              <p:nvPr/>
            </p:nvSpPr>
            <p:spPr bwMode="auto">
              <a:xfrm flipH="1" flipV="1">
                <a:off x="2629" y="2310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5" name="Line 1449"/>
              <p:cNvSpPr>
                <a:spLocks noChangeShapeType="1"/>
              </p:cNvSpPr>
              <p:nvPr/>
            </p:nvSpPr>
            <p:spPr bwMode="auto">
              <a:xfrm flipV="1">
                <a:off x="2629" y="230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6" name="Line 1450"/>
              <p:cNvSpPr>
                <a:spLocks noChangeShapeType="1"/>
              </p:cNvSpPr>
              <p:nvPr/>
            </p:nvSpPr>
            <p:spPr bwMode="auto">
              <a:xfrm flipV="1">
                <a:off x="2629" y="2302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7" name="Line 1451"/>
              <p:cNvSpPr>
                <a:spLocks noChangeShapeType="1"/>
              </p:cNvSpPr>
              <p:nvPr/>
            </p:nvSpPr>
            <p:spPr bwMode="auto">
              <a:xfrm>
                <a:off x="2569" y="1853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8" name="Line 1452"/>
              <p:cNvSpPr>
                <a:spLocks noChangeShapeType="1"/>
              </p:cNvSpPr>
              <p:nvPr/>
            </p:nvSpPr>
            <p:spPr bwMode="auto">
              <a:xfrm>
                <a:off x="2540" y="183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9" name="Line 1453"/>
              <p:cNvSpPr>
                <a:spLocks noChangeShapeType="1"/>
              </p:cNvSpPr>
              <p:nvPr/>
            </p:nvSpPr>
            <p:spPr bwMode="auto">
              <a:xfrm flipV="1">
                <a:off x="1804" y="2207"/>
                <a:ext cx="172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0" name="Line 1454"/>
              <p:cNvSpPr>
                <a:spLocks noChangeShapeType="1"/>
              </p:cNvSpPr>
              <p:nvPr/>
            </p:nvSpPr>
            <p:spPr bwMode="auto">
              <a:xfrm>
                <a:off x="2515" y="1818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1" name="Line 1455"/>
              <p:cNvSpPr>
                <a:spLocks noChangeShapeType="1"/>
              </p:cNvSpPr>
              <p:nvPr/>
            </p:nvSpPr>
            <p:spPr bwMode="auto">
              <a:xfrm>
                <a:off x="2569" y="1853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2" name="Line 1456"/>
              <p:cNvSpPr>
                <a:spLocks noChangeShapeType="1"/>
              </p:cNvSpPr>
              <p:nvPr/>
            </p:nvSpPr>
            <p:spPr bwMode="auto">
              <a:xfrm flipH="1">
                <a:off x="2537" y="1859"/>
                <a:ext cx="3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3" name="Line 1457"/>
              <p:cNvSpPr>
                <a:spLocks noChangeShapeType="1"/>
              </p:cNvSpPr>
              <p:nvPr/>
            </p:nvSpPr>
            <p:spPr bwMode="auto">
              <a:xfrm flipV="1">
                <a:off x="1801" y="2205"/>
                <a:ext cx="172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4" name="Line 1458"/>
              <p:cNvSpPr>
                <a:spLocks noChangeShapeType="1"/>
              </p:cNvSpPr>
              <p:nvPr/>
            </p:nvSpPr>
            <p:spPr bwMode="auto">
              <a:xfrm flipV="1">
                <a:off x="2427" y="1763"/>
                <a:ext cx="69" cy="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5" name="Line 1459"/>
              <p:cNvSpPr>
                <a:spLocks noChangeShapeType="1"/>
              </p:cNvSpPr>
              <p:nvPr/>
            </p:nvSpPr>
            <p:spPr bwMode="auto">
              <a:xfrm flipH="1" flipV="1">
                <a:off x="2495" y="1758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6" name="Line 1460"/>
              <p:cNvSpPr>
                <a:spLocks noChangeShapeType="1"/>
              </p:cNvSpPr>
              <p:nvPr/>
            </p:nvSpPr>
            <p:spPr bwMode="auto">
              <a:xfrm flipH="1" flipV="1">
                <a:off x="2491" y="1755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7" name="Line 1461"/>
              <p:cNvSpPr>
                <a:spLocks noChangeShapeType="1"/>
              </p:cNvSpPr>
              <p:nvPr/>
            </p:nvSpPr>
            <p:spPr bwMode="auto">
              <a:xfrm flipV="1">
                <a:off x="2491" y="1733"/>
                <a:ext cx="35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8" name="Line 1462"/>
              <p:cNvSpPr>
                <a:spLocks noChangeShapeType="1"/>
              </p:cNvSpPr>
              <p:nvPr/>
            </p:nvSpPr>
            <p:spPr bwMode="auto">
              <a:xfrm flipH="1">
                <a:off x="2423" y="1758"/>
                <a:ext cx="72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9" name="Line 1463"/>
              <p:cNvSpPr>
                <a:spLocks noChangeShapeType="1"/>
              </p:cNvSpPr>
              <p:nvPr/>
            </p:nvSpPr>
            <p:spPr bwMode="auto">
              <a:xfrm flipV="1">
                <a:off x="1696" y="2137"/>
                <a:ext cx="171" cy="1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0" name="Line 1464"/>
              <p:cNvSpPr>
                <a:spLocks noChangeShapeType="1"/>
              </p:cNvSpPr>
              <p:nvPr/>
            </p:nvSpPr>
            <p:spPr bwMode="auto">
              <a:xfrm flipV="1">
                <a:off x="1699" y="2139"/>
                <a:ext cx="171" cy="1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1" name="Line 1465"/>
              <p:cNvSpPr>
                <a:spLocks noChangeShapeType="1"/>
              </p:cNvSpPr>
              <p:nvPr/>
            </p:nvSpPr>
            <p:spPr bwMode="auto">
              <a:xfrm flipH="1">
                <a:off x="1676" y="1686"/>
                <a:ext cx="778" cy="50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2" name="Line 1466"/>
              <p:cNvSpPr>
                <a:spLocks noChangeShapeType="1"/>
              </p:cNvSpPr>
              <p:nvPr/>
            </p:nvSpPr>
            <p:spPr bwMode="auto">
              <a:xfrm flipH="1" flipV="1">
                <a:off x="2756" y="1943"/>
                <a:ext cx="1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3" name="Line 1467"/>
              <p:cNvSpPr>
                <a:spLocks noChangeShapeType="1"/>
              </p:cNvSpPr>
              <p:nvPr/>
            </p:nvSpPr>
            <p:spPr bwMode="auto">
              <a:xfrm flipH="1" flipV="1">
                <a:off x="2752" y="1937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4" name="Line 1468"/>
              <p:cNvSpPr>
                <a:spLocks noChangeShapeType="1"/>
              </p:cNvSpPr>
              <p:nvPr/>
            </p:nvSpPr>
            <p:spPr bwMode="auto">
              <a:xfrm flipV="1">
                <a:off x="2758" y="1903"/>
                <a:ext cx="2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5" name="Line 1469"/>
              <p:cNvSpPr>
                <a:spLocks noChangeShapeType="1"/>
              </p:cNvSpPr>
              <p:nvPr/>
            </p:nvSpPr>
            <p:spPr bwMode="auto">
              <a:xfrm>
                <a:off x="2781" y="1903"/>
                <a:ext cx="18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6" name="Line 1470"/>
              <p:cNvSpPr>
                <a:spLocks noChangeShapeType="1"/>
              </p:cNvSpPr>
              <p:nvPr/>
            </p:nvSpPr>
            <p:spPr bwMode="auto">
              <a:xfrm>
                <a:off x="2767" y="194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7" name="Line 1471"/>
              <p:cNvSpPr>
                <a:spLocks noChangeShapeType="1"/>
              </p:cNvSpPr>
              <p:nvPr/>
            </p:nvSpPr>
            <p:spPr bwMode="auto">
              <a:xfrm flipH="1" flipV="1">
                <a:off x="2751" y="193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8" name="Line 1472"/>
              <p:cNvSpPr>
                <a:spLocks noChangeShapeType="1"/>
              </p:cNvSpPr>
              <p:nvPr/>
            </p:nvSpPr>
            <p:spPr bwMode="auto">
              <a:xfrm flipV="1">
                <a:off x="2751" y="1918"/>
                <a:ext cx="0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9" name="Line 1473"/>
              <p:cNvSpPr>
                <a:spLocks noChangeShapeType="1"/>
              </p:cNvSpPr>
              <p:nvPr/>
            </p:nvSpPr>
            <p:spPr bwMode="auto">
              <a:xfrm flipV="1">
                <a:off x="2751" y="191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0" name="Line 1474"/>
              <p:cNvSpPr>
                <a:spLocks noChangeShapeType="1"/>
              </p:cNvSpPr>
              <p:nvPr/>
            </p:nvSpPr>
            <p:spPr bwMode="auto">
              <a:xfrm flipV="1">
                <a:off x="2752" y="191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1" name="Line 1475"/>
              <p:cNvSpPr>
                <a:spLocks noChangeShapeType="1"/>
              </p:cNvSpPr>
              <p:nvPr/>
            </p:nvSpPr>
            <p:spPr bwMode="auto">
              <a:xfrm flipV="1">
                <a:off x="2753" y="191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2" name="Line 1476"/>
              <p:cNvSpPr>
                <a:spLocks noChangeShapeType="1"/>
              </p:cNvSpPr>
              <p:nvPr/>
            </p:nvSpPr>
            <p:spPr bwMode="auto">
              <a:xfrm flipV="1">
                <a:off x="2754" y="1910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3" name="Line 1477"/>
              <p:cNvSpPr>
                <a:spLocks noChangeShapeType="1"/>
              </p:cNvSpPr>
              <p:nvPr/>
            </p:nvSpPr>
            <p:spPr bwMode="auto">
              <a:xfrm flipV="1">
                <a:off x="2756" y="190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4" name="Line 1478"/>
              <p:cNvSpPr>
                <a:spLocks noChangeShapeType="1"/>
              </p:cNvSpPr>
              <p:nvPr/>
            </p:nvSpPr>
            <p:spPr bwMode="auto">
              <a:xfrm>
                <a:off x="2758" y="190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5" name="Line 1479"/>
              <p:cNvSpPr>
                <a:spLocks noChangeShapeType="1"/>
              </p:cNvSpPr>
              <p:nvPr/>
            </p:nvSpPr>
            <p:spPr bwMode="auto">
              <a:xfrm>
                <a:off x="2799" y="191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6" name="Line 1480"/>
              <p:cNvSpPr>
                <a:spLocks noChangeShapeType="1"/>
              </p:cNvSpPr>
              <p:nvPr/>
            </p:nvSpPr>
            <p:spPr bwMode="auto">
              <a:xfrm>
                <a:off x="2800" y="191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7" name="Line 1481"/>
              <p:cNvSpPr>
                <a:spLocks noChangeShapeType="1"/>
              </p:cNvSpPr>
              <p:nvPr/>
            </p:nvSpPr>
            <p:spPr bwMode="auto">
              <a:xfrm>
                <a:off x="2801" y="1919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8" name="Line 1482"/>
              <p:cNvSpPr>
                <a:spLocks noChangeShapeType="1"/>
              </p:cNvSpPr>
              <p:nvPr/>
            </p:nvSpPr>
            <p:spPr bwMode="auto">
              <a:xfrm>
                <a:off x="2776" y="1908"/>
                <a:ext cx="17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9" name="Line 1483"/>
              <p:cNvSpPr>
                <a:spLocks noChangeShapeType="1"/>
              </p:cNvSpPr>
              <p:nvPr/>
            </p:nvSpPr>
            <p:spPr bwMode="auto">
              <a:xfrm>
                <a:off x="2793" y="191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0" name="Line 1484"/>
              <p:cNvSpPr>
                <a:spLocks noChangeShapeType="1"/>
              </p:cNvSpPr>
              <p:nvPr/>
            </p:nvSpPr>
            <p:spPr bwMode="auto">
              <a:xfrm flipH="1">
                <a:off x="2785" y="1919"/>
                <a:ext cx="8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1" name="Line 1485"/>
              <p:cNvSpPr>
                <a:spLocks noChangeShapeType="1"/>
              </p:cNvSpPr>
              <p:nvPr/>
            </p:nvSpPr>
            <p:spPr bwMode="auto">
              <a:xfrm flipH="1">
                <a:off x="2776" y="1929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2" name="Line 1486"/>
              <p:cNvSpPr>
                <a:spLocks noChangeShapeType="1"/>
              </p:cNvSpPr>
              <p:nvPr/>
            </p:nvSpPr>
            <p:spPr bwMode="auto">
              <a:xfrm flipH="1" flipV="1">
                <a:off x="2767" y="1929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3" name="Line 1487"/>
              <p:cNvSpPr>
                <a:spLocks noChangeShapeType="1"/>
              </p:cNvSpPr>
              <p:nvPr/>
            </p:nvSpPr>
            <p:spPr bwMode="auto">
              <a:xfrm flipH="1" flipV="1">
                <a:off x="2758" y="1919"/>
                <a:ext cx="9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4" name="Line 1488"/>
              <p:cNvSpPr>
                <a:spLocks noChangeShapeType="1"/>
              </p:cNvSpPr>
              <p:nvPr/>
            </p:nvSpPr>
            <p:spPr bwMode="auto">
              <a:xfrm flipV="1">
                <a:off x="2758" y="191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5" name="Line 1489"/>
              <p:cNvSpPr>
                <a:spLocks noChangeShapeType="1"/>
              </p:cNvSpPr>
              <p:nvPr/>
            </p:nvSpPr>
            <p:spPr bwMode="auto">
              <a:xfrm flipV="1">
                <a:off x="2758" y="1908"/>
                <a:ext cx="1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6" name="Line 1490"/>
              <p:cNvSpPr>
                <a:spLocks noChangeShapeType="1"/>
              </p:cNvSpPr>
              <p:nvPr/>
            </p:nvSpPr>
            <p:spPr bwMode="auto">
              <a:xfrm flipH="1">
                <a:off x="2774" y="1919"/>
                <a:ext cx="7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7" name="Line 1491"/>
              <p:cNvSpPr>
                <a:spLocks noChangeShapeType="1"/>
              </p:cNvSpPr>
              <p:nvPr/>
            </p:nvSpPr>
            <p:spPr bwMode="auto">
              <a:xfrm flipH="1" flipV="1">
                <a:off x="2770" y="1921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8" name="Line 1492"/>
              <p:cNvSpPr>
                <a:spLocks noChangeShapeType="1"/>
              </p:cNvSpPr>
              <p:nvPr/>
            </p:nvSpPr>
            <p:spPr bwMode="auto">
              <a:xfrm flipV="1">
                <a:off x="2758" y="1910"/>
                <a:ext cx="1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9" name="Line 1493"/>
              <p:cNvSpPr>
                <a:spLocks noChangeShapeType="1"/>
              </p:cNvSpPr>
              <p:nvPr/>
            </p:nvSpPr>
            <p:spPr bwMode="auto">
              <a:xfrm>
                <a:off x="2771" y="1910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0" name="Line 1494"/>
              <p:cNvSpPr>
                <a:spLocks noChangeShapeType="1"/>
              </p:cNvSpPr>
              <p:nvPr/>
            </p:nvSpPr>
            <p:spPr bwMode="auto">
              <a:xfrm>
                <a:off x="2778" y="1910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1" name="Line 1495"/>
              <p:cNvSpPr>
                <a:spLocks noChangeShapeType="1"/>
              </p:cNvSpPr>
              <p:nvPr/>
            </p:nvSpPr>
            <p:spPr bwMode="auto">
              <a:xfrm>
                <a:off x="2784" y="1912"/>
                <a:ext cx="9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2" name="Line 1496"/>
              <p:cNvSpPr>
                <a:spLocks noChangeShapeType="1"/>
              </p:cNvSpPr>
              <p:nvPr/>
            </p:nvSpPr>
            <p:spPr bwMode="auto">
              <a:xfrm flipH="1" flipV="1">
                <a:off x="3106" y="2268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3" name="Line 1497"/>
              <p:cNvSpPr>
                <a:spLocks noChangeShapeType="1"/>
              </p:cNvSpPr>
              <p:nvPr/>
            </p:nvSpPr>
            <p:spPr bwMode="auto">
              <a:xfrm>
                <a:off x="3106" y="226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4" name="Line 1498"/>
              <p:cNvSpPr>
                <a:spLocks noChangeShapeType="1"/>
              </p:cNvSpPr>
              <p:nvPr/>
            </p:nvSpPr>
            <p:spPr bwMode="auto">
              <a:xfrm>
                <a:off x="3106" y="2269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5" name="Line 1499"/>
              <p:cNvSpPr>
                <a:spLocks noChangeShapeType="1"/>
              </p:cNvSpPr>
              <p:nvPr/>
            </p:nvSpPr>
            <p:spPr bwMode="auto">
              <a:xfrm flipH="1" flipV="1">
                <a:off x="3110" y="226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6" name="Line 1500"/>
              <p:cNvSpPr>
                <a:spLocks noChangeShapeType="1"/>
              </p:cNvSpPr>
              <p:nvPr/>
            </p:nvSpPr>
            <p:spPr bwMode="auto">
              <a:xfrm flipV="1">
                <a:off x="3110" y="226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7" name="Line 1501"/>
              <p:cNvSpPr>
                <a:spLocks noChangeShapeType="1"/>
              </p:cNvSpPr>
              <p:nvPr/>
            </p:nvSpPr>
            <p:spPr bwMode="auto">
              <a:xfrm>
                <a:off x="3113" y="226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8" name="Line 1502"/>
              <p:cNvSpPr>
                <a:spLocks noChangeShapeType="1"/>
              </p:cNvSpPr>
              <p:nvPr/>
            </p:nvSpPr>
            <p:spPr bwMode="auto">
              <a:xfrm flipH="1">
                <a:off x="3112" y="226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9" name="Line 1503"/>
              <p:cNvSpPr>
                <a:spLocks noChangeShapeType="1"/>
              </p:cNvSpPr>
              <p:nvPr/>
            </p:nvSpPr>
            <p:spPr bwMode="auto">
              <a:xfrm>
                <a:off x="3112" y="227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0" name="Line 1504"/>
              <p:cNvSpPr>
                <a:spLocks noChangeShapeType="1"/>
              </p:cNvSpPr>
              <p:nvPr/>
            </p:nvSpPr>
            <p:spPr bwMode="auto">
              <a:xfrm flipH="1">
                <a:off x="3113" y="227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1" name="Line 1505"/>
              <p:cNvSpPr>
                <a:spLocks noChangeShapeType="1"/>
              </p:cNvSpPr>
              <p:nvPr/>
            </p:nvSpPr>
            <p:spPr bwMode="auto">
              <a:xfrm flipH="1" flipV="1">
                <a:off x="3111" y="2271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2" name="Line 1506"/>
              <p:cNvSpPr>
                <a:spLocks noChangeShapeType="1"/>
              </p:cNvSpPr>
              <p:nvPr/>
            </p:nvSpPr>
            <p:spPr bwMode="auto">
              <a:xfrm flipH="1">
                <a:off x="3106" y="2271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3" name="Line 1507"/>
              <p:cNvSpPr>
                <a:spLocks noChangeShapeType="1"/>
              </p:cNvSpPr>
              <p:nvPr/>
            </p:nvSpPr>
            <p:spPr bwMode="auto">
              <a:xfrm flipH="1" flipV="1">
                <a:off x="3104" y="227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4" name="Line 1508"/>
              <p:cNvSpPr>
                <a:spLocks noChangeShapeType="1"/>
              </p:cNvSpPr>
              <p:nvPr/>
            </p:nvSpPr>
            <p:spPr bwMode="auto">
              <a:xfrm flipV="1">
                <a:off x="3104" y="2270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5" name="Line 1509"/>
              <p:cNvSpPr>
                <a:spLocks noChangeShapeType="1"/>
              </p:cNvSpPr>
              <p:nvPr/>
            </p:nvSpPr>
            <p:spPr bwMode="auto">
              <a:xfrm>
                <a:off x="3109" y="227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6" name="Line 1510"/>
              <p:cNvSpPr>
                <a:spLocks noChangeShapeType="1"/>
              </p:cNvSpPr>
              <p:nvPr/>
            </p:nvSpPr>
            <p:spPr bwMode="auto">
              <a:xfrm flipH="1">
                <a:off x="3106" y="227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7" name="Line 1511"/>
              <p:cNvSpPr>
                <a:spLocks noChangeShapeType="1"/>
              </p:cNvSpPr>
              <p:nvPr/>
            </p:nvSpPr>
            <p:spPr bwMode="auto">
              <a:xfrm flipH="1" flipV="1">
                <a:off x="3105" y="226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8" name="Line 1512"/>
              <p:cNvSpPr>
                <a:spLocks noChangeShapeType="1"/>
              </p:cNvSpPr>
              <p:nvPr/>
            </p:nvSpPr>
            <p:spPr bwMode="auto">
              <a:xfrm>
                <a:off x="3105" y="226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9" name="Line 1513"/>
              <p:cNvSpPr>
                <a:spLocks noChangeShapeType="1"/>
              </p:cNvSpPr>
              <p:nvPr/>
            </p:nvSpPr>
            <p:spPr bwMode="auto">
              <a:xfrm>
                <a:off x="3113" y="226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0" name="Line 1514"/>
              <p:cNvSpPr>
                <a:spLocks noChangeShapeType="1"/>
              </p:cNvSpPr>
              <p:nvPr/>
            </p:nvSpPr>
            <p:spPr bwMode="auto">
              <a:xfrm flipH="1">
                <a:off x="3111" y="226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1" name="Line 1515"/>
              <p:cNvSpPr>
                <a:spLocks noChangeShapeType="1"/>
              </p:cNvSpPr>
              <p:nvPr/>
            </p:nvSpPr>
            <p:spPr bwMode="auto">
              <a:xfrm flipH="1" flipV="1">
                <a:off x="3112" y="227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2" name="Line 1516"/>
              <p:cNvSpPr>
                <a:spLocks noChangeShapeType="1"/>
              </p:cNvSpPr>
              <p:nvPr/>
            </p:nvSpPr>
            <p:spPr bwMode="auto">
              <a:xfrm flipV="1">
                <a:off x="3112" y="227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3" name="Line 1517"/>
              <p:cNvSpPr>
                <a:spLocks noChangeShapeType="1"/>
              </p:cNvSpPr>
              <p:nvPr/>
            </p:nvSpPr>
            <p:spPr bwMode="auto">
              <a:xfrm>
                <a:off x="3118" y="227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4" name="Line 1518"/>
              <p:cNvSpPr>
                <a:spLocks noChangeShapeType="1"/>
              </p:cNvSpPr>
              <p:nvPr/>
            </p:nvSpPr>
            <p:spPr bwMode="auto">
              <a:xfrm flipV="1">
                <a:off x="3102" y="2266"/>
                <a:ext cx="1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5" name="Line 1519"/>
              <p:cNvSpPr>
                <a:spLocks noChangeShapeType="1"/>
              </p:cNvSpPr>
              <p:nvPr/>
            </p:nvSpPr>
            <p:spPr bwMode="auto">
              <a:xfrm>
                <a:off x="3113" y="2266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6" name="Line 1520"/>
              <p:cNvSpPr>
                <a:spLocks noChangeShapeType="1"/>
              </p:cNvSpPr>
              <p:nvPr/>
            </p:nvSpPr>
            <p:spPr bwMode="auto">
              <a:xfrm>
                <a:off x="3118" y="2268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7" name="Line 1521"/>
              <p:cNvSpPr>
                <a:spLocks noChangeShapeType="1"/>
              </p:cNvSpPr>
              <p:nvPr/>
            </p:nvSpPr>
            <p:spPr bwMode="auto">
              <a:xfrm flipH="1">
                <a:off x="3107" y="2272"/>
                <a:ext cx="1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8" name="Line 1522"/>
              <p:cNvSpPr>
                <a:spLocks noChangeShapeType="1"/>
              </p:cNvSpPr>
              <p:nvPr/>
            </p:nvSpPr>
            <p:spPr bwMode="auto">
              <a:xfrm>
                <a:off x="3271" y="2281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9" name="Line 1523"/>
              <p:cNvSpPr>
                <a:spLocks noChangeShapeType="1"/>
              </p:cNvSpPr>
              <p:nvPr/>
            </p:nvSpPr>
            <p:spPr bwMode="auto">
              <a:xfrm flipH="1">
                <a:off x="3269" y="228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0" name="Line 1524"/>
              <p:cNvSpPr>
                <a:spLocks noChangeShapeType="1"/>
              </p:cNvSpPr>
              <p:nvPr/>
            </p:nvSpPr>
            <p:spPr bwMode="auto">
              <a:xfrm>
                <a:off x="3269" y="2280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1" name="Line 1525"/>
              <p:cNvSpPr>
                <a:spLocks noChangeShapeType="1"/>
              </p:cNvSpPr>
              <p:nvPr/>
            </p:nvSpPr>
            <p:spPr bwMode="auto">
              <a:xfrm>
                <a:off x="3282" y="225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2" name="Line 1526"/>
              <p:cNvSpPr>
                <a:spLocks noChangeShapeType="1"/>
              </p:cNvSpPr>
              <p:nvPr/>
            </p:nvSpPr>
            <p:spPr bwMode="auto">
              <a:xfrm flipH="1">
                <a:off x="3280" y="2261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3" name="Line 1527"/>
              <p:cNvSpPr>
                <a:spLocks noChangeShapeType="1"/>
              </p:cNvSpPr>
              <p:nvPr/>
            </p:nvSpPr>
            <p:spPr bwMode="auto">
              <a:xfrm flipH="1">
                <a:off x="3278" y="2265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4" name="Line 1528"/>
              <p:cNvSpPr>
                <a:spLocks noChangeShapeType="1"/>
              </p:cNvSpPr>
              <p:nvPr/>
            </p:nvSpPr>
            <p:spPr bwMode="auto">
              <a:xfrm flipH="1">
                <a:off x="3277" y="227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5" name="Line 1529"/>
              <p:cNvSpPr>
                <a:spLocks noChangeShapeType="1"/>
              </p:cNvSpPr>
              <p:nvPr/>
            </p:nvSpPr>
            <p:spPr bwMode="auto">
              <a:xfrm flipH="1">
                <a:off x="3276" y="227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6" name="Line 1530"/>
              <p:cNvSpPr>
                <a:spLocks noChangeShapeType="1"/>
              </p:cNvSpPr>
              <p:nvPr/>
            </p:nvSpPr>
            <p:spPr bwMode="auto">
              <a:xfrm flipV="1">
                <a:off x="3271" y="227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7" name="Line 1531"/>
              <p:cNvSpPr>
                <a:spLocks noChangeShapeType="1"/>
              </p:cNvSpPr>
              <p:nvPr/>
            </p:nvSpPr>
            <p:spPr bwMode="auto">
              <a:xfrm>
                <a:off x="3276" y="227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8" name="Line 1532"/>
              <p:cNvSpPr>
                <a:spLocks noChangeShapeType="1"/>
              </p:cNvSpPr>
              <p:nvPr/>
            </p:nvSpPr>
            <p:spPr bwMode="auto">
              <a:xfrm>
                <a:off x="3276" y="2275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9" name="Line 1533"/>
              <p:cNvSpPr>
                <a:spLocks noChangeShapeType="1"/>
              </p:cNvSpPr>
              <p:nvPr/>
            </p:nvSpPr>
            <p:spPr bwMode="auto">
              <a:xfrm flipV="1">
                <a:off x="3276" y="227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0" name="Line 1534"/>
              <p:cNvSpPr>
                <a:spLocks noChangeShapeType="1"/>
              </p:cNvSpPr>
              <p:nvPr/>
            </p:nvSpPr>
            <p:spPr bwMode="auto">
              <a:xfrm flipV="1">
                <a:off x="3278" y="227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1" name="Line 1535"/>
              <p:cNvSpPr>
                <a:spLocks noChangeShapeType="1"/>
              </p:cNvSpPr>
              <p:nvPr/>
            </p:nvSpPr>
            <p:spPr bwMode="auto">
              <a:xfrm flipV="1">
                <a:off x="3279" y="227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2" name="Line 1536"/>
              <p:cNvSpPr>
                <a:spLocks noChangeShapeType="1"/>
              </p:cNvSpPr>
              <p:nvPr/>
            </p:nvSpPr>
            <p:spPr bwMode="auto">
              <a:xfrm flipV="1">
                <a:off x="3280" y="2266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3" name="Line 1537"/>
              <p:cNvSpPr>
                <a:spLocks noChangeShapeType="1"/>
              </p:cNvSpPr>
              <p:nvPr/>
            </p:nvSpPr>
            <p:spPr bwMode="auto">
              <a:xfrm flipV="1">
                <a:off x="3283" y="226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4" name="Line 1538"/>
              <p:cNvSpPr>
                <a:spLocks noChangeShapeType="1"/>
              </p:cNvSpPr>
              <p:nvPr/>
            </p:nvSpPr>
            <p:spPr bwMode="auto">
              <a:xfrm flipV="1">
                <a:off x="3284" y="225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5" name="Line 1539"/>
              <p:cNvSpPr>
                <a:spLocks noChangeShapeType="1"/>
              </p:cNvSpPr>
              <p:nvPr/>
            </p:nvSpPr>
            <p:spPr bwMode="auto">
              <a:xfrm flipH="1">
                <a:off x="2452" y="23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6" name="Line 1540"/>
              <p:cNvSpPr>
                <a:spLocks noChangeShapeType="1"/>
              </p:cNvSpPr>
              <p:nvPr/>
            </p:nvSpPr>
            <p:spPr bwMode="auto">
              <a:xfrm flipH="1">
                <a:off x="2452" y="237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7" name="Line 1541"/>
              <p:cNvSpPr>
                <a:spLocks noChangeShapeType="1"/>
              </p:cNvSpPr>
              <p:nvPr/>
            </p:nvSpPr>
            <p:spPr bwMode="auto">
              <a:xfrm>
                <a:off x="2457" y="2362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8" name="Line 1542"/>
              <p:cNvSpPr>
                <a:spLocks noChangeShapeType="1"/>
              </p:cNvSpPr>
              <p:nvPr/>
            </p:nvSpPr>
            <p:spPr bwMode="auto">
              <a:xfrm flipV="1">
                <a:off x="2500" y="2323"/>
                <a:ext cx="12" cy="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9" name="Line 1543"/>
              <p:cNvSpPr>
                <a:spLocks noChangeShapeType="1"/>
              </p:cNvSpPr>
              <p:nvPr/>
            </p:nvSpPr>
            <p:spPr bwMode="auto">
              <a:xfrm flipH="1">
                <a:off x="2504" y="2321"/>
                <a:ext cx="11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0" name="Line 1544"/>
              <p:cNvSpPr>
                <a:spLocks noChangeShapeType="1"/>
              </p:cNvSpPr>
              <p:nvPr/>
            </p:nvSpPr>
            <p:spPr bwMode="auto">
              <a:xfrm flipV="1">
                <a:off x="2453" y="2362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1" name="Line 1545"/>
              <p:cNvSpPr>
                <a:spLocks noChangeShapeType="1"/>
              </p:cNvSpPr>
              <p:nvPr/>
            </p:nvSpPr>
            <p:spPr bwMode="auto">
              <a:xfrm>
                <a:off x="2457" y="2362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2" name="Line 1546"/>
              <p:cNvSpPr>
                <a:spLocks noChangeShapeType="1"/>
              </p:cNvSpPr>
              <p:nvPr/>
            </p:nvSpPr>
            <p:spPr bwMode="auto">
              <a:xfrm flipH="1">
                <a:off x="2453" y="2366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3" name="Line 1547"/>
              <p:cNvSpPr>
                <a:spLocks noChangeShapeType="1"/>
              </p:cNvSpPr>
              <p:nvPr/>
            </p:nvSpPr>
            <p:spPr bwMode="auto">
              <a:xfrm>
                <a:off x="2465" y="237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4" name="Line 1548"/>
              <p:cNvSpPr>
                <a:spLocks noChangeShapeType="1"/>
              </p:cNvSpPr>
              <p:nvPr/>
            </p:nvSpPr>
            <p:spPr bwMode="auto">
              <a:xfrm flipH="1">
                <a:off x="2451" y="237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5" name="Line 1549"/>
              <p:cNvSpPr>
                <a:spLocks noChangeShapeType="1"/>
              </p:cNvSpPr>
              <p:nvPr/>
            </p:nvSpPr>
            <p:spPr bwMode="auto">
              <a:xfrm>
                <a:off x="2461" y="2369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6" name="Line 1550"/>
              <p:cNvSpPr>
                <a:spLocks noChangeShapeType="1"/>
              </p:cNvSpPr>
              <p:nvPr/>
            </p:nvSpPr>
            <p:spPr bwMode="auto">
              <a:xfrm>
                <a:off x="2461" y="237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7" name="Line 1551"/>
              <p:cNvSpPr>
                <a:spLocks noChangeShapeType="1"/>
              </p:cNvSpPr>
              <p:nvPr/>
            </p:nvSpPr>
            <p:spPr bwMode="auto">
              <a:xfrm flipV="1">
                <a:off x="2461" y="236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8" name="Line 1552"/>
              <p:cNvSpPr>
                <a:spLocks noChangeShapeType="1"/>
              </p:cNvSpPr>
              <p:nvPr/>
            </p:nvSpPr>
            <p:spPr bwMode="auto">
              <a:xfrm flipH="1" flipV="1">
                <a:off x="2460" y="236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9" name="Line 1553"/>
              <p:cNvSpPr>
                <a:spLocks noChangeShapeType="1"/>
              </p:cNvSpPr>
              <p:nvPr/>
            </p:nvSpPr>
            <p:spPr bwMode="auto">
              <a:xfrm flipH="1" flipV="1">
                <a:off x="2457" y="236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0" name="Line 1554"/>
              <p:cNvSpPr>
                <a:spLocks noChangeShapeType="1"/>
              </p:cNvSpPr>
              <p:nvPr/>
            </p:nvSpPr>
            <p:spPr bwMode="auto">
              <a:xfrm>
                <a:off x="2465" y="236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1" name="Line 1555"/>
              <p:cNvSpPr>
                <a:spLocks noChangeShapeType="1"/>
              </p:cNvSpPr>
              <p:nvPr/>
            </p:nvSpPr>
            <p:spPr bwMode="auto">
              <a:xfrm flipV="1">
                <a:off x="2489" y="2337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2" name="Line 1556"/>
              <p:cNvSpPr>
                <a:spLocks noChangeShapeType="1"/>
              </p:cNvSpPr>
              <p:nvPr/>
            </p:nvSpPr>
            <p:spPr bwMode="auto">
              <a:xfrm>
                <a:off x="2419" y="2451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3" name="Line 1557"/>
              <p:cNvSpPr>
                <a:spLocks noChangeShapeType="1"/>
              </p:cNvSpPr>
              <p:nvPr/>
            </p:nvSpPr>
            <p:spPr bwMode="auto">
              <a:xfrm>
                <a:off x="2423" y="245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4" name="Line 1558"/>
              <p:cNvSpPr>
                <a:spLocks noChangeShapeType="1"/>
              </p:cNvSpPr>
              <p:nvPr/>
            </p:nvSpPr>
            <p:spPr bwMode="auto">
              <a:xfrm flipH="1">
                <a:off x="2421" y="2454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5" name="Line 1559"/>
              <p:cNvSpPr>
                <a:spLocks noChangeShapeType="1"/>
              </p:cNvSpPr>
              <p:nvPr/>
            </p:nvSpPr>
            <p:spPr bwMode="auto">
              <a:xfrm flipH="1" flipV="1">
                <a:off x="2415" y="245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6" name="Line 1560"/>
              <p:cNvSpPr>
                <a:spLocks noChangeShapeType="1"/>
              </p:cNvSpPr>
              <p:nvPr/>
            </p:nvSpPr>
            <p:spPr bwMode="auto">
              <a:xfrm flipH="1" flipV="1">
                <a:off x="2414" y="245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7" name="Line 1561"/>
              <p:cNvSpPr>
                <a:spLocks noChangeShapeType="1"/>
              </p:cNvSpPr>
              <p:nvPr/>
            </p:nvSpPr>
            <p:spPr bwMode="auto">
              <a:xfrm flipV="1">
                <a:off x="2414" y="2451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8" name="Line 1562"/>
              <p:cNvSpPr>
                <a:spLocks noChangeShapeType="1"/>
              </p:cNvSpPr>
              <p:nvPr/>
            </p:nvSpPr>
            <p:spPr bwMode="auto">
              <a:xfrm>
                <a:off x="2419" y="2451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9" name="Line 1563"/>
              <p:cNvSpPr>
                <a:spLocks noChangeShapeType="1"/>
              </p:cNvSpPr>
              <p:nvPr/>
            </p:nvSpPr>
            <p:spPr bwMode="auto">
              <a:xfrm>
                <a:off x="2423" y="2451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0" name="Line 1564"/>
              <p:cNvSpPr>
                <a:spLocks noChangeShapeType="1"/>
              </p:cNvSpPr>
              <p:nvPr/>
            </p:nvSpPr>
            <p:spPr bwMode="auto">
              <a:xfrm>
                <a:off x="2433" y="245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1" name="Line 1565"/>
              <p:cNvSpPr>
                <a:spLocks noChangeShapeType="1"/>
              </p:cNvSpPr>
              <p:nvPr/>
            </p:nvSpPr>
            <p:spPr bwMode="auto">
              <a:xfrm flipV="1">
                <a:off x="2406" y="245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2" name="Line 1566"/>
              <p:cNvSpPr>
                <a:spLocks noChangeShapeType="1"/>
              </p:cNvSpPr>
              <p:nvPr/>
            </p:nvSpPr>
            <p:spPr bwMode="auto">
              <a:xfrm>
                <a:off x="2420" y="2444"/>
                <a:ext cx="1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3" name="Line 1567"/>
              <p:cNvSpPr>
                <a:spLocks noChangeShapeType="1"/>
              </p:cNvSpPr>
              <p:nvPr/>
            </p:nvSpPr>
            <p:spPr bwMode="auto">
              <a:xfrm>
                <a:off x="2433" y="245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4" name="Line 1568"/>
              <p:cNvSpPr>
                <a:spLocks noChangeShapeType="1"/>
              </p:cNvSpPr>
              <p:nvPr/>
            </p:nvSpPr>
            <p:spPr bwMode="auto">
              <a:xfrm flipH="1">
                <a:off x="2427" y="2454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5" name="Line 1569"/>
              <p:cNvSpPr>
                <a:spLocks noChangeShapeType="1"/>
              </p:cNvSpPr>
              <p:nvPr/>
            </p:nvSpPr>
            <p:spPr bwMode="auto">
              <a:xfrm flipH="1">
                <a:off x="2420" y="2460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6" name="Line 1570"/>
              <p:cNvSpPr>
                <a:spLocks noChangeShapeType="1"/>
              </p:cNvSpPr>
              <p:nvPr/>
            </p:nvSpPr>
            <p:spPr bwMode="auto">
              <a:xfrm flipH="1" flipV="1">
                <a:off x="2412" y="2460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7" name="Line 1571"/>
              <p:cNvSpPr>
                <a:spLocks noChangeShapeType="1"/>
              </p:cNvSpPr>
              <p:nvPr/>
            </p:nvSpPr>
            <p:spPr bwMode="auto">
              <a:xfrm flipH="1" flipV="1">
                <a:off x="2406" y="2454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8" name="Line 1572"/>
              <p:cNvSpPr>
                <a:spLocks noChangeShapeType="1"/>
              </p:cNvSpPr>
              <p:nvPr/>
            </p:nvSpPr>
            <p:spPr bwMode="auto">
              <a:xfrm flipV="1">
                <a:off x="2406" y="245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9" name="Line 1573"/>
              <p:cNvSpPr>
                <a:spLocks noChangeShapeType="1"/>
              </p:cNvSpPr>
              <p:nvPr/>
            </p:nvSpPr>
            <p:spPr bwMode="auto">
              <a:xfrm flipV="1">
                <a:off x="2406" y="2444"/>
                <a:ext cx="1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0" name="Line 1574"/>
              <p:cNvSpPr>
                <a:spLocks noChangeShapeType="1"/>
              </p:cNvSpPr>
              <p:nvPr/>
            </p:nvSpPr>
            <p:spPr bwMode="auto">
              <a:xfrm flipH="1">
                <a:off x="2342" y="2856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1" name="Line 1575"/>
              <p:cNvSpPr>
                <a:spLocks noChangeShapeType="1"/>
              </p:cNvSpPr>
              <p:nvPr/>
            </p:nvSpPr>
            <p:spPr bwMode="auto">
              <a:xfrm flipH="1">
                <a:off x="2335" y="2857"/>
                <a:ext cx="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2" name="Line 1576"/>
              <p:cNvSpPr>
                <a:spLocks noChangeShapeType="1"/>
              </p:cNvSpPr>
              <p:nvPr/>
            </p:nvSpPr>
            <p:spPr bwMode="auto">
              <a:xfrm flipH="1">
                <a:off x="2351" y="285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3" name="Line 1577"/>
              <p:cNvSpPr>
                <a:spLocks noChangeShapeType="1"/>
              </p:cNvSpPr>
              <p:nvPr/>
            </p:nvSpPr>
            <p:spPr bwMode="auto">
              <a:xfrm flipH="1">
                <a:off x="2343" y="2859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4" name="Line 1578"/>
              <p:cNvSpPr>
                <a:spLocks noChangeShapeType="1"/>
              </p:cNvSpPr>
              <p:nvPr/>
            </p:nvSpPr>
            <p:spPr bwMode="auto">
              <a:xfrm>
                <a:off x="2343" y="2860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5" name="Line 1579"/>
              <p:cNvSpPr>
                <a:spLocks noChangeShapeType="1"/>
              </p:cNvSpPr>
              <p:nvPr/>
            </p:nvSpPr>
            <p:spPr bwMode="auto">
              <a:xfrm flipH="1" flipV="1">
                <a:off x="2341" y="2865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6" name="Line 1580"/>
              <p:cNvSpPr>
                <a:spLocks noChangeShapeType="1"/>
              </p:cNvSpPr>
              <p:nvPr/>
            </p:nvSpPr>
            <p:spPr bwMode="auto">
              <a:xfrm flipV="1">
                <a:off x="2341" y="2860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7" name="Line 1581"/>
              <p:cNvSpPr>
                <a:spLocks noChangeShapeType="1"/>
              </p:cNvSpPr>
              <p:nvPr/>
            </p:nvSpPr>
            <p:spPr bwMode="auto">
              <a:xfrm>
                <a:off x="2351" y="2859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8" name="Line 1582"/>
              <p:cNvSpPr>
                <a:spLocks noChangeShapeType="1"/>
              </p:cNvSpPr>
              <p:nvPr/>
            </p:nvSpPr>
            <p:spPr bwMode="auto">
              <a:xfrm>
                <a:off x="2351" y="286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9" name="Line 1583"/>
              <p:cNvSpPr>
                <a:spLocks noChangeShapeType="1"/>
              </p:cNvSpPr>
              <p:nvPr/>
            </p:nvSpPr>
            <p:spPr bwMode="auto">
              <a:xfrm flipH="1">
                <a:off x="2347" y="2868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0" name="Line 1584"/>
              <p:cNvSpPr>
                <a:spLocks noChangeShapeType="1"/>
              </p:cNvSpPr>
              <p:nvPr/>
            </p:nvSpPr>
            <p:spPr bwMode="auto">
              <a:xfrm flipH="1" flipV="1">
                <a:off x="2343" y="2867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1" name="Line 1585"/>
              <p:cNvSpPr>
                <a:spLocks noChangeShapeType="1"/>
              </p:cNvSpPr>
              <p:nvPr/>
            </p:nvSpPr>
            <p:spPr bwMode="auto">
              <a:xfrm>
                <a:off x="2317" y="27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2" name="Line 1586"/>
              <p:cNvSpPr>
                <a:spLocks noChangeShapeType="1"/>
              </p:cNvSpPr>
              <p:nvPr/>
            </p:nvSpPr>
            <p:spPr bwMode="auto">
              <a:xfrm>
                <a:off x="2317" y="279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3" name="Line 1587"/>
              <p:cNvSpPr>
                <a:spLocks noChangeShapeType="1"/>
              </p:cNvSpPr>
              <p:nvPr/>
            </p:nvSpPr>
            <p:spPr bwMode="auto">
              <a:xfrm flipH="1" flipV="1">
                <a:off x="2342" y="2807"/>
                <a:ext cx="1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4" name="Line 1588"/>
              <p:cNvSpPr>
                <a:spLocks noChangeShapeType="1"/>
              </p:cNvSpPr>
              <p:nvPr/>
            </p:nvSpPr>
            <p:spPr bwMode="auto">
              <a:xfrm flipH="1">
                <a:off x="2337" y="282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5" name="Line 1589"/>
              <p:cNvSpPr>
                <a:spLocks noChangeShapeType="1"/>
              </p:cNvSpPr>
              <p:nvPr/>
            </p:nvSpPr>
            <p:spPr bwMode="auto">
              <a:xfrm flipV="1">
                <a:off x="2319" y="279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6" name="Line 1590"/>
              <p:cNvSpPr>
                <a:spLocks noChangeShapeType="1"/>
              </p:cNvSpPr>
              <p:nvPr/>
            </p:nvSpPr>
            <p:spPr bwMode="auto">
              <a:xfrm flipV="1">
                <a:off x="2340" y="282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7" name="Line 1591"/>
              <p:cNvSpPr>
                <a:spLocks noChangeShapeType="1"/>
              </p:cNvSpPr>
              <p:nvPr/>
            </p:nvSpPr>
            <p:spPr bwMode="auto">
              <a:xfrm flipV="1">
                <a:off x="2342" y="282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8" name="Line 1592"/>
              <p:cNvSpPr>
                <a:spLocks noChangeShapeType="1"/>
              </p:cNvSpPr>
              <p:nvPr/>
            </p:nvSpPr>
            <p:spPr bwMode="auto">
              <a:xfrm flipH="1" flipV="1">
                <a:off x="2341" y="280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9" name="Line 1593"/>
              <p:cNvSpPr>
                <a:spLocks noChangeShapeType="1"/>
              </p:cNvSpPr>
              <p:nvPr/>
            </p:nvSpPr>
            <p:spPr bwMode="auto">
              <a:xfrm flipV="1">
                <a:off x="2317" y="279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0" name="Line 1594"/>
              <p:cNvSpPr>
                <a:spLocks noChangeShapeType="1"/>
              </p:cNvSpPr>
              <p:nvPr/>
            </p:nvSpPr>
            <p:spPr bwMode="auto">
              <a:xfrm flipV="1">
                <a:off x="2319" y="279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1" name="Line 1595"/>
              <p:cNvSpPr>
                <a:spLocks noChangeShapeType="1"/>
              </p:cNvSpPr>
              <p:nvPr/>
            </p:nvSpPr>
            <p:spPr bwMode="auto">
              <a:xfrm flipH="1">
                <a:off x="2316" y="279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2" name="Line 1596"/>
              <p:cNvSpPr>
                <a:spLocks noChangeShapeType="1"/>
              </p:cNvSpPr>
              <p:nvPr/>
            </p:nvSpPr>
            <p:spPr bwMode="auto">
              <a:xfrm>
                <a:off x="2336" y="2801"/>
                <a:ext cx="4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3" name="Line 1597"/>
              <p:cNvSpPr>
                <a:spLocks noChangeShapeType="1"/>
              </p:cNvSpPr>
              <p:nvPr/>
            </p:nvSpPr>
            <p:spPr bwMode="auto">
              <a:xfrm flipH="1">
                <a:off x="2337" y="2822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4" name="Line 1598"/>
              <p:cNvSpPr>
                <a:spLocks noChangeShapeType="1"/>
              </p:cNvSpPr>
              <p:nvPr/>
            </p:nvSpPr>
            <p:spPr bwMode="auto">
              <a:xfrm flipH="1">
                <a:off x="2332" y="2826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5" name="Line 1599"/>
              <p:cNvSpPr>
                <a:spLocks noChangeShapeType="1"/>
              </p:cNvSpPr>
              <p:nvPr/>
            </p:nvSpPr>
            <p:spPr bwMode="auto">
              <a:xfrm>
                <a:off x="3048" y="2429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6" name="Line 1600"/>
              <p:cNvSpPr>
                <a:spLocks noChangeShapeType="1"/>
              </p:cNvSpPr>
              <p:nvPr/>
            </p:nvSpPr>
            <p:spPr bwMode="auto">
              <a:xfrm>
                <a:off x="3046" y="2428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7" name="Line 1601"/>
              <p:cNvSpPr>
                <a:spLocks noChangeShapeType="1"/>
              </p:cNvSpPr>
              <p:nvPr/>
            </p:nvSpPr>
            <p:spPr bwMode="auto">
              <a:xfrm>
                <a:off x="3059" y="24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8" name="Line 1602"/>
              <p:cNvSpPr>
                <a:spLocks noChangeShapeType="1"/>
              </p:cNvSpPr>
              <p:nvPr/>
            </p:nvSpPr>
            <p:spPr bwMode="auto">
              <a:xfrm flipV="1">
                <a:off x="3054" y="242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9" name="Line 1603"/>
              <p:cNvSpPr>
                <a:spLocks noChangeShapeType="1"/>
              </p:cNvSpPr>
              <p:nvPr/>
            </p:nvSpPr>
            <p:spPr bwMode="auto">
              <a:xfrm flipV="1">
                <a:off x="3055" y="241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0" name="Line 1604"/>
              <p:cNvSpPr>
                <a:spLocks noChangeShapeType="1"/>
              </p:cNvSpPr>
              <p:nvPr/>
            </p:nvSpPr>
            <p:spPr bwMode="auto">
              <a:xfrm flipV="1">
                <a:off x="3056" y="2412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1" name="Line 1605"/>
              <p:cNvSpPr>
                <a:spLocks noChangeShapeType="1"/>
              </p:cNvSpPr>
              <p:nvPr/>
            </p:nvSpPr>
            <p:spPr bwMode="auto">
              <a:xfrm flipV="1">
                <a:off x="3058" y="2408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2" name="Line 1606"/>
              <p:cNvSpPr>
                <a:spLocks noChangeShapeType="1"/>
              </p:cNvSpPr>
              <p:nvPr/>
            </p:nvSpPr>
            <p:spPr bwMode="auto">
              <a:xfrm flipV="1">
                <a:off x="3048" y="242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3" name="Line 1607"/>
              <p:cNvSpPr>
                <a:spLocks noChangeShapeType="1"/>
              </p:cNvSpPr>
              <p:nvPr/>
            </p:nvSpPr>
            <p:spPr bwMode="auto">
              <a:xfrm>
                <a:off x="3053" y="242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4" name="Line 1608"/>
              <p:cNvSpPr>
                <a:spLocks noChangeShapeType="1"/>
              </p:cNvSpPr>
              <p:nvPr/>
            </p:nvSpPr>
            <p:spPr bwMode="auto">
              <a:xfrm>
                <a:off x="3053" y="242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5" name="Line 1609"/>
              <p:cNvSpPr>
                <a:spLocks noChangeShapeType="1"/>
              </p:cNvSpPr>
              <p:nvPr/>
            </p:nvSpPr>
            <p:spPr bwMode="auto">
              <a:xfrm flipV="1">
                <a:off x="3054" y="242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6" name="Line 1610"/>
              <p:cNvSpPr>
                <a:spLocks noChangeShapeType="1"/>
              </p:cNvSpPr>
              <p:nvPr/>
            </p:nvSpPr>
            <p:spPr bwMode="auto">
              <a:xfrm>
                <a:off x="3056" y="242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7" name="Line 1611"/>
              <p:cNvSpPr>
                <a:spLocks noChangeShapeType="1"/>
              </p:cNvSpPr>
              <p:nvPr/>
            </p:nvSpPr>
            <p:spPr bwMode="auto">
              <a:xfrm flipV="1">
                <a:off x="3057" y="241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" name="Group 1813"/>
            <p:cNvGrpSpPr>
              <a:grpSpLocks/>
            </p:cNvGrpSpPr>
            <p:nvPr/>
          </p:nvGrpSpPr>
          <p:grpSpPr bwMode="auto">
            <a:xfrm>
              <a:off x="2342888" y="2783121"/>
              <a:ext cx="2403475" cy="1800225"/>
              <a:chOff x="1546" y="1769"/>
              <a:chExt cx="1514" cy="1134"/>
            </a:xfrm>
          </p:grpSpPr>
          <p:sp>
            <p:nvSpPr>
              <p:cNvPr id="2288" name="Line 1613"/>
              <p:cNvSpPr>
                <a:spLocks noChangeShapeType="1"/>
              </p:cNvSpPr>
              <p:nvPr/>
            </p:nvSpPr>
            <p:spPr bwMode="auto">
              <a:xfrm flipV="1">
                <a:off x="3058" y="2414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9" name="Line 1614"/>
              <p:cNvSpPr>
                <a:spLocks noChangeShapeType="1"/>
              </p:cNvSpPr>
              <p:nvPr/>
            </p:nvSpPr>
            <p:spPr bwMode="auto">
              <a:xfrm flipV="1">
                <a:off x="3060" y="2409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0" name="Line 1615"/>
              <p:cNvSpPr>
                <a:spLocks noChangeShapeType="1"/>
              </p:cNvSpPr>
              <p:nvPr/>
            </p:nvSpPr>
            <p:spPr bwMode="auto">
              <a:xfrm flipV="1">
                <a:off x="3060" y="240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1" name="Line 1616"/>
              <p:cNvSpPr>
                <a:spLocks noChangeShapeType="1"/>
              </p:cNvSpPr>
              <p:nvPr/>
            </p:nvSpPr>
            <p:spPr bwMode="auto">
              <a:xfrm flipV="1">
                <a:off x="2327" y="2832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2" name="Line 1617"/>
              <p:cNvSpPr>
                <a:spLocks noChangeShapeType="1"/>
              </p:cNvSpPr>
              <p:nvPr/>
            </p:nvSpPr>
            <p:spPr bwMode="auto">
              <a:xfrm flipH="1">
                <a:off x="2324" y="283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3" name="Line 1618"/>
              <p:cNvSpPr>
                <a:spLocks noChangeShapeType="1"/>
              </p:cNvSpPr>
              <p:nvPr/>
            </p:nvSpPr>
            <p:spPr bwMode="auto">
              <a:xfrm>
                <a:off x="2317" y="2789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4" name="Line 1619"/>
              <p:cNvSpPr>
                <a:spLocks noChangeShapeType="1"/>
              </p:cNvSpPr>
              <p:nvPr/>
            </p:nvSpPr>
            <p:spPr bwMode="auto">
              <a:xfrm>
                <a:off x="2327" y="2836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5" name="Line 1620"/>
              <p:cNvSpPr>
                <a:spLocks noChangeShapeType="1"/>
              </p:cNvSpPr>
              <p:nvPr/>
            </p:nvSpPr>
            <p:spPr bwMode="auto">
              <a:xfrm flipV="1">
                <a:off x="2327" y="283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6" name="Line 1621"/>
              <p:cNvSpPr>
                <a:spLocks noChangeShapeType="1"/>
              </p:cNvSpPr>
              <p:nvPr/>
            </p:nvSpPr>
            <p:spPr bwMode="auto">
              <a:xfrm>
                <a:off x="2324" y="283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7" name="Line 1622"/>
              <p:cNvSpPr>
                <a:spLocks noChangeShapeType="1"/>
              </p:cNvSpPr>
              <p:nvPr/>
            </p:nvSpPr>
            <p:spPr bwMode="auto">
              <a:xfrm flipV="1">
                <a:off x="2337" y="2826"/>
                <a:ext cx="0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8" name="Line 1623"/>
              <p:cNvSpPr>
                <a:spLocks noChangeShapeType="1"/>
              </p:cNvSpPr>
              <p:nvPr/>
            </p:nvSpPr>
            <p:spPr bwMode="auto">
              <a:xfrm flipV="1">
                <a:off x="2327" y="283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9" name="Line 1624"/>
              <p:cNvSpPr>
                <a:spLocks noChangeShapeType="1"/>
              </p:cNvSpPr>
              <p:nvPr/>
            </p:nvSpPr>
            <p:spPr bwMode="auto">
              <a:xfrm flipH="1">
                <a:off x="2323" y="283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0" name="Line 1625"/>
              <p:cNvSpPr>
                <a:spLocks noChangeShapeType="1"/>
              </p:cNvSpPr>
              <p:nvPr/>
            </p:nvSpPr>
            <p:spPr bwMode="auto">
              <a:xfrm flipH="1" flipV="1">
                <a:off x="2319" y="2835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1" name="Line 1626"/>
              <p:cNvSpPr>
                <a:spLocks noChangeShapeType="1"/>
              </p:cNvSpPr>
              <p:nvPr/>
            </p:nvSpPr>
            <p:spPr bwMode="auto">
              <a:xfrm flipH="1" flipV="1">
                <a:off x="2318" y="283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2" name="Line 1627"/>
              <p:cNvSpPr>
                <a:spLocks noChangeShapeType="1"/>
              </p:cNvSpPr>
              <p:nvPr/>
            </p:nvSpPr>
            <p:spPr bwMode="auto">
              <a:xfrm>
                <a:off x="2324" y="283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3" name="Line 1628"/>
              <p:cNvSpPr>
                <a:spLocks noChangeShapeType="1"/>
              </p:cNvSpPr>
              <p:nvPr/>
            </p:nvSpPr>
            <p:spPr bwMode="auto">
              <a:xfrm>
                <a:off x="2343" y="2780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4" name="Line 1629"/>
              <p:cNvSpPr>
                <a:spLocks noChangeShapeType="1"/>
              </p:cNvSpPr>
              <p:nvPr/>
            </p:nvSpPr>
            <p:spPr bwMode="auto">
              <a:xfrm flipH="1">
                <a:off x="2324" y="283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5" name="Line 1630"/>
              <p:cNvSpPr>
                <a:spLocks noChangeShapeType="1"/>
              </p:cNvSpPr>
              <p:nvPr/>
            </p:nvSpPr>
            <p:spPr bwMode="auto">
              <a:xfrm flipV="1">
                <a:off x="2289" y="283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6" name="Line 1631"/>
              <p:cNvSpPr>
                <a:spLocks noChangeShapeType="1"/>
              </p:cNvSpPr>
              <p:nvPr/>
            </p:nvSpPr>
            <p:spPr bwMode="auto">
              <a:xfrm flipH="1" flipV="1">
                <a:off x="1588" y="2417"/>
                <a:ext cx="751" cy="4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7" name="Line 1632"/>
              <p:cNvSpPr>
                <a:spLocks noChangeShapeType="1"/>
              </p:cNvSpPr>
              <p:nvPr/>
            </p:nvSpPr>
            <p:spPr bwMode="auto">
              <a:xfrm flipV="1">
                <a:off x="2327" y="2832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8" name="Line 1633"/>
              <p:cNvSpPr>
                <a:spLocks noChangeShapeType="1"/>
              </p:cNvSpPr>
              <p:nvPr/>
            </p:nvSpPr>
            <p:spPr bwMode="auto">
              <a:xfrm flipH="1" flipV="1">
                <a:off x="2314" y="2794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9" name="Line 1634"/>
              <p:cNvSpPr>
                <a:spLocks noChangeShapeType="1"/>
              </p:cNvSpPr>
              <p:nvPr/>
            </p:nvSpPr>
            <p:spPr bwMode="auto">
              <a:xfrm flipH="1">
                <a:off x="2311" y="279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0" name="Line 1635"/>
              <p:cNvSpPr>
                <a:spLocks noChangeShapeType="1"/>
              </p:cNvSpPr>
              <p:nvPr/>
            </p:nvSpPr>
            <p:spPr bwMode="auto">
              <a:xfrm>
                <a:off x="2289" y="2772"/>
                <a:ext cx="28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1" name="Line 1636"/>
              <p:cNvSpPr>
                <a:spLocks noChangeShapeType="1"/>
              </p:cNvSpPr>
              <p:nvPr/>
            </p:nvSpPr>
            <p:spPr bwMode="auto">
              <a:xfrm>
                <a:off x="1966" y="256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2" name="Line 1637"/>
              <p:cNvSpPr>
                <a:spLocks noChangeShapeType="1"/>
              </p:cNvSpPr>
              <p:nvPr/>
            </p:nvSpPr>
            <p:spPr bwMode="auto">
              <a:xfrm flipH="1" flipV="1">
                <a:off x="2289" y="284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3" name="Line 1638"/>
              <p:cNvSpPr>
                <a:spLocks noChangeShapeType="1"/>
              </p:cNvSpPr>
              <p:nvPr/>
            </p:nvSpPr>
            <p:spPr bwMode="auto">
              <a:xfrm>
                <a:off x="1966" y="2564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4" name="Line 1639"/>
              <p:cNvSpPr>
                <a:spLocks noChangeShapeType="1"/>
              </p:cNvSpPr>
              <p:nvPr/>
            </p:nvSpPr>
            <p:spPr bwMode="auto">
              <a:xfrm flipV="1">
                <a:off x="2310" y="279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5" name="Line 1640"/>
              <p:cNvSpPr>
                <a:spLocks noChangeShapeType="1"/>
              </p:cNvSpPr>
              <p:nvPr/>
            </p:nvSpPr>
            <p:spPr bwMode="auto">
              <a:xfrm flipV="1">
                <a:off x="2310" y="279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6" name="Line 1641"/>
              <p:cNvSpPr>
                <a:spLocks noChangeShapeType="1"/>
              </p:cNvSpPr>
              <p:nvPr/>
            </p:nvSpPr>
            <p:spPr bwMode="auto">
              <a:xfrm>
                <a:off x="2327" y="2835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7" name="Line 1642"/>
              <p:cNvSpPr>
                <a:spLocks noChangeShapeType="1"/>
              </p:cNvSpPr>
              <p:nvPr/>
            </p:nvSpPr>
            <p:spPr bwMode="auto">
              <a:xfrm flipH="1" flipV="1">
                <a:off x="2294" y="2791"/>
                <a:ext cx="1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8" name="Line 1643"/>
              <p:cNvSpPr>
                <a:spLocks noChangeShapeType="1"/>
              </p:cNvSpPr>
              <p:nvPr/>
            </p:nvSpPr>
            <p:spPr bwMode="auto">
              <a:xfrm flipH="1" flipV="1">
                <a:off x="2291" y="2783"/>
                <a:ext cx="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9" name="Line 1644"/>
              <p:cNvSpPr>
                <a:spLocks noChangeShapeType="1"/>
              </p:cNvSpPr>
              <p:nvPr/>
            </p:nvSpPr>
            <p:spPr bwMode="auto">
              <a:xfrm flipH="1" flipV="1">
                <a:off x="2289" y="2772"/>
                <a:ext cx="2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0" name="Line 1645"/>
              <p:cNvSpPr>
                <a:spLocks noChangeShapeType="1"/>
              </p:cNvSpPr>
              <p:nvPr/>
            </p:nvSpPr>
            <p:spPr bwMode="auto">
              <a:xfrm flipV="1">
                <a:off x="2290" y="2752"/>
                <a:ext cx="1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1" name="Line 1646"/>
              <p:cNvSpPr>
                <a:spLocks noChangeShapeType="1"/>
              </p:cNvSpPr>
              <p:nvPr/>
            </p:nvSpPr>
            <p:spPr bwMode="auto">
              <a:xfrm flipH="1">
                <a:off x="2293" y="2758"/>
                <a:ext cx="1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2" name="Line 1647"/>
              <p:cNvSpPr>
                <a:spLocks noChangeShapeType="1"/>
              </p:cNvSpPr>
              <p:nvPr/>
            </p:nvSpPr>
            <p:spPr bwMode="auto">
              <a:xfrm flipV="1">
                <a:off x="2348" y="2888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3" name="Line 1648"/>
              <p:cNvSpPr>
                <a:spLocks noChangeShapeType="1"/>
              </p:cNvSpPr>
              <p:nvPr/>
            </p:nvSpPr>
            <p:spPr bwMode="auto">
              <a:xfrm flipV="1">
                <a:off x="2347" y="2900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4" name="Line 1649"/>
              <p:cNvSpPr>
                <a:spLocks noChangeShapeType="1"/>
              </p:cNvSpPr>
              <p:nvPr/>
            </p:nvSpPr>
            <p:spPr bwMode="auto">
              <a:xfrm flipH="1" flipV="1">
                <a:off x="2339" y="290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5" name="Line 1650"/>
              <p:cNvSpPr>
                <a:spLocks noChangeShapeType="1"/>
              </p:cNvSpPr>
              <p:nvPr/>
            </p:nvSpPr>
            <p:spPr bwMode="auto">
              <a:xfrm flipV="1">
                <a:off x="2339" y="2854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6" name="Line 1651"/>
              <p:cNvSpPr>
                <a:spLocks noChangeShapeType="1"/>
              </p:cNvSpPr>
              <p:nvPr/>
            </p:nvSpPr>
            <p:spPr bwMode="auto">
              <a:xfrm>
                <a:off x="2312" y="2833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7" name="Line 1652"/>
              <p:cNvSpPr>
                <a:spLocks noChangeShapeType="1"/>
              </p:cNvSpPr>
              <p:nvPr/>
            </p:nvSpPr>
            <p:spPr bwMode="auto">
              <a:xfrm>
                <a:off x="2324" y="284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8" name="Line 1653"/>
              <p:cNvSpPr>
                <a:spLocks noChangeShapeType="1"/>
              </p:cNvSpPr>
              <p:nvPr/>
            </p:nvSpPr>
            <p:spPr bwMode="auto">
              <a:xfrm flipH="1" flipV="1">
                <a:off x="1551" y="2283"/>
                <a:ext cx="789" cy="5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9" name="Line 1654"/>
              <p:cNvSpPr>
                <a:spLocks noChangeShapeType="1"/>
              </p:cNvSpPr>
              <p:nvPr/>
            </p:nvSpPr>
            <p:spPr bwMode="auto">
              <a:xfrm>
                <a:off x="1554" y="2281"/>
                <a:ext cx="791" cy="5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0" name="Line 1655"/>
              <p:cNvSpPr>
                <a:spLocks noChangeShapeType="1"/>
              </p:cNvSpPr>
              <p:nvPr/>
            </p:nvSpPr>
            <p:spPr bwMode="auto">
              <a:xfrm flipH="1" flipV="1">
                <a:off x="2317" y="2789"/>
                <a:ext cx="33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1" name="Line 1656"/>
              <p:cNvSpPr>
                <a:spLocks noChangeShapeType="1"/>
              </p:cNvSpPr>
              <p:nvPr/>
            </p:nvSpPr>
            <p:spPr bwMode="auto">
              <a:xfrm flipV="1">
                <a:off x="2336" y="277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2" name="Line 1657"/>
              <p:cNvSpPr>
                <a:spLocks noChangeShapeType="1"/>
              </p:cNvSpPr>
              <p:nvPr/>
            </p:nvSpPr>
            <p:spPr bwMode="auto">
              <a:xfrm flipV="1">
                <a:off x="2338" y="27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3" name="Line 1658"/>
              <p:cNvSpPr>
                <a:spLocks noChangeShapeType="1"/>
              </p:cNvSpPr>
              <p:nvPr/>
            </p:nvSpPr>
            <p:spPr bwMode="auto">
              <a:xfrm flipH="1">
                <a:off x="2339" y="278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4" name="Line 1659"/>
              <p:cNvSpPr>
                <a:spLocks noChangeShapeType="1"/>
              </p:cNvSpPr>
              <p:nvPr/>
            </p:nvSpPr>
            <p:spPr bwMode="auto">
              <a:xfrm flipH="1" flipV="1">
                <a:off x="2311" y="279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5" name="Line 1660"/>
              <p:cNvSpPr>
                <a:spLocks noChangeShapeType="1"/>
              </p:cNvSpPr>
              <p:nvPr/>
            </p:nvSpPr>
            <p:spPr bwMode="auto">
              <a:xfrm>
                <a:off x="1968" y="2566"/>
                <a:ext cx="321" cy="20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6" name="Line 1661"/>
              <p:cNvSpPr>
                <a:spLocks noChangeShapeType="1"/>
              </p:cNvSpPr>
              <p:nvPr/>
            </p:nvSpPr>
            <p:spPr bwMode="auto">
              <a:xfrm>
                <a:off x="1546" y="2293"/>
                <a:ext cx="420" cy="2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7" name="Line 1662"/>
              <p:cNvSpPr>
                <a:spLocks noChangeShapeType="1"/>
              </p:cNvSpPr>
              <p:nvPr/>
            </p:nvSpPr>
            <p:spPr bwMode="auto">
              <a:xfrm>
                <a:off x="2352" y="280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8" name="Line 1663"/>
              <p:cNvSpPr>
                <a:spLocks noChangeShapeType="1"/>
              </p:cNvSpPr>
              <p:nvPr/>
            </p:nvSpPr>
            <p:spPr bwMode="auto">
              <a:xfrm flipH="1">
                <a:off x="2351" y="289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9" name="Line 1664"/>
              <p:cNvSpPr>
                <a:spLocks noChangeShapeType="1"/>
              </p:cNvSpPr>
              <p:nvPr/>
            </p:nvSpPr>
            <p:spPr bwMode="auto">
              <a:xfrm flipH="1">
                <a:off x="2350" y="289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0" name="Line 1665"/>
              <p:cNvSpPr>
                <a:spLocks noChangeShapeType="1"/>
              </p:cNvSpPr>
              <p:nvPr/>
            </p:nvSpPr>
            <p:spPr bwMode="auto">
              <a:xfrm flipH="1" flipV="1">
                <a:off x="2288" y="283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1" name="Line 1666"/>
              <p:cNvSpPr>
                <a:spLocks noChangeShapeType="1"/>
              </p:cNvSpPr>
              <p:nvPr/>
            </p:nvSpPr>
            <p:spPr bwMode="auto">
              <a:xfrm flipV="1">
                <a:off x="2288" y="283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2" name="Line 1667"/>
              <p:cNvSpPr>
                <a:spLocks noChangeShapeType="1"/>
              </p:cNvSpPr>
              <p:nvPr/>
            </p:nvSpPr>
            <p:spPr bwMode="auto">
              <a:xfrm flipH="1" flipV="1">
                <a:off x="2309" y="283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3" name="Line 1668"/>
              <p:cNvSpPr>
                <a:spLocks noChangeShapeType="1"/>
              </p:cNvSpPr>
              <p:nvPr/>
            </p:nvSpPr>
            <p:spPr bwMode="auto">
              <a:xfrm flipH="1" flipV="1">
                <a:off x="2306" y="283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4" name="Line 1669"/>
              <p:cNvSpPr>
                <a:spLocks noChangeShapeType="1"/>
              </p:cNvSpPr>
              <p:nvPr/>
            </p:nvSpPr>
            <p:spPr bwMode="auto">
              <a:xfrm flipH="1" flipV="1">
                <a:off x="2305" y="283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5" name="Line 1670"/>
              <p:cNvSpPr>
                <a:spLocks noChangeShapeType="1"/>
              </p:cNvSpPr>
              <p:nvPr/>
            </p:nvSpPr>
            <p:spPr bwMode="auto">
              <a:xfrm flipH="1">
                <a:off x="2334" y="2865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6" name="Line 1671"/>
              <p:cNvSpPr>
                <a:spLocks noChangeShapeType="1"/>
              </p:cNvSpPr>
              <p:nvPr/>
            </p:nvSpPr>
            <p:spPr bwMode="auto">
              <a:xfrm flipH="1">
                <a:off x="2326" y="283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7" name="Line 1672"/>
              <p:cNvSpPr>
                <a:spLocks noChangeShapeType="1"/>
              </p:cNvSpPr>
              <p:nvPr/>
            </p:nvSpPr>
            <p:spPr bwMode="auto">
              <a:xfrm flipH="1">
                <a:off x="2325" y="284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8" name="Line 1673"/>
              <p:cNvSpPr>
                <a:spLocks noChangeShapeType="1"/>
              </p:cNvSpPr>
              <p:nvPr/>
            </p:nvSpPr>
            <p:spPr bwMode="auto">
              <a:xfrm>
                <a:off x="2349" y="280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9" name="Line 1674"/>
              <p:cNvSpPr>
                <a:spLocks noChangeShapeType="1"/>
              </p:cNvSpPr>
              <p:nvPr/>
            </p:nvSpPr>
            <p:spPr bwMode="auto">
              <a:xfrm>
                <a:off x="2349" y="280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0" name="Line 1675"/>
              <p:cNvSpPr>
                <a:spLocks noChangeShapeType="1"/>
              </p:cNvSpPr>
              <p:nvPr/>
            </p:nvSpPr>
            <p:spPr bwMode="auto">
              <a:xfrm>
                <a:off x="2350" y="2811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1" name="Line 1676"/>
              <p:cNvSpPr>
                <a:spLocks noChangeShapeType="1"/>
              </p:cNvSpPr>
              <p:nvPr/>
            </p:nvSpPr>
            <p:spPr bwMode="auto">
              <a:xfrm>
                <a:off x="2340" y="2902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2" name="Line 1677"/>
              <p:cNvSpPr>
                <a:spLocks noChangeShapeType="1"/>
              </p:cNvSpPr>
              <p:nvPr/>
            </p:nvSpPr>
            <p:spPr bwMode="auto">
              <a:xfrm flipV="1">
                <a:off x="2343" y="290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3" name="Line 1678"/>
              <p:cNvSpPr>
                <a:spLocks noChangeShapeType="1"/>
              </p:cNvSpPr>
              <p:nvPr/>
            </p:nvSpPr>
            <p:spPr bwMode="auto">
              <a:xfrm>
                <a:off x="2345" y="290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4" name="Line 1679"/>
              <p:cNvSpPr>
                <a:spLocks noChangeShapeType="1"/>
              </p:cNvSpPr>
              <p:nvPr/>
            </p:nvSpPr>
            <p:spPr bwMode="auto">
              <a:xfrm flipV="1">
                <a:off x="2347" y="290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5" name="Line 1680"/>
              <p:cNvSpPr>
                <a:spLocks noChangeShapeType="1"/>
              </p:cNvSpPr>
              <p:nvPr/>
            </p:nvSpPr>
            <p:spPr bwMode="auto">
              <a:xfrm>
                <a:off x="2343" y="2790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6" name="Line 1681"/>
              <p:cNvSpPr>
                <a:spLocks noChangeShapeType="1"/>
              </p:cNvSpPr>
              <p:nvPr/>
            </p:nvSpPr>
            <p:spPr bwMode="auto">
              <a:xfrm>
                <a:off x="2305" y="2831"/>
                <a:ext cx="4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7" name="Line 1682"/>
              <p:cNvSpPr>
                <a:spLocks noChangeShapeType="1"/>
              </p:cNvSpPr>
              <p:nvPr/>
            </p:nvSpPr>
            <p:spPr bwMode="auto">
              <a:xfrm flipH="1">
                <a:off x="2302" y="2842"/>
                <a:ext cx="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8" name="Line 1683"/>
              <p:cNvSpPr>
                <a:spLocks noChangeShapeType="1"/>
              </p:cNvSpPr>
              <p:nvPr/>
            </p:nvSpPr>
            <p:spPr bwMode="auto">
              <a:xfrm flipH="1" flipV="1">
                <a:off x="2293" y="2844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9" name="Line 1684"/>
              <p:cNvSpPr>
                <a:spLocks noChangeShapeType="1"/>
              </p:cNvSpPr>
              <p:nvPr/>
            </p:nvSpPr>
            <p:spPr bwMode="auto">
              <a:xfrm flipH="1" flipV="1">
                <a:off x="2289" y="284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0" name="Line 1685"/>
              <p:cNvSpPr>
                <a:spLocks noChangeShapeType="1"/>
              </p:cNvSpPr>
              <p:nvPr/>
            </p:nvSpPr>
            <p:spPr bwMode="auto">
              <a:xfrm flipH="1" flipV="1">
                <a:off x="2336" y="2871"/>
                <a:ext cx="1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1" name="Line 1686"/>
              <p:cNvSpPr>
                <a:spLocks noChangeShapeType="1"/>
              </p:cNvSpPr>
              <p:nvPr/>
            </p:nvSpPr>
            <p:spPr bwMode="auto">
              <a:xfrm flipH="1" flipV="1">
                <a:off x="2334" y="2867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2" name="Line 1687"/>
              <p:cNvSpPr>
                <a:spLocks noChangeShapeType="1"/>
              </p:cNvSpPr>
              <p:nvPr/>
            </p:nvSpPr>
            <p:spPr bwMode="auto">
              <a:xfrm flipV="1">
                <a:off x="2334" y="2857"/>
                <a:ext cx="4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3" name="Line 1688"/>
              <p:cNvSpPr>
                <a:spLocks noChangeShapeType="1"/>
              </p:cNvSpPr>
              <p:nvPr/>
            </p:nvSpPr>
            <p:spPr bwMode="auto">
              <a:xfrm flipH="1" flipV="1">
                <a:off x="1975" y="2585"/>
                <a:ext cx="1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4" name="Line 1689"/>
              <p:cNvSpPr>
                <a:spLocks noChangeShapeType="1"/>
              </p:cNvSpPr>
              <p:nvPr/>
            </p:nvSpPr>
            <p:spPr bwMode="auto">
              <a:xfrm flipH="1" flipV="1">
                <a:off x="1971" y="2580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5" name="Line 1690"/>
              <p:cNvSpPr>
                <a:spLocks noChangeShapeType="1"/>
              </p:cNvSpPr>
              <p:nvPr/>
            </p:nvSpPr>
            <p:spPr bwMode="auto">
              <a:xfrm flipH="1" flipV="1">
                <a:off x="1966" y="2570"/>
                <a:ext cx="5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6" name="Line 1691"/>
              <p:cNvSpPr>
                <a:spLocks noChangeShapeType="1"/>
              </p:cNvSpPr>
              <p:nvPr/>
            </p:nvSpPr>
            <p:spPr bwMode="auto">
              <a:xfrm flipH="1" flipV="1">
                <a:off x="2295" y="2798"/>
                <a:ext cx="1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7" name="Line 1692"/>
              <p:cNvSpPr>
                <a:spLocks noChangeShapeType="1"/>
              </p:cNvSpPr>
              <p:nvPr/>
            </p:nvSpPr>
            <p:spPr bwMode="auto">
              <a:xfrm flipH="1" flipV="1">
                <a:off x="2291" y="2792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8" name="Line 1693"/>
              <p:cNvSpPr>
                <a:spLocks noChangeShapeType="1"/>
              </p:cNvSpPr>
              <p:nvPr/>
            </p:nvSpPr>
            <p:spPr bwMode="auto">
              <a:xfrm flipH="1" flipV="1">
                <a:off x="2288" y="2787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9" name="Line 1694"/>
              <p:cNvSpPr>
                <a:spLocks noChangeShapeType="1"/>
              </p:cNvSpPr>
              <p:nvPr/>
            </p:nvSpPr>
            <p:spPr bwMode="auto">
              <a:xfrm flipH="1" flipV="1">
                <a:off x="2285" y="2769"/>
                <a:ext cx="3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0" name="Line 1695"/>
              <p:cNvSpPr>
                <a:spLocks noChangeShapeType="1"/>
              </p:cNvSpPr>
              <p:nvPr/>
            </p:nvSpPr>
            <p:spPr bwMode="auto">
              <a:xfrm flipH="1">
                <a:off x="1985" y="2576"/>
                <a:ext cx="2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1" name="Line 1696"/>
              <p:cNvSpPr>
                <a:spLocks noChangeShapeType="1"/>
              </p:cNvSpPr>
              <p:nvPr/>
            </p:nvSpPr>
            <p:spPr bwMode="auto">
              <a:xfrm flipH="1">
                <a:off x="1979" y="2590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2" name="Line 1697"/>
              <p:cNvSpPr>
                <a:spLocks noChangeShapeType="1"/>
              </p:cNvSpPr>
              <p:nvPr/>
            </p:nvSpPr>
            <p:spPr bwMode="auto">
              <a:xfrm flipH="1" flipV="1">
                <a:off x="1970" y="2585"/>
                <a:ext cx="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3" name="Line 1698"/>
              <p:cNvSpPr>
                <a:spLocks noChangeShapeType="1"/>
              </p:cNvSpPr>
              <p:nvPr/>
            </p:nvSpPr>
            <p:spPr bwMode="auto">
              <a:xfrm flipH="1" flipV="1">
                <a:off x="1964" y="2572"/>
                <a:ext cx="6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4" name="Line 1699"/>
              <p:cNvSpPr>
                <a:spLocks noChangeShapeType="1"/>
              </p:cNvSpPr>
              <p:nvPr/>
            </p:nvSpPr>
            <p:spPr bwMode="auto">
              <a:xfrm flipV="1">
                <a:off x="1964" y="2563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5" name="Line 1700"/>
              <p:cNvSpPr>
                <a:spLocks noChangeShapeType="1"/>
              </p:cNvSpPr>
              <p:nvPr/>
            </p:nvSpPr>
            <p:spPr bwMode="auto">
              <a:xfrm>
                <a:off x="2340" y="2792"/>
                <a:ext cx="9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6" name="Line 1701"/>
              <p:cNvSpPr>
                <a:spLocks noChangeShapeType="1"/>
              </p:cNvSpPr>
              <p:nvPr/>
            </p:nvSpPr>
            <p:spPr bwMode="auto">
              <a:xfrm flipV="1">
                <a:off x="2876" y="1992"/>
                <a:ext cx="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7" name="Line 1702"/>
              <p:cNvSpPr>
                <a:spLocks noChangeShapeType="1"/>
              </p:cNvSpPr>
              <p:nvPr/>
            </p:nvSpPr>
            <p:spPr bwMode="auto">
              <a:xfrm flipH="1" flipV="1">
                <a:off x="2864" y="1958"/>
                <a:ext cx="17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8" name="Line 1703"/>
              <p:cNvSpPr>
                <a:spLocks noChangeShapeType="1"/>
              </p:cNvSpPr>
              <p:nvPr/>
            </p:nvSpPr>
            <p:spPr bwMode="auto">
              <a:xfrm flipH="1">
                <a:off x="2842" y="1958"/>
                <a:ext cx="2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9" name="Line 1704"/>
              <p:cNvSpPr>
                <a:spLocks noChangeShapeType="1"/>
              </p:cNvSpPr>
              <p:nvPr/>
            </p:nvSpPr>
            <p:spPr bwMode="auto">
              <a:xfrm flipH="1">
                <a:off x="2836" y="1962"/>
                <a:ext cx="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0" name="Line 1705"/>
              <p:cNvSpPr>
                <a:spLocks noChangeShapeType="1"/>
              </p:cNvSpPr>
              <p:nvPr/>
            </p:nvSpPr>
            <p:spPr bwMode="auto">
              <a:xfrm>
                <a:off x="2836" y="1990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1" name="Line 1706"/>
              <p:cNvSpPr>
                <a:spLocks noChangeShapeType="1"/>
              </p:cNvSpPr>
              <p:nvPr/>
            </p:nvSpPr>
            <p:spPr bwMode="auto">
              <a:xfrm>
                <a:off x="2839" y="1996"/>
                <a:ext cx="18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2" name="Line 1707"/>
              <p:cNvSpPr>
                <a:spLocks noChangeShapeType="1"/>
              </p:cNvSpPr>
              <p:nvPr/>
            </p:nvSpPr>
            <p:spPr bwMode="auto">
              <a:xfrm flipV="1">
                <a:off x="2857" y="1998"/>
                <a:ext cx="1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3" name="Line 1708"/>
              <p:cNvSpPr>
                <a:spLocks noChangeShapeType="1"/>
              </p:cNvSpPr>
              <p:nvPr/>
            </p:nvSpPr>
            <p:spPr bwMode="auto">
              <a:xfrm flipV="1">
                <a:off x="2882" y="199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4" name="Line 1709"/>
              <p:cNvSpPr>
                <a:spLocks noChangeShapeType="1"/>
              </p:cNvSpPr>
              <p:nvPr/>
            </p:nvSpPr>
            <p:spPr bwMode="auto">
              <a:xfrm flipV="1">
                <a:off x="2883" y="198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5" name="Line 1710"/>
              <p:cNvSpPr>
                <a:spLocks noChangeShapeType="1"/>
              </p:cNvSpPr>
              <p:nvPr/>
            </p:nvSpPr>
            <p:spPr bwMode="auto">
              <a:xfrm flipV="1">
                <a:off x="2883" y="198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6" name="Line 1711"/>
              <p:cNvSpPr>
                <a:spLocks noChangeShapeType="1"/>
              </p:cNvSpPr>
              <p:nvPr/>
            </p:nvSpPr>
            <p:spPr bwMode="auto">
              <a:xfrm flipV="1">
                <a:off x="2884" y="1973"/>
                <a:ext cx="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7" name="Line 1712"/>
              <p:cNvSpPr>
                <a:spLocks noChangeShapeType="1"/>
              </p:cNvSpPr>
              <p:nvPr/>
            </p:nvSpPr>
            <p:spPr bwMode="auto">
              <a:xfrm flipH="1" flipV="1">
                <a:off x="2883" y="1969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8" name="Line 1713"/>
              <p:cNvSpPr>
                <a:spLocks noChangeShapeType="1"/>
              </p:cNvSpPr>
              <p:nvPr/>
            </p:nvSpPr>
            <p:spPr bwMode="auto">
              <a:xfrm flipH="1" flipV="1">
                <a:off x="2882" y="196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9" name="Line 1714"/>
              <p:cNvSpPr>
                <a:spLocks noChangeShapeType="1"/>
              </p:cNvSpPr>
              <p:nvPr/>
            </p:nvSpPr>
            <p:spPr bwMode="auto">
              <a:xfrm flipH="1" flipV="1">
                <a:off x="2881" y="196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0" name="Line 1715"/>
              <p:cNvSpPr>
                <a:spLocks noChangeShapeType="1"/>
              </p:cNvSpPr>
              <p:nvPr/>
            </p:nvSpPr>
            <p:spPr bwMode="auto">
              <a:xfrm flipH="1">
                <a:off x="2841" y="196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1" name="Line 1716"/>
              <p:cNvSpPr>
                <a:spLocks noChangeShapeType="1"/>
              </p:cNvSpPr>
              <p:nvPr/>
            </p:nvSpPr>
            <p:spPr bwMode="auto">
              <a:xfrm>
                <a:off x="2836" y="196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2" name="Line 1717"/>
              <p:cNvSpPr>
                <a:spLocks noChangeShapeType="1"/>
              </p:cNvSpPr>
              <p:nvPr/>
            </p:nvSpPr>
            <p:spPr bwMode="auto">
              <a:xfrm flipH="1">
                <a:off x="2835" y="1969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3" name="Line 1718"/>
              <p:cNvSpPr>
                <a:spLocks noChangeShapeType="1"/>
              </p:cNvSpPr>
              <p:nvPr/>
            </p:nvSpPr>
            <p:spPr bwMode="auto">
              <a:xfrm>
                <a:off x="2835" y="1972"/>
                <a:ext cx="0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4" name="Line 1719"/>
              <p:cNvSpPr>
                <a:spLocks noChangeShapeType="1"/>
              </p:cNvSpPr>
              <p:nvPr/>
            </p:nvSpPr>
            <p:spPr bwMode="auto">
              <a:xfrm>
                <a:off x="2835" y="198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5" name="Line 1720"/>
              <p:cNvSpPr>
                <a:spLocks noChangeShapeType="1"/>
              </p:cNvSpPr>
              <p:nvPr/>
            </p:nvSpPr>
            <p:spPr bwMode="auto">
              <a:xfrm flipV="1">
                <a:off x="2876" y="199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6" name="Line 1721"/>
              <p:cNvSpPr>
                <a:spLocks noChangeShapeType="1"/>
              </p:cNvSpPr>
              <p:nvPr/>
            </p:nvSpPr>
            <p:spPr bwMode="auto">
              <a:xfrm>
                <a:off x="2859" y="1962"/>
                <a:ext cx="1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7" name="Line 1722"/>
              <p:cNvSpPr>
                <a:spLocks noChangeShapeType="1"/>
              </p:cNvSpPr>
              <p:nvPr/>
            </p:nvSpPr>
            <p:spPr bwMode="auto">
              <a:xfrm>
                <a:off x="2875" y="197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8" name="Line 1723"/>
              <p:cNvSpPr>
                <a:spLocks noChangeShapeType="1"/>
              </p:cNvSpPr>
              <p:nvPr/>
            </p:nvSpPr>
            <p:spPr bwMode="auto">
              <a:xfrm flipH="1">
                <a:off x="2869" y="1973"/>
                <a:ext cx="6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9" name="Line 1724"/>
              <p:cNvSpPr>
                <a:spLocks noChangeShapeType="1"/>
              </p:cNvSpPr>
              <p:nvPr/>
            </p:nvSpPr>
            <p:spPr bwMode="auto">
              <a:xfrm flipH="1">
                <a:off x="2859" y="1981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0" name="Line 1725"/>
              <p:cNvSpPr>
                <a:spLocks noChangeShapeType="1"/>
              </p:cNvSpPr>
              <p:nvPr/>
            </p:nvSpPr>
            <p:spPr bwMode="auto">
              <a:xfrm flipH="1" flipV="1">
                <a:off x="2850" y="1982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1" name="Line 1726"/>
              <p:cNvSpPr>
                <a:spLocks noChangeShapeType="1"/>
              </p:cNvSpPr>
              <p:nvPr/>
            </p:nvSpPr>
            <p:spPr bwMode="auto">
              <a:xfrm flipH="1" flipV="1">
                <a:off x="2842" y="1973"/>
                <a:ext cx="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2" name="Line 1727"/>
              <p:cNvSpPr>
                <a:spLocks noChangeShapeType="1"/>
              </p:cNvSpPr>
              <p:nvPr/>
            </p:nvSpPr>
            <p:spPr bwMode="auto">
              <a:xfrm flipV="1">
                <a:off x="2842" y="197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3" name="Line 1728"/>
              <p:cNvSpPr>
                <a:spLocks noChangeShapeType="1"/>
              </p:cNvSpPr>
              <p:nvPr/>
            </p:nvSpPr>
            <p:spPr bwMode="auto">
              <a:xfrm flipV="1">
                <a:off x="2842" y="1962"/>
                <a:ext cx="17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4" name="Line 1729"/>
              <p:cNvSpPr>
                <a:spLocks noChangeShapeType="1"/>
              </p:cNvSpPr>
              <p:nvPr/>
            </p:nvSpPr>
            <p:spPr bwMode="auto">
              <a:xfrm flipH="1">
                <a:off x="2853" y="1975"/>
                <a:ext cx="1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5" name="Line 1730"/>
              <p:cNvSpPr>
                <a:spLocks noChangeShapeType="1"/>
              </p:cNvSpPr>
              <p:nvPr/>
            </p:nvSpPr>
            <p:spPr bwMode="auto">
              <a:xfrm flipV="1">
                <a:off x="2842" y="1964"/>
                <a:ext cx="1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6" name="Line 1731"/>
              <p:cNvSpPr>
                <a:spLocks noChangeShapeType="1"/>
              </p:cNvSpPr>
              <p:nvPr/>
            </p:nvSpPr>
            <p:spPr bwMode="auto">
              <a:xfrm>
                <a:off x="2853" y="1964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7" name="Line 1732"/>
              <p:cNvSpPr>
                <a:spLocks noChangeShapeType="1"/>
              </p:cNvSpPr>
              <p:nvPr/>
            </p:nvSpPr>
            <p:spPr bwMode="auto">
              <a:xfrm>
                <a:off x="2860" y="1964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8" name="Line 1733"/>
              <p:cNvSpPr>
                <a:spLocks noChangeShapeType="1"/>
              </p:cNvSpPr>
              <p:nvPr/>
            </p:nvSpPr>
            <p:spPr bwMode="auto">
              <a:xfrm>
                <a:off x="2866" y="1965"/>
                <a:ext cx="9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9" name="Line 1734"/>
              <p:cNvSpPr>
                <a:spLocks noChangeShapeType="1"/>
              </p:cNvSpPr>
              <p:nvPr/>
            </p:nvSpPr>
            <p:spPr bwMode="auto">
              <a:xfrm flipV="1">
                <a:off x="2515" y="1816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0" name="Line 1735"/>
              <p:cNvSpPr>
                <a:spLocks noChangeShapeType="1"/>
              </p:cNvSpPr>
              <p:nvPr/>
            </p:nvSpPr>
            <p:spPr bwMode="auto">
              <a:xfrm flipH="1">
                <a:off x="2518" y="1796"/>
                <a:ext cx="9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1" name="Line 1736"/>
              <p:cNvSpPr>
                <a:spLocks noChangeShapeType="1"/>
              </p:cNvSpPr>
              <p:nvPr/>
            </p:nvSpPr>
            <p:spPr bwMode="auto">
              <a:xfrm flipV="1">
                <a:off x="2480" y="1818"/>
                <a:ext cx="35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2" name="Line 1737"/>
              <p:cNvSpPr>
                <a:spLocks noChangeShapeType="1"/>
              </p:cNvSpPr>
              <p:nvPr/>
            </p:nvSpPr>
            <p:spPr bwMode="auto">
              <a:xfrm flipH="1">
                <a:off x="1776" y="2188"/>
                <a:ext cx="172" cy="1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3" name="Line 1738"/>
              <p:cNvSpPr>
                <a:spLocks noChangeShapeType="1"/>
              </p:cNvSpPr>
              <p:nvPr/>
            </p:nvSpPr>
            <p:spPr bwMode="auto">
              <a:xfrm flipV="1">
                <a:off x="2527" y="1792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4" name="Line 1739"/>
              <p:cNvSpPr>
                <a:spLocks noChangeShapeType="1"/>
              </p:cNvSpPr>
              <p:nvPr/>
            </p:nvSpPr>
            <p:spPr bwMode="auto">
              <a:xfrm flipH="1" flipV="1">
                <a:off x="2526" y="178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5" name="Line 1740"/>
              <p:cNvSpPr>
                <a:spLocks noChangeShapeType="1"/>
              </p:cNvSpPr>
              <p:nvPr/>
            </p:nvSpPr>
            <p:spPr bwMode="auto">
              <a:xfrm flipH="1" flipV="1">
                <a:off x="2610" y="259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6" name="Line 1741"/>
              <p:cNvSpPr>
                <a:spLocks noChangeShapeType="1"/>
              </p:cNvSpPr>
              <p:nvPr/>
            </p:nvSpPr>
            <p:spPr bwMode="auto">
              <a:xfrm flipV="1">
                <a:off x="2610" y="259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7" name="Line 1742"/>
              <p:cNvSpPr>
                <a:spLocks noChangeShapeType="1"/>
              </p:cNvSpPr>
              <p:nvPr/>
            </p:nvSpPr>
            <p:spPr bwMode="auto">
              <a:xfrm>
                <a:off x="2613" y="259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8" name="Line 1743"/>
              <p:cNvSpPr>
                <a:spLocks noChangeShapeType="1"/>
              </p:cNvSpPr>
              <p:nvPr/>
            </p:nvSpPr>
            <p:spPr bwMode="auto">
              <a:xfrm flipH="1">
                <a:off x="2612" y="259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9" name="Line 1744"/>
              <p:cNvSpPr>
                <a:spLocks noChangeShapeType="1"/>
              </p:cNvSpPr>
              <p:nvPr/>
            </p:nvSpPr>
            <p:spPr bwMode="auto">
              <a:xfrm flipV="1">
                <a:off x="2612" y="2596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0" name="Line 1745"/>
              <p:cNvSpPr>
                <a:spLocks noChangeShapeType="1"/>
              </p:cNvSpPr>
              <p:nvPr/>
            </p:nvSpPr>
            <p:spPr bwMode="auto">
              <a:xfrm flipV="1">
                <a:off x="2619" y="259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1" name="Line 1746"/>
              <p:cNvSpPr>
                <a:spLocks noChangeShapeType="1"/>
              </p:cNvSpPr>
              <p:nvPr/>
            </p:nvSpPr>
            <p:spPr bwMode="auto">
              <a:xfrm flipH="1">
                <a:off x="2615" y="2595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2" name="Line 1747"/>
              <p:cNvSpPr>
                <a:spLocks noChangeShapeType="1"/>
              </p:cNvSpPr>
              <p:nvPr/>
            </p:nvSpPr>
            <p:spPr bwMode="auto">
              <a:xfrm flipH="1" flipV="1">
                <a:off x="2612" y="2595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3" name="Line 1748"/>
              <p:cNvSpPr>
                <a:spLocks noChangeShapeType="1"/>
              </p:cNvSpPr>
              <p:nvPr/>
            </p:nvSpPr>
            <p:spPr bwMode="auto">
              <a:xfrm>
                <a:off x="2612" y="259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4" name="Line 1749"/>
              <p:cNvSpPr>
                <a:spLocks noChangeShapeType="1"/>
              </p:cNvSpPr>
              <p:nvPr/>
            </p:nvSpPr>
            <p:spPr bwMode="auto">
              <a:xfrm>
                <a:off x="2612" y="259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5" name="Line 1750"/>
              <p:cNvSpPr>
                <a:spLocks noChangeShapeType="1"/>
              </p:cNvSpPr>
              <p:nvPr/>
            </p:nvSpPr>
            <p:spPr bwMode="auto">
              <a:xfrm flipV="1">
                <a:off x="2615" y="259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6" name="Line 1751"/>
              <p:cNvSpPr>
                <a:spLocks noChangeShapeType="1"/>
              </p:cNvSpPr>
              <p:nvPr/>
            </p:nvSpPr>
            <p:spPr bwMode="auto">
              <a:xfrm>
                <a:off x="2619" y="25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7" name="Line 1752"/>
              <p:cNvSpPr>
                <a:spLocks noChangeShapeType="1"/>
              </p:cNvSpPr>
              <p:nvPr/>
            </p:nvSpPr>
            <p:spPr bwMode="auto">
              <a:xfrm flipH="1">
                <a:off x="2616" y="2595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8" name="Line 1753"/>
              <p:cNvSpPr>
                <a:spLocks noChangeShapeType="1"/>
              </p:cNvSpPr>
              <p:nvPr/>
            </p:nvSpPr>
            <p:spPr bwMode="auto">
              <a:xfrm>
                <a:off x="2616" y="2597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9" name="Line 1754"/>
              <p:cNvSpPr>
                <a:spLocks noChangeShapeType="1"/>
              </p:cNvSpPr>
              <p:nvPr/>
            </p:nvSpPr>
            <p:spPr bwMode="auto">
              <a:xfrm flipH="1">
                <a:off x="2619" y="259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0" name="Line 1755"/>
              <p:cNvSpPr>
                <a:spLocks noChangeShapeType="1"/>
              </p:cNvSpPr>
              <p:nvPr/>
            </p:nvSpPr>
            <p:spPr bwMode="auto">
              <a:xfrm flipH="1" flipV="1">
                <a:off x="2615" y="25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1" name="Line 1756"/>
              <p:cNvSpPr>
                <a:spLocks noChangeShapeType="1"/>
              </p:cNvSpPr>
              <p:nvPr/>
            </p:nvSpPr>
            <p:spPr bwMode="auto">
              <a:xfrm flipH="1" flipV="1">
                <a:off x="2616" y="259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2" name="Line 1757"/>
              <p:cNvSpPr>
                <a:spLocks noChangeShapeType="1"/>
              </p:cNvSpPr>
              <p:nvPr/>
            </p:nvSpPr>
            <p:spPr bwMode="auto">
              <a:xfrm flipV="1">
                <a:off x="2616" y="259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3" name="Line 1758"/>
              <p:cNvSpPr>
                <a:spLocks noChangeShapeType="1"/>
              </p:cNvSpPr>
              <p:nvPr/>
            </p:nvSpPr>
            <p:spPr bwMode="auto">
              <a:xfrm flipH="1">
                <a:off x="2620" y="260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4" name="Line 1759"/>
              <p:cNvSpPr>
                <a:spLocks noChangeShapeType="1"/>
              </p:cNvSpPr>
              <p:nvPr/>
            </p:nvSpPr>
            <p:spPr bwMode="auto">
              <a:xfrm>
                <a:off x="2623" y="259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5" name="Line 1760"/>
              <p:cNvSpPr>
                <a:spLocks noChangeShapeType="1"/>
              </p:cNvSpPr>
              <p:nvPr/>
            </p:nvSpPr>
            <p:spPr bwMode="auto">
              <a:xfrm flipH="1" flipV="1">
                <a:off x="2611" y="2595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6" name="Line 1761"/>
              <p:cNvSpPr>
                <a:spLocks noChangeShapeType="1"/>
              </p:cNvSpPr>
              <p:nvPr/>
            </p:nvSpPr>
            <p:spPr bwMode="auto">
              <a:xfrm>
                <a:off x="2611" y="25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7" name="Line 1762"/>
              <p:cNvSpPr>
                <a:spLocks noChangeShapeType="1"/>
              </p:cNvSpPr>
              <p:nvPr/>
            </p:nvSpPr>
            <p:spPr bwMode="auto">
              <a:xfrm>
                <a:off x="2610" y="260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8" name="Line 1763"/>
              <p:cNvSpPr>
                <a:spLocks noChangeShapeType="1"/>
              </p:cNvSpPr>
              <p:nvPr/>
            </p:nvSpPr>
            <p:spPr bwMode="auto">
              <a:xfrm>
                <a:off x="2607" y="259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9" name="Line 1764"/>
              <p:cNvSpPr>
                <a:spLocks noChangeShapeType="1"/>
              </p:cNvSpPr>
              <p:nvPr/>
            </p:nvSpPr>
            <p:spPr bwMode="auto">
              <a:xfrm>
                <a:off x="2609" y="260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0" name="Line 1765"/>
              <p:cNvSpPr>
                <a:spLocks noChangeShapeType="1"/>
              </p:cNvSpPr>
              <p:nvPr/>
            </p:nvSpPr>
            <p:spPr bwMode="auto">
              <a:xfrm flipH="1">
                <a:off x="2614" y="2599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1" name="Line 1766"/>
              <p:cNvSpPr>
                <a:spLocks noChangeShapeType="1"/>
              </p:cNvSpPr>
              <p:nvPr/>
            </p:nvSpPr>
            <p:spPr bwMode="auto">
              <a:xfrm flipH="1" flipV="1">
                <a:off x="2607" y="2598"/>
                <a:ext cx="7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2" name="Line 1767"/>
              <p:cNvSpPr>
                <a:spLocks noChangeShapeType="1"/>
              </p:cNvSpPr>
              <p:nvPr/>
            </p:nvSpPr>
            <p:spPr bwMode="auto">
              <a:xfrm flipH="1" flipV="1">
                <a:off x="2607" y="2598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3" name="Line 1768"/>
              <p:cNvSpPr>
                <a:spLocks noChangeShapeType="1"/>
              </p:cNvSpPr>
              <p:nvPr/>
            </p:nvSpPr>
            <p:spPr bwMode="auto">
              <a:xfrm flipV="1">
                <a:off x="2607" y="259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4" name="Line 1769"/>
              <p:cNvSpPr>
                <a:spLocks noChangeShapeType="1"/>
              </p:cNvSpPr>
              <p:nvPr/>
            </p:nvSpPr>
            <p:spPr bwMode="auto">
              <a:xfrm flipV="1">
                <a:off x="2607" y="2591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5" name="Line 1770"/>
              <p:cNvSpPr>
                <a:spLocks noChangeShapeType="1"/>
              </p:cNvSpPr>
              <p:nvPr/>
            </p:nvSpPr>
            <p:spPr bwMode="auto">
              <a:xfrm>
                <a:off x="2615" y="2591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6" name="Line 1771"/>
              <p:cNvSpPr>
                <a:spLocks noChangeShapeType="1"/>
              </p:cNvSpPr>
              <p:nvPr/>
            </p:nvSpPr>
            <p:spPr bwMode="auto">
              <a:xfrm>
                <a:off x="2623" y="259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7" name="Line 1772"/>
              <p:cNvSpPr>
                <a:spLocks noChangeShapeType="1"/>
              </p:cNvSpPr>
              <p:nvPr/>
            </p:nvSpPr>
            <p:spPr bwMode="auto">
              <a:xfrm flipH="1">
                <a:off x="2615" y="2598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8" name="Line 1773"/>
              <p:cNvSpPr>
                <a:spLocks noChangeShapeType="1"/>
              </p:cNvSpPr>
              <p:nvPr/>
            </p:nvSpPr>
            <p:spPr bwMode="auto">
              <a:xfrm flipV="1">
                <a:off x="2066" y="2223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9" name="Line 1774"/>
              <p:cNvSpPr>
                <a:spLocks noChangeShapeType="1"/>
              </p:cNvSpPr>
              <p:nvPr/>
            </p:nvSpPr>
            <p:spPr bwMode="auto">
              <a:xfrm>
                <a:off x="2066" y="2223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0" name="Line 1775"/>
              <p:cNvSpPr>
                <a:spLocks noChangeShapeType="1"/>
              </p:cNvSpPr>
              <p:nvPr/>
            </p:nvSpPr>
            <p:spPr bwMode="auto">
              <a:xfrm>
                <a:off x="2071" y="2224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1" name="Line 1776"/>
              <p:cNvSpPr>
                <a:spLocks noChangeShapeType="1"/>
              </p:cNvSpPr>
              <p:nvPr/>
            </p:nvSpPr>
            <p:spPr bwMode="auto">
              <a:xfrm>
                <a:off x="2071" y="2224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2" name="Line 1777"/>
              <p:cNvSpPr>
                <a:spLocks noChangeShapeType="1"/>
              </p:cNvSpPr>
              <p:nvPr/>
            </p:nvSpPr>
            <p:spPr bwMode="auto">
              <a:xfrm flipH="1">
                <a:off x="2069" y="222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3" name="Line 1778"/>
              <p:cNvSpPr>
                <a:spLocks noChangeShapeType="1"/>
              </p:cNvSpPr>
              <p:nvPr/>
            </p:nvSpPr>
            <p:spPr bwMode="auto">
              <a:xfrm flipH="1" flipV="1">
                <a:off x="2063" y="2229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4" name="Line 1779"/>
              <p:cNvSpPr>
                <a:spLocks noChangeShapeType="1"/>
              </p:cNvSpPr>
              <p:nvPr/>
            </p:nvSpPr>
            <p:spPr bwMode="auto">
              <a:xfrm flipH="1" flipV="1">
                <a:off x="2062" y="222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5" name="Line 1780"/>
              <p:cNvSpPr>
                <a:spLocks noChangeShapeType="1"/>
              </p:cNvSpPr>
              <p:nvPr/>
            </p:nvSpPr>
            <p:spPr bwMode="auto">
              <a:xfrm flipV="1">
                <a:off x="2062" y="2223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6" name="Line 1781"/>
              <p:cNvSpPr>
                <a:spLocks noChangeShapeType="1"/>
              </p:cNvSpPr>
              <p:nvPr/>
            </p:nvSpPr>
            <p:spPr bwMode="auto">
              <a:xfrm>
                <a:off x="2078" y="222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7" name="Line 1782"/>
              <p:cNvSpPr>
                <a:spLocks noChangeShapeType="1"/>
              </p:cNvSpPr>
              <p:nvPr/>
            </p:nvSpPr>
            <p:spPr bwMode="auto">
              <a:xfrm>
                <a:off x="2056" y="222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8" name="Line 1783"/>
              <p:cNvSpPr>
                <a:spLocks noChangeShapeType="1"/>
              </p:cNvSpPr>
              <p:nvPr/>
            </p:nvSpPr>
            <p:spPr bwMode="auto">
              <a:xfrm>
                <a:off x="2067" y="2219"/>
                <a:ext cx="1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9" name="Line 1784"/>
              <p:cNvSpPr>
                <a:spLocks noChangeShapeType="1"/>
              </p:cNvSpPr>
              <p:nvPr/>
            </p:nvSpPr>
            <p:spPr bwMode="auto">
              <a:xfrm>
                <a:off x="2078" y="2224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0" name="Line 1785"/>
              <p:cNvSpPr>
                <a:spLocks noChangeShapeType="1"/>
              </p:cNvSpPr>
              <p:nvPr/>
            </p:nvSpPr>
            <p:spPr bwMode="auto">
              <a:xfrm flipH="1">
                <a:off x="2067" y="2227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1" name="Line 1786"/>
              <p:cNvSpPr>
                <a:spLocks noChangeShapeType="1"/>
              </p:cNvSpPr>
              <p:nvPr/>
            </p:nvSpPr>
            <p:spPr bwMode="auto">
              <a:xfrm flipH="1" flipV="1">
                <a:off x="2056" y="2227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2" name="Line 1787"/>
              <p:cNvSpPr>
                <a:spLocks noChangeShapeType="1"/>
              </p:cNvSpPr>
              <p:nvPr/>
            </p:nvSpPr>
            <p:spPr bwMode="auto">
              <a:xfrm flipV="1">
                <a:off x="2056" y="222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3" name="Line 1788"/>
              <p:cNvSpPr>
                <a:spLocks noChangeShapeType="1"/>
              </p:cNvSpPr>
              <p:nvPr/>
            </p:nvSpPr>
            <p:spPr bwMode="auto">
              <a:xfrm flipV="1">
                <a:off x="2057" y="2219"/>
                <a:ext cx="1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4" name="Line 1789"/>
              <p:cNvSpPr>
                <a:spLocks noChangeShapeType="1"/>
              </p:cNvSpPr>
              <p:nvPr/>
            </p:nvSpPr>
            <p:spPr bwMode="auto">
              <a:xfrm>
                <a:off x="2423" y="245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5" name="Line 1790"/>
              <p:cNvSpPr>
                <a:spLocks noChangeShapeType="1"/>
              </p:cNvSpPr>
              <p:nvPr/>
            </p:nvSpPr>
            <p:spPr bwMode="auto">
              <a:xfrm flipH="1">
                <a:off x="2421" y="2454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6" name="Line 1791"/>
              <p:cNvSpPr>
                <a:spLocks noChangeShapeType="1"/>
              </p:cNvSpPr>
              <p:nvPr/>
            </p:nvSpPr>
            <p:spPr bwMode="auto">
              <a:xfrm flipH="1" flipV="1">
                <a:off x="2415" y="245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7" name="Line 1792"/>
              <p:cNvSpPr>
                <a:spLocks noChangeShapeType="1"/>
              </p:cNvSpPr>
              <p:nvPr/>
            </p:nvSpPr>
            <p:spPr bwMode="auto">
              <a:xfrm flipH="1" flipV="1">
                <a:off x="2414" y="245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8" name="Line 1793"/>
              <p:cNvSpPr>
                <a:spLocks noChangeShapeType="1"/>
              </p:cNvSpPr>
              <p:nvPr/>
            </p:nvSpPr>
            <p:spPr bwMode="auto">
              <a:xfrm flipV="1">
                <a:off x="2414" y="2451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9" name="Line 1794"/>
              <p:cNvSpPr>
                <a:spLocks noChangeShapeType="1"/>
              </p:cNvSpPr>
              <p:nvPr/>
            </p:nvSpPr>
            <p:spPr bwMode="auto">
              <a:xfrm>
                <a:off x="2419" y="2451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0" name="Line 1795"/>
              <p:cNvSpPr>
                <a:spLocks noChangeShapeType="1"/>
              </p:cNvSpPr>
              <p:nvPr/>
            </p:nvSpPr>
            <p:spPr bwMode="auto">
              <a:xfrm>
                <a:off x="2423" y="2451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1" name="Line 1796"/>
              <p:cNvSpPr>
                <a:spLocks noChangeShapeType="1"/>
              </p:cNvSpPr>
              <p:nvPr/>
            </p:nvSpPr>
            <p:spPr bwMode="auto">
              <a:xfrm>
                <a:off x="2419" y="2451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2" name="Line 1797"/>
              <p:cNvSpPr>
                <a:spLocks noChangeShapeType="1"/>
              </p:cNvSpPr>
              <p:nvPr/>
            </p:nvSpPr>
            <p:spPr bwMode="auto">
              <a:xfrm>
                <a:off x="2420" y="2446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3" name="Line 1798"/>
              <p:cNvSpPr>
                <a:spLocks noChangeShapeType="1"/>
              </p:cNvSpPr>
              <p:nvPr/>
            </p:nvSpPr>
            <p:spPr bwMode="auto">
              <a:xfrm>
                <a:off x="2431" y="245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4" name="Line 1799"/>
              <p:cNvSpPr>
                <a:spLocks noChangeShapeType="1"/>
              </p:cNvSpPr>
              <p:nvPr/>
            </p:nvSpPr>
            <p:spPr bwMode="auto">
              <a:xfrm flipH="1">
                <a:off x="2420" y="2454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5" name="Line 1800"/>
              <p:cNvSpPr>
                <a:spLocks noChangeShapeType="1"/>
              </p:cNvSpPr>
              <p:nvPr/>
            </p:nvSpPr>
            <p:spPr bwMode="auto">
              <a:xfrm flipH="1" flipV="1">
                <a:off x="2408" y="2454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6" name="Line 1801"/>
              <p:cNvSpPr>
                <a:spLocks noChangeShapeType="1"/>
              </p:cNvSpPr>
              <p:nvPr/>
            </p:nvSpPr>
            <p:spPr bwMode="auto">
              <a:xfrm flipV="1">
                <a:off x="2408" y="245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7" name="Line 1802"/>
              <p:cNvSpPr>
                <a:spLocks noChangeShapeType="1"/>
              </p:cNvSpPr>
              <p:nvPr/>
            </p:nvSpPr>
            <p:spPr bwMode="auto">
              <a:xfrm flipV="1">
                <a:off x="2408" y="2446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8" name="Line 1803"/>
              <p:cNvSpPr>
                <a:spLocks noChangeShapeType="1"/>
              </p:cNvSpPr>
              <p:nvPr/>
            </p:nvSpPr>
            <p:spPr bwMode="auto">
              <a:xfrm flipH="1" flipV="1">
                <a:off x="1975" y="2570"/>
                <a:ext cx="7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9" name="Line 1804"/>
              <p:cNvSpPr>
                <a:spLocks noChangeShapeType="1"/>
              </p:cNvSpPr>
              <p:nvPr/>
            </p:nvSpPr>
            <p:spPr bwMode="auto">
              <a:xfrm>
                <a:off x="1980" y="257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0" name="Line 1805"/>
              <p:cNvSpPr>
                <a:spLocks noChangeShapeType="1"/>
              </p:cNvSpPr>
              <p:nvPr/>
            </p:nvSpPr>
            <p:spPr bwMode="auto">
              <a:xfrm>
                <a:off x="1982" y="257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1" name="Line 1806"/>
              <p:cNvSpPr>
                <a:spLocks noChangeShapeType="1"/>
              </p:cNvSpPr>
              <p:nvPr/>
            </p:nvSpPr>
            <p:spPr bwMode="auto">
              <a:xfrm flipH="1">
                <a:off x="1984" y="2581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2" name="Line 1807"/>
              <p:cNvSpPr>
                <a:spLocks noChangeShapeType="1"/>
              </p:cNvSpPr>
              <p:nvPr/>
            </p:nvSpPr>
            <p:spPr bwMode="auto">
              <a:xfrm flipH="1" flipV="1">
                <a:off x="1982" y="257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3" name="Line 1808"/>
              <p:cNvSpPr>
                <a:spLocks noChangeShapeType="1"/>
              </p:cNvSpPr>
              <p:nvPr/>
            </p:nvSpPr>
            <p:spPr bwMode="auto">
              <a:xfrm flipH="1">
                <a:off x="1985" y="257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4" name="Line 1809"/>
              <p:cNvSpPr>
                <a:spLocks noChangeShapeType="1"/>
              </p:cNvSpPr>
              <p:nvPr/>
            </p:nvSpPr>
            <p:spPr bwMode="auto">
              <a:xfrm flipH="1">
                <a:off x="1982" y="2580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5" name="Line 1810"/>
              <p:cNvSpPr>
                <a:spLocks noChangeShapeType="1"/>
              </p:cNvSpPr>
              <p:nvPr/>
            </p:nvSpPr>
            <p:spPr bwMode="auto">
              <a:xfrm flipH="1">
                <a:off x="2331" y="1769"/>
                <a:ext cx="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6" name="Line 1811"/>
              <p:cNvSpPr>
                <a:spLocks noChangeShapeType="1"/>
              </p:cNvSpPr>
              <p:nvPr/>
            </p:nvSpPr>
            <p:spPr bwMode="auto">
              <a:xfrm flipV="1">
                <a:off x="2335" y="177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7" name="Line 1812"/>
              <p:cNvSpPr>
                <a:spLocks noChangeShapeType="1"/>
              </p:cNvSpPr>
              <p:nvPr/>
            </p:nvSpPr>
            <p:spPr bwMode="auto">
              <a:xfrm>
                <a:off x="2335" y="177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7" name="Group 2014"/>
            <p:cNvGrpSpPr>
              <a:grpSpLocks/>
            </p:cNvGrpSpPr>
            <p:nvPr/>
          </p:nvGrpSpPr>
          <p:grpSpPr bwMode="auto">
            <a:xfrm>
              <a:off x="2957251" y="2573571"/>
              <a:ext cx="1774825" cy="1462087"/>
              <a:chOff x="1933" y="1637"/>
              <a:chExt cx="1118" cy="921"/>
            </a:xfrm>
          </p:grpSpPr>
          <p:sp>
            <p:nvSpPr>
              <p:cNvPr id="2088" name="Line 1814"/>
              <p:cNvSpPr>
                <a:spLocks noChangeShapeType="1"/>
              </p:cNvSpPr>
              <p:nvPr/>
            </p:nvSpPr>
            <p:spPr bwMode="auto">
              <a:xfrm flipH="1">
                <a:off x="2333" y="177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9" name="Line 1815"/>
              <p:cNvSpPr>
                <a:spLocks noChangeShapeType="1"/>
              </p:cNvSpPr>
              <p:nvPr/>
            </p:nvSpPr>
            <p:spPr bwMode="auto">
              <a:xfrm>
                <a:off x="2333" y="177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0" name="Line 1816"/>
              <p:cNvSpPr>
                <a:spLocks noChangeShapeType="1"/>
              </p:cNvSpPr>
              <p:nvPr/>
            </p:nvSpPr>
            <p:spPr bwMode="auto">
              <a:xfrm>
                <a:off x="2330" y="177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1" name="Line 1817"/>
              <p:cNvSpPr>
                <a:spLocks noChangeShapeType="1"/>
              </p:cNvSpPr>
              <p:nvPr/>
            </p:nvSpPr>
            <p:spPr bwMode="auto">
              <a:xfrm>
                <a:off x="2330" y="177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2" name="Line 1818"/>
              <p:cNvSpPr>
                <a:spLocks noChangeShapeType="1"/>
              </p:cNvSpPr>
              <p:nvPr/>
            </p:nvSpPr>
            <p:spPr bwMode="auto">
              <a:xfrm flipH="1">
                <a:off x="2330" y="17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3" name="Line 1819"/>
              <p:cNvSpPr>
                <a:spLocks noChangeShapeType="1"/>
              </p:cNvSpPr>
              <p:nvPr/>
            </p:nvSpPr>
            <p:spPr bwMode="auto">
              <a:xfrm flipH="1">
                <a:off x="3008" y="2158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4" name="Line 1820"/>
              <p:cNvSpPr>
                <a:spLocks noChangeShapeType="1"/>
              </p:cNvSpPr>
              <p:nvPr/>
            </p:nvSpPr>
            <p:spPr bwMode="auto">
              <a:xfrm>
                <a:off x="3006" y="2161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5" name="Line 1821"/>
              <p:cNvSpPr>
                <a:spLocks noChangeShapeType="1"/>
              </p:cNvSpPr>
              <p:nvPr/>
            </p:nvSpPr>
            <p:spPr bwMode="auto">
              <a:xfrm>
                <a:off x="3008" y="2169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6" name="Line 1822"/>
              <p:cNvSpPr>
                <a:spLocks noChangeShapeType="1"/>
              </p:cNvSpPr>
              <p:nvPr/>
            </p:nvSpPr>
            <p:spPr bwMode="auto">
              <a:xfrm flipH="1" flipV="1">
                <a:off x="3006" y="2132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7" name="Line 1823"/>
              <p:cNvSpPr>
                <a:spLocks noChangeShapeType="1"/>
              </p:cNvSpPr>
              <p:nvPr/>
            </p:nvSpPr>
            <p:spPr bwMode="auto">
              <a:xfrm>
                <a:off x="3008" y="2128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8" name="Line 1824"/>
              <p:cNvSpPr>
                <a:spLocks noChangeShapeType="1"/>
              </p:cNvSpPr>
              <p:nvPr/>
            </p:nvSpPr>
            <p:spPr bwMode="auto">
              <a:xfrm flipH="1">
                <a:off x="3008" y="2127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9" name="Line 1825"/>
              <p:cNvSpPr>
                <a:spLocks noChangeShapeType="1"/>
              </p:cNvSpPr>
              <p:nvPr/>
            </p:nvSpPr>
            <p:spPr bwMode="auto">
              <a:xfrm flipH="1">
                <a:off x="3010" y="211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0" name="Line 1826"/>
              <p:cNvSpPr>
                <a:spLocks noChangeShapeType="1"/>
              </p:cNvSpPr>
              <p:nvPr/>
            </p:nvSpPr>
            <p:spPr bwMode="auto">
              <a:xfrm flipH="1">
                <a:off x="3008" y="2116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1" name="Line 1827"/>
              <p:cNvSpPr>
                <a:spLocks noChangeShapeType="1"/>
              </p:cNvSpPr>
              <p:nvPr/>
            </p:nvSpPr>
            <p:spPr bwMode="auto">
              <a:xfrm flipH="1">
                <a:off x="3009" y="2121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2" name="Line 1828"/>
              <p:cNvSpPr>
                <a:spLocks noChangeShapeType="1"/>
              </p:cNvSpPr>
              <p:nvPr/>
            </p:nvSpPr>
            <p:spPr bwMode="auto">
              <a:xfrm flipH="1">
                <a:off x="3009" y="2169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3" name="Line 1829"/>
              <p:cNvSpPr>
                <a:spLocks noChangeShapeType="1"/>
              </p:cNvSpPr>
              <p:nvPr/>
            </p:nvSpPr>
            <p:spPr bwMode="auto">
              <a:xfrm flipH="1">
                <a:off x="3034" y="2156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4" name="Line 1830"/>
              <p:cNvSpPr>
                <a:spLocks noChangeShapeType="1"/>
              </p:cNvSpPr>
              <p:nvPr/>
            </p:nvSpPr>
            <p:spPr bwMode="auto">
              <a:xfrm>
                <a:off x="3034" y="215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5" name="Line 1831"/>
              <p:cNvSpPr>
                <a:spLocks noChangeShapeType="1"/>
              </p:cNvSpPr>
              <p:nvPr/>
            </p:nvSpPr>
            <p:spPr bwMode="auto">
              <a:xfrm>
                <a:off x="3036" y="2160"/>
                <a:ext cx="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6" name="Line 1832"/>
              <p:cNvSpPr>
                <a:spLocks noChangeShapeType="1"/>
              </p:cNvSpPr>
              <p:nvPr/>
            </p:nvSpPr>
            <p:spPr bwMode="auto">
              <a:xfrm flipV="1">
                <a:off x="3036" y="2169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7" name="Line 1833"/>
              <p:cNvSpPr>
                <a:spLocks noChangeShapeType="1"/>
              </p:cNvSpPr>
              <p:nvPr/>
            </p:nvSpPr>
            <p:spPr bwMode="auto">
              <a:xfrm flipV="1">
                <a:off x="3041" y="2163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8" name="Line 1834"/>
              <p:cNvSpPr>
                <a:spLocks noChangeShapeType="1"/>
              </p:cNvSpPr>
              <p:nvPr/>
            </p:nvSpPr>
            <p:spPr bwMode="auto">
              <a:xfrm>
                <a:off x="3041" y="216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9" name="Line 1835"/>
              <p:cNvSpPr>
                <a:spLocks noChangeShapeType="1"/>
              </p:cNvSpPr>
              <p:nvPr/>
            </p:nvSpPr>
            <p:spPr bwMode="auto">
              <a:xfrm flipH="1" flipV="1">
                <a:off x="3016" y="2160"/>
                <a:ext cx="2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0" name="Line 1836"/>
              <p:cNvSpPr>
                <a:spLocks noChangeShapeType="1"/>
              </p:cNvSpPr>
              <p:nvPr/>
            </p:nvSpPr>
            <p:spPr bwMode="auto">
              <a:xfrm flipV="1">
                <a:off x="3016" y="215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1" name="Line 1837"/>
              <p:cNvSpPr>
                <a:spLocks noChangeShapeType="1"/>
              </p:cNvSpPr>
              <p:nvPr/>
            </p:nvSpPr>
            <p:spPr bwMode="auto">
              <a:xfrm flipH="1" flipV="1">
                <a:off x="3006" y="215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2" name="Line 1838"/>
              <p:cNvSpPr>
                <a:spLocks noChangeShapeType="1"/>
              </p:cNvSpPr>
              <p:nvPr/>
            </p:nvSpPr>
            <p:spPr bwMode="auto">
              <a:xfrm flipV="1">
                <a:off x="3006" y="215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3" name="Line 1839"/>
              <p:cNvSpPr>
                <a:spLocks noChangeShapeType="1"/>
              </p:cNvSpPr>
              <p:nvPr/>
            </p:nvSpPr>
            <p:spPr bwMode="auto">
              <a:xfrm>
                <a:off x="3006" y="2156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4" name="Line 1840"/>
              <p:cNvSpPr>
                <a:spLocks noChangeShapeType="1"/>
              </p:cNvSpPr>
              <p:nvPr/>
            </p:nvSpPr>
            <p:spPr bwMode="auto">
              <a:xfrm flipV="1">
                <a:off x="3016" y="216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5" name="Line 1841"/>
              <p:cNvSpPr>
                <a:spLocks noChangeShapeType="1"/>
              </p:cNvSpPr>
              <p:nvPr/>
            </p:nvSpPr>
            <p:spPr bwMode="auto">
              <a:xfrm>
                <a:off x="3016" y="2118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6" name="Line 1842"/>
              <p:cNvSpPr>
                <a:spLocks noChangeShapeType="1"/>
              </p:cNvSpPr>
              <p:nvPr/>
            </p:nvSpPr>
            <p:spPr bwMode="auto">
              <a:xfrm flipH="1">
                <a:off x="3015" y="212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7" name="Line 1843"/>
              <p:cNvSpPr>
                <a:spLocks noChangeShapeType="1"/>
              </p:cNvSpPr>
              <p:nvPr/>
            </p:nvSpPr>
            <p:spPr bwMode="auto">
              <a:xfrm>
                <a:off x="3015" y="212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8" name="Line 1844"/>
              <p:cNvSpPr>
                <a:spLocks noChangeShapeType="1"/>
              </p:cNvSpPr>
              <p:nvPr/>
            </p:nvSpPr>
            <p:spPr bwMode="auto">
              <a:xfrm flipV="1">
                <a:off x="3016" y="212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9" name="Line 1845"/>
              <p:cNvSpPr>
                <a:spLocks noChangeShapeType="1"/>
              </p:cNvSpPr>
              <p:nvPr/>
            </p:nvSpPr>
            <p:spPr bwMode="auto">
              <a:xfrm flipV="1">
                <a:off x="3017" y="212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0" name="Line 1846"/>
              <p:cNvSpPr>
                <a:spLocks noChangeShapeType="1"/>
              </p:cNvSpPr>
              <p:nvPr/>
            </p:nvSpPr>
            <p:spPr bwMode="auto">
              <a:xfrm>
                <a:off x="3017" y="212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1" name="Line 1847"/>
              <p:cNvSpPr>
                <a:spLocks noChangeShapeType="1"/>
              </p:cNvSpPr>
              <p:nvPr/>
            </p:nvSpPr>
            <p:spPr bwMode="auto">
              <a:xfrm flipH="1">
                <a:off x="3017" y="212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2" name="Line 1848"/>
              <p:cNvSpPr>
                <a:spLocks noChangeShapeType="1"/>
              </p:cNvSpPr>
              <p:nvPr/>
            </p:nvSpPr>
            <p:spPr bwMode="auto">
              <a:xfrm flipH="1">
                <a:off x="3016" y="212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3" name="Line 1849"/>
              <p:cNvSpPr>
                <a:spLocks noChangeShapeType="1"/>
              </p:cNvSpPr>
              <p:nvPr/>
            </p:nvSpPr>
            <p:spPr bwMode="auto">
              <a:xfrm>
                <a:off x="3016" y="2131"/>
                <a:ext cx="2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4" name="Line 1850"/>
              <p:cNvSpPr>
                <a:spLocks noChangeShapeType="1"/>
              </p:cNvSpPr>
              <p:nvPr/>
            </p:nvSpPr>
            <p:spPr bwMode="auto">
              <a:xfrm>
                <a:off x="3036" y="2143"/>
                <a:ext cx="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5" name="Line 1851"/>
              <p:cNvSpPr>
                <a:spLocks noChangeShapeType="1"/>
              </p:cNvSpPr>
              <p:nvPr/>
            </p:nvSpPr>
            <p:spPr bwMode="auto">
              <a:xfrm flipH="1" flipV="1">
                <a:off x="3034" y="215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6" name="Line 1852"/>
              <p:cNvSpPr>
                <a:spLocks noChangeShapeType="1"/>
              </p:cNvSpPr>
              <p:nvPr/>
            </p:nvSpPr>
            <p:spPr bwMode="auto">
              <a:xfrm flipV="1">
                <a:off x="3034" y="2149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7" name="Line 1853"/>
              <p:cNvSpPr>
                <a:spLocks noChangeShapeType="1"/>
              </p:cNvSpPr>
              <p:nvPr/>
            </p:nvSpPr>
            <p:spPr bwMode="auto">
              <a:xfrm flipH="1" flipV="1">
                <a:off x="3027" y="2144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8" name="Line 1854"/>
              <p:cNvSpPr>
                <a:spLocks noChangeShapeType="1"/>
              </p:cNvSpPr>
              <p:nvPr/>
            </p:nvSpPr>
            <p:spPr bwMode="auto">
              <a:xfrm flipV="1">
                <a:off x="3036" y="2140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9" name="Line 1855"/>
              <p:cNvSpPr>
                <a:spLocks noChangeShapeType="1"/>
              </p:cNvSpPr>
              <p:nvPr/>
            </p:nvSpPr>
            <p:spPr bwMode="auto">
              <a:xfrm>
                <a:off x="3041" y="2140"/>
                <a:ext cx="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0" name="Line 1856"/>
              <p:cNvSpPr>
                <a:spLocks noChangeShapeType="1"/>
              </p:cNvSpPr>
              <p:nvPr/>
            </p:nvSpPr>
            <p:spPr bwMode="auto">
              <a:xfrm flipH="1">
                <a:off x="3036" y="215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1" name="Line 1857"/>
              <p:cNvSpPr>
                <a:spLocks noChangeShapeType="1"/>
              </p:cNvSpPr>
              <p:nvPr/>
            </p:nvSpPr>
            <p:spPr bwMode="auto">
              <a:xfrm>
                <a:off x="3041" y="2140"/>
                <a:ext cx="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2" name="Line 1858"/>
              <p:cNvSpPr>
                <a:spLocks noChangeShapeType="1"/>
              </p:cNvSpPr>
              <p:nvPr/>
            </p:nvSpPr>
            <p:spPr bwMode="auto">
              <a:xfrm flipV="1">
                <a:off x="3041" y="2138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3" name="Line 1859"/>
              <p:cNvSpPr>
                <a:spLocks noChangeShapeType="1"/>
              </p:cNvSpPr>
              <p:nvPr/>
            </p:nvSpPr>
            <p:spPr bwMode="auto">
              <a:xfrm>
                <a:off x="3041" y="213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4" name="Line 1860"/>
              <p:cNvSpPr>
                <a:spLocks noChangeShapeType="1"/>
              </p:cNvSpPr>
              <p:nvPr/>
            </p:nvSpPr>
            <p:spPr bwMode="auto">
              <a:xfrm flipV="1">
                <a:off x="3041" y="2135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5" name="Line 1861"/>
              <p:cNvSpPr>
                <a:spLocks noChangeShapeType="1"/>
              </p:cNvSpPr>
              <p:nvPr/>
            </p:nvSpPr>
            <p:spPr bwMode="auto">
              <a:xfrm flipH="1" flipV="1">
                <a:off x="3005" y="2106"/>
                <a:ext cx="36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6" name="Line 1862"/>
              <p:cNvSpPr>
                <a:spLocks noChangeShapeType="1"/>
              </p:cNvSpPr>
              <p:nvPr/>
            </p:nvSpPr>
            <p:spPr bwMode="auto">
              <a:xfrm>
                <a:off x="3041" y="2152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7" name="Line 1863"/>
              <p:cNvSpPr>
                <a:spLocks noChangeShapeType="1"/>
              </p:cNvSpPr>
              <p:nvPr/>
            </p:nvSpPr>
            <p:spPr bwMode="auto">
              <a:xfrm flipV="1">
                <a:off x="3041" y="2152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8" name="Line 1864"/>
              <p:cNvSpPr>
                <a:spLocks noChangeShapeType="1"/>
              </p:cNvSpPr>
              <p:nvPr/>
            </p:nvSpPr>
            <p:spPr bwMode="auto">
              <a:xfrm>
                <a:off x="3041" y="2156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9" name="Line 1865"/>
              <p:cNvSpPr>
                <a:spLocks noChangeShapeType="1"/>
              </p:cNvSpPr>
              <p:nvPr/>
            </p:nvSpPr>
            <p:spPr bwMode="auto">
              <a:xfrm>
                <a:off x="3041" y="215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0" name="Line 1866"/>
              <p:cNvSpPr>
                <a:spLocks noChangeShapeType="1"/>
              </p:cNvSpPr>
              <p:nvPr/>
            </p:nvSpPr>
            <p:spPr bwMode="auto">
              <a:xfrm flipH="1">
                <a:off x="3036" y="2157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1" name="Line 1867"/>
              <p:cNvSpPr>
                <a:spLocks noChangeShapeType="1"/>
              </p:cNvSpPr>
              <p:nvPr/>
            </p:nvSpPr>
            <p:spPr bwMode="auto">
              <a:xfrm>
                <a:off x="3033" y="215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2" name="Line 1868"/>
              <p:cNvSpPr>
                <a:spLocks noChangeShapeType="1"/>
              </p:cNvSpPr>
              <p:nvPr/>
            </p:nvSpPr>
            <p:spPr bwMode="auto">
              <a:xfrm>
                <a:off x="3034" y="2159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3" name="Line 1869"/>
              <p:cNvSpPr>
                <a:spLocks noChangeShapeType="1"/>
              </p:cNvSpPr>
              <p:nvPr/>
            </p:nvSpPr>
            <p:spPr bwMode="auto">
              <a:xfrm flipH="1" flipV="1">
                <a:off x="3027" y="2161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4" name="Line 1870"/>
              <p:cNvSpPr>
                <a:spLocks noChangeShapeType="1"/>
              </p:cNvSpPr>
              <p:nvPr/>
            </p:nvSpPr>
            <p:spPr bwMode="auto">
              <a:xfrm flipV="1">
                <a:off x="3006" y="215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5" name="Line 1871"/>
              <p:cNvSpPr>
                <a:spLocks noChangeShapeType="1"/>
              </p:cNvSpPr>
              <p:nvPr/>
            </p:nvSpPr>
            <p:spPr bwMode="auto">
              <a:xfrm flipV="1">
                <a:off x="3006" y="215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6" name="Line 1872"/>
              <p:cNvSpPr>
                <a:spLocks noChangeShapeType="1"/>
              </p:cNvSpPr>
              <p:nvPr/>
            </p:nvSpPr>
            <p:spPr bwMode="auto">
              <a:xfrm>
                <a:off x="3008" y="2153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7" name="Line 1873"/>
              <p:cNvSpPr>
                <a:spLocks noChangeShapeType="1"/>
              </p:cNvSpPr>
              <p:nvPr/>
            </p:nvSpPr>
            <p:spPr bwMode="auto">
              <a:xfrm flipV="1">
                <a:off x="3041" y="2160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8" name="Line 1874"/>
              <p:cNvSpPr>
                <a:spLocks noChangeShapeType="1"/>
              </p:cNvSpPr>
              <p:nvPr/>
            </p:nvSpPr>
            <p:spPr bwMode="auto">
              <a:xfrm flipV="1">
                <a:off x="3016" y="2161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9" name="Line 1875"/>
              <p:cNvSpPr>
                <a:spLocks noChangeShapeType="1"/>
              </p:cNvSpPr>
              <p:nvPr/>
            </p:nvSpPr>
            <p:spPr bwMode="auto">
              <a:xfrm>
                <a:off x="2969" y="2131"/>
                <a:ext cx="37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0" name="Line 1876"/>
              <p:cNvSpPr>
                <a:spLocks noChangeShapeType="1"/>
              </p:cNvSpPr>
              <p:nvPr/>
            </p:nvSpPr>
            <p:spPr bwMode="auto">
              <a:xfrm flipV="1">
                <a:off x="3008" y="2161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1" name="Line 1877"/>
              <p:cNvSpPr>
                <a:spLocks noChangeShapeType="1"/>
              </p:cNvSpPr>
              <p:nvPr/>
            </p:nvSpPr>
            <p:spPr bwMode="auto">
              <a:xfrm>
                <a:off x="3016" y="213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2" name="Line 1878"/>
              <p:cNvSpPr>
                <a:spLocks noChangeShapeType="1"/>
              </p:cNvSpPr>
              <p:nvPr/>
            </p:nvSpPr>
            <p:spPr bwMode="auto">
              <a:xfrm flipV="1">
                <a:off x="3006" y="2126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3" name="Line 1879"/>
              <p:cNvSpPr>
                <a:spLocks noChangeShapeType="1"/>
              </p:cNvSpPr>
              <p:nvPr/>
            </p:nvSpPr>
            <p:spPr bwMode="auto">
              <a:xfrm>
                <a:off x="3006" y="212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4" name="Line 1880"/>
              <p:cNvSpPr>
                <a:spLocks noChangeShapeType="1"/>
              </p:cNvSpPr>
              <p:nvPr/>
            </p:nvSpPr>
            <p:spPr bwMode="auto">
              <a:xfrm>
                <a:off x="3006" y="212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5" name="Line 1881"/>
              <p:cNvSpPr>
                <a:spLocks noChangeShapeType="1"/>
              </p:cNvSpPr>
              <p:nvPr/>
            </p:nvSpPr>
            <p:spPr bwMode="auto">
              <a:xfrm>
                <a:off x="2993" y="2116"/>
                <a:ext cx="1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6" name="Line 1882"/>
              <p:cNvSpPr>
                <a:spLocks noChangeShapeType="1"/>
              </p:cNvSpPr>
              <p:nvPr/>
            </p:nvSpPr>
            <p:spPr bwMode="auto">
              <a:xfrm flipH="1" flipV="1">
                <a:off x="3008" y="212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7" name="Line 1883"/>
              <p:cNvSpPr>
                <a:spLocks noChangeShapeType="1"/>
              </p:cNvSpPr>
              <p:nvPr/>
            </p:nvSpPr>
            <p:spPr bwMode="auto">
              <a:xfrm flipV="1">
                <a:off x="3008" y="2119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8" name="Line 1884"/>
              <p:cNvSpPr>
                <a:spLocks noChangeShapeType="1"/>
              </p:cNvSpPr>
              <p:nvPr/>
            </p:nvSpPr>
            <p:spPr bwMode="auto">
              <a:xfrm flipH="1">
                <a:off x="3009" y="212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9" name="Line 1885"/>
              <p:cNvSpPr>
                <a:spLocks noChangeShapeType="1"/>
              </p:cNvSpPr>
              <p:nvPr/>
            </p:nvSpPr>
            <p:spPr bwMode="auto">
              <a:xfrm flipH="1" flipV="1">
                <a:off x="3008" y="211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0" name="Line 1886"/>
              <p:cNvSpPr>
                <a:spLocks noChangeShapeType="1"/>
              </p:cNvSpPr>
              <p:nvPr/>
            </p:nvSpPr>
            <p:spPr bwMode="auto">
              <a:xfrm flipV="1">
                <a:off x="3008" y="211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1" name="Line 1887"/>
              <p:cNvSpPr>
                <a:spLocks noChangeShapeType="1"/>
              </p:cNvSpPr>
              <p:nvPr/>
            </p:nvSpPr>
            <p:spPr bwMode="auto">
              <a:xfrm flipV="1">
                <a:off x="3008" y="211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2" name="Line 1888"/>
              <p:cNvSpPr>
                <a:spLocks noChangeShapeType="1"/>
              </p:cNvSpPr>
              <p:nvPr/>
            </p:nvSpPr>
            <p:spPr bwMode="auto">
              <a:xfrm>
                <a:off x="3009" y="2116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3" name="Line 1889"/>
              <p:cNvSpPr>
                <a:spLocks noChangeShapeType="1"/>
              </p:cNvSpPr>
              <p:nvPr/>
            </p:nvSpPr>
            <p:spPr bwMode="auto">
              <a:xfrm flipV="1">
                <a:off x="3014" y="21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4" name="Line 1890"/>
              <p:cNvSpPr>
                <a:spLocks noChangeShapeType="1"/>
              </p:cNvSpPr>
              <p:nvPr/>
            </p:nvSpPr>
            <p:spPr bwMode="auto">
              <a:xfrm flipV="1">
                <a:off x="3015" y="211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5" name="Line 1891"/>
              <p:cNvSpPr>
                <a:spLocks noChangeShapeType="1"/>
              </p:cNvSpPr>
              <p:nvPr/>
            </p:nvSpPr>
            <p:spPr bwMode="auto">
              <a:xfrm flipH="1" flipV="1">
                <a:off x="3014" y="211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6" name="Line 1892"/>
              <p:cNvSpPr>
                <a:spLocks noChangeShapeType="1"/>
              </p:cNvSpPr>
              <p:nvPr/>
            </p:nvSpPr>
            <p:spPr bwMode="auto">
              <a:xfrm>
                <a:off x="3014" y="211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7" name="Line 1893"/>
              <p:cNvSpPr>
                <a:spLocks noChangeShapeType="1"/>
              </p:cNvSpPr>
              <p:nvPr/>
            </p:nvSpPr>
            <p:spPr bwMode="auto">
              <a:xfrm flipV="1">
                <a:off x="3006" y="212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8" name="Line 1894"/>
              <p:cNvSpPr>
                <a:spLocks noChangeShapeType="1"/>
              </p:cNvSpPr>
              <p:nvPr/>
            </p:nvSpPr>
            <p:spPr bwMode="auto">
              <a:xfrm flipV="1">
                <a:off x="3006" y="212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9" name="Line 1895"/>
              <p:cNvSpPr>
                <a:spLocks noChangeShapeType="1"/>
              </p:cNvSpPr>
              <p:nvPr/>
            </p:nvSpPr>
            <p:spPr bwMode="auto">
              <a:xfrm flipH="1" flipV="1">
                <a:off x="3017" y="212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0" name="Line 1896"/>
              <p:cNvSpPr>
                <a:spLocks noChangeShapeType="1"/>
              </p:cNvSpPr>
              <p:nvPr/>
            </p:nvSpPr>
            <p:spPr bwMode="auto">
              <a:xfrm flipH="1">
                <a:off x="3016" y="212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1" name="Line 1897"/>
              <p:cNvSpPr>
                <a:spLocks noChangeShapeType="1"/>
              </p:cNvSpPr>
              <p:nvPr/>
            </p:nvSpPr>
            <p:spPr bwMode="auto">
              <a:xfrm flipH="1" flipV="1">
                <a:off x="3031" y="215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2" name="Line 1898"/>
              <p:cNvSpPr>
                <a:spLocks noChangeShapeType="1"/>
              </p:cNvSpPr>
              <p:nvPr/>
            </p:nvSpPr>
            <p:spPr bwMode="auto">
              <a:xfrm>
                <a:off x="3027" y="214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3" name="Line 1899"/>
              <p:cNvSpPr>
                <a:spLocks noChangeShapeType="1"/>
              </p:cNvSpPr>
              <p:nvPr/>
            </p:nvSpPr>
            <p:spPr bwMode="auto">
              <a:xfrm>
                <a:off x="3016" y="2117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4" name="Line 1900"/>
              <p:cNvSpPr>
                <a:spLocks noChangeShapeType="1"/>
              </p:cNvSpPr>
              <p:nvPr/>
            </p:nvSpPr>
            <p:spPr bwMode="auto">
              <a:xfrm flipH="1">
                <a:off x="3015" y="212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5" name="Line 1901"/>
              <p:cNvSpPr>
                <a:spLocks noChangeShapeType="1"/>
              </p:cNvSpPr>
              <p:nvPr/>
            </p:nvSpPr>
            <p:spPr bwMode="auto">
              <a:xfrm flipH="1" flipV="1">
                <a:off x="3008" y="212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6" name="Line 1902"/>
              <p:cNvSpPr>
                <a:spLocks noChangeShapeType="1"/>
              </p:cNvSpPr>
              <p:nvPr/>
            </p:nvSpPr>
            <p:spPr bwMode="auto">
              <a:xfrm flipH="1" flipV="1">
                <a:off x="3008" y="211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7" name="Line 1903"/>
              <p:cNvSpPr>
                <a:spLocks noChangeShapeType="1"/>
              </p:cNvSpPr>
              <p:nvPr/>
            </p:nvSpPr>
            <p:spPr bwMode="auto">
              <a:xfrm flipV="1">
                <a:off x="3008" y="211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8" name="Line 1904"/>
              <p:cNvSpPr>
                <a:spLocks noChangeShapeType="1"/>
              </p:cNvSpPr>
              <p:nvPr/>
            </p:nvSpPr>
            <p:spPr bwMode="auto">
              <a:xfrm flipV="1">
                <a:off x="3008" y="211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9" name="Line 1905"/>
              <p:cNvSpPr>
                <a:spLocks noChangeShapeType="1"/>
              </p:cNvSpPr>
              <p:nvPr/>
            </p:nvSpPr>
            <p:spPr bwMode="auto">
              <a:xfrm>
                <a:off x="3016" y="216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0" name="Line 1906"/>
              <p:cNvSpPr>
                <a:spLocks noChangeShapeType="1"/>
              </p:cNvSpPr>
              <p:nvPr/>
            </p:nvSpPr>
            <p:spPr bwMode="auto">
              <a:xfrm flipH="1">
                <a:off x="3015" y="216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1" name="Line 1907"/>
              <p:cNvSpPr>
                <a:spLocks noChangeShapeType="1"/>
              </p:cNvSpPr>
              <p:nvPr/>
            </p:nvSpPr>
            <p:spPr bwMode="auto">
              <a:xfrm flipH="1" flipV="1">
                <a:off x="3008" y="216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2" name="Line 1908"/>
              <p:cNvSpPr>
                <a:spLocks noChangeShapeType="1"/>
              </p:cNvSpPr>
              <p:nvPr/>
            </p:nvSpPr>
            <p:spPr bwMode="auto">
              <a:xfrm flipH="1" flipV="1">
                <a:off x="3008" y="216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3" name="Line 1909"/>
              <p:cNvSpPr>
                <a:spLocks noChangeShapeType="1"/>
              </p:cNvSpPr>
              <p:nvPr/>
            </p:nvSpPr>
            <p:spPr bwMode="auto">
              <a:xfrm flipH="1" flipV="1">
                <a:off x="3022" y="2152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4" name="Line 1910"/>
              <p:cNvSpPr>
                <a:spLocks noChangeShapeType="1"/>
              </p:cNvSpPr>
              <p:nvPr/>
            </p:nvSpPr>
            <p:spPr bwMode="auto">
              <a:xfrm flipH="1" flipV="1">
                <a:off x="3020" y="2149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5" name="Line 1911"/>
              <p:cNvSpPr>
                <a:spLocks noChangeShapeType="1"/>
              </p:cNvSpPr>
              <p:nvPr/>
            </p:nvSpPr>
            <p:spPr bwMode="auto">
              <a:xfrm flipV="1">
                <a:off x="3020" y="2144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6" name="Line 1912"/>
              <p:cNvSpPr>
                <a:spLocks noChangeShapeType="1"/>
              </p:cNvSpPr>
              <p:nvPr/>
            </p:nvSpPr>
            <p:spPr bwMode="auto">
              <a:xfrm>
                <a:off x="3014" y="2133"/>
                <a:ext cx="6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7" name="Line 1913"/>
              <p:cNvSpPr>
                <a:spLocks noChangeShapeType="1"/>
              </p:cNvSpPr>
              <p:nvPr/>
            </p:nvSpPr>
            <p:spPr bwMode="auto">
              <a:xfrm>
                <a:off x="3020" y="214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8" name="Line 1914"/>
              <p:cNvSpPr>
                <a:spLocks noChangeShapeType="1"/>
              </p:cNvSpPr>
              <p:nvPr/>
            </p:nvSpPr>
            <p:spPr bwMode="auto">
              <a:xfrm flipH="1">
                <a:off x="3009" y="2151"/>
                <a:ext cx="1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9" name="Line 1915"/>
              <p:cNvSpPr>
                <a:spLocks noChangeShapeType="1"/>
              </p:cNvSpPr>
              <p:nvPr/>
            </p:nvSpPr>
            <p:spPr bwMode="auto">
              <a:xfrm flipH="1" flipV="1">
                <a:off x="3005" y="2147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0" name="Line 1916"/>
              <p:cNvSpPr>
                <a:spLocks noChangeShapeType="1"/>
              </p:cNvSpPr>
              <p:nvPr/>
            </p:nvSpPr>
            <p:spPr bwMode="auto">
              <a:xfrm flipH="1" flipV="1">
                <a:off x="3003" y="2135"/>
                <a:ext cx="2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1" name="Line 1917"/>
              <p:cNvSpPr>
                <a:spLocks noChangeShapeType="1"/>
              </p:cNvSpPr>
              <p:nvPr/>
            </p:nvSpPr>
            <p:spPr bwMode="auto">
              <a:xfrm flipV="1">
                <a:off x="3003" y="2131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2" name="Line 1918"/>
              <p:cNvSpPr>
                <a:spLocks noChangeShapeType="1"/>
              </p:cNvSpPr>
              <p:nvPr/>
            </p:nvSpPr>
            <p:spPr bwMode="auto">
              <a:xfrm flipH="1">
                <a:off x="3012" y="2148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3" name="Line 1919"/>
              <p:cNvSpPr>
                <a:spLocks noChangeShapeType="1"/>
              </p:cNvSpPr>
              <p:nvPr/>
            </p:nvSpPr>
            <p:spPr bwMode="auto">
              <a:xfrm flipH="1" flipV="1">
                <a:off x="3006" y="2145"/>
                <a:ext cx="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4" name="Line 1920"/>
              <p:cNvSpPr>
                <a:spLocks noChangeShapeType="1"/>
              </p:cNvSpPr>
              <p:nvPr/>
            </p:nvSpPr>
            <p:spPr bwMode="auto">
              <a:xfrm flipH="1" flipV="1">
                <a:off x="3004" y="2137"/>
                <a:ext cx="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5" name="Line 1921"/>
              <p:cNvSpPr>
                <a:spLocks noChangeShapeType="1"/>
              </p:cNvSpPr>
              <p:nvPr/>
            </p:nvSpPr>
            <p:spPr bwMode="auto">
              <a:xfrm flipV="1">
                <a:off x="3004" y="2132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6" name="Line 1922"/>
              <p:cNvSpPr>
                <a:spLocks noChangeShapeType="1"/>
              </p:cNvSpPr>
              <p:nvPr/>
            </p:nvSpPr>
            <p:spPr bwMode="auto">
              <a:xfrm flipV="1">
                <a:off x="2190" y="2172"/>
                <a:ext cx="51" cy="4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7" name="Line 1923"/>
              <p:cNvSpPr>
                <a:spLocks noChangeShapeType="1"/>
              </p:cNvSpPr>
              <p:nvPr/>
            </p:nvSpPr>
            <p:spPr bwMode="auto">
              <a:xfrm flipV="1">
                <a:off x="2189" y="221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8" name="Line 1924"/>
              <p:cNvSpPr>
                <a:spLocks noChangeShapeType="1"/>
              </p:cNvSpPr>
              <p:nvPr/>
            </p:nvSpPr>
            <p:spPr bwMode="auto">
              <a:xfrm flipV="1">
                <a:off x="2241" y="217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9" name="Line 1925"/>
              <p:cNvSpPr>
                <a:spLocks noChangeShapeType="1"/>
              </p:cNvSpPr>
              <p:nvPr/>
            </p:nvSpPr>
            <p:spPr bwMode="auto">
              <a:xfrm flipV="1">
                <a:off x="2385" y="180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0" name="Line 1926"/>
              <p:cNvSpPr>
                <a:spLocks noChangeShapeType="1"/>
              </p:cNvSpPr>
              <p:nvPr/>
            </p:nvSpPr>
            <p:spPr bwMode="auto">
              <a:xfrm flipH="1" flipV="1">
                <a:off x="2384" y="180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1" name="Line 1927"/>
              <p:cNvSpPr>
                <a:spLocks noChangeShapeType="1"/>
              </p:cNvSpPr>
              <p:nvPr/>
            </p:nvSpPr>
            <p:spPr bwMode="auto">
              <a:xfrm flipV="1">
                <a:off x="2384" y="180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2" name="Line 1928"/>
              <p:cNvSpPr>
                <a:spLocks noChangeShapeType="1"/>
              </p:cNvSpPr>
              <p:nvPr/>
            </p:nvSpPr>
            <p:spPr bwMode="auto">
              <a:xfrm>
                <a:off x="2386" y="180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3" name="Line 1929"/>
              <p:cNvSpPr>
                <a:spLocks noChangeShapeType="1"/>
              </p:cNvSpPr>
              <p:nvPr/>
            </p:nvSpPr>
            <p:spPr bwMode="auto">
              <a:xfrm flipV="1">
                <a:off x="2389" y="180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4" name="Line 1930"/>
              <p:cNvSpPr>
                <a:spLocks noChangeShapeType="1"/>
              </p:cNvSpPr>
              <p:nvPr/>
            </p:nvSpPr>
            <p:spPr bwMode="auto">
              <a:xfrm>
                <a:off x="2392" y="180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5" name="Line 1931"/>
              <p:cNvSpPr>
                <a:spLocks noChangeShapeType="1"/>
              </p:cNvSpPr>
              <p:nvPr/>
            </p:nvSpPr>
            <p:spPr bwMode="auto">
              <a:xfrm flipH="1">
                <a:off x="2391" y="180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6" name="Line 1932"/>
              <p:cNvSpPr>
                <a:spLocks noChangeShapeType="1"/>
              </p:cNvSpPr>
              <p:nvPr/>
            </p:nvSpPr>
            <p:spPr bwMode="auto">
              <a:xfrm>
                <a:off x="2391" y="1806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7" name="Line 1933"/>
              <p:cNvSpPr>
                <a:spLocks noChangeShapeType="1"/>
              </p:cNvSpPr>
              <p:nvPr/>
            </p:nvSpPr>
            <p:spPr bwMode="auto">
              <a:xfrm flipH="1">
                <a:off x="2392" y="180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8" name="Line 1934"/>
              <p:cNvSpPr>
                <a:spLocks noChangeShapeType="1"/>
              </p:cNvSpPr>
              <p:nvPr/>
            </p:nvSpPr>
            <p:spPr bwMode="auto">
              <a:xfrm flipH="1" flipV="1">
                <a:off x="2389" y="1807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9" name="Line 1935"/>
              <p:cNvSpPr>
                <a:spLocks noChangeShapeType="1"/>
              </p:cNvSpPr>
              <p:nvPr/>
            </p:nvSpPr>
            <p:spPr bwMode="auto">
              <a:xfrm flipH="1">
                <a:off x="2386" y="1807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0" name="Line 1936"/>
              <p:cNvSpPr>
                <a:spLocks noChangeShapeType="1"/>
              </p:cNvSpPr>
              <p:nvPr/>
            </p:nvSpPr>
            <p:spPr bwMode="auto">
              <a:xfrm flipH="1" flipV="1">
                <a:off x="2384" y="180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1" name="Line 1937"/>
              <p:cNvSpPr>
                <a:spLocks noChangeShapeType="1"/>
              </p:cNvSpPr>
              <p:nvPr/>
            </p:nvSpPr>
            <p:spPr bwMode="auto">
              <a:xfrm>
                <a:off x="2384" y="18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2" name="Line 1938"/>
              <p:cNvSpPr>
                <a:spLocks noChangeShapeType="1"/>
              </p:cNvSpPr>
              <p:nvPr/>
            </p:nvSpPr>
            <p:spPr bwMode="auto">
              <a:xfrm>
                <a:off x="2389" y="180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3" name="Line 1939"/>
              <p:cNvSpPr>
                <a:spLocks noChangeShapeType="1"/>
              </p:cNvSpPr>
              <p:nvPr/>
            </p:nvSpPr>
            <p:spPr bwMode="auto">
              <a:xfrm flipV="1">
                <a:off x="2389" y="1805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4" name="Line 1940"/>
              <p:cNvSpPr>
                <a:spLocks noChangeShapeType="1"/>
              </p:cNvSpPr>
              <p:nvPr/>
            </p:nvSpPr>
            <p:spPr bwMode="auto">
              <a:xfrm flipH="1" flipV="1">
                <a:off x="2392" y="180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5" name="Line 1941"/>
              <p:cNvSpPr>
                <a:spLocks noChangeShapeType="1"/>
              </p:cNvSpPr>
              <p:nvPr/>
            </p:nvSpPr>
            <p:spPr bwMode="auto">
              <a:xfrm flipH="1" flipV="1">
                <a:off x="2391" y="180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6" name="Line 1942"/>
              <p:cNvSpPr>
                <a:spLocks noChangeShapeType="1"/>
              </p:cNvSpPr>
              <p:nvPr/>
            </p:nvSpPr>
            <p:spPr bwMode="auto">
              <a:xfrm flipV="1">
                <a:off x="2391" y="180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7" name="Line 1943"/>
              <p:cNvSpPr>
                <a:spLocks noChangeShapeType="1"/>
              </p:cNvSpPr>
              <p:nvPr/>
            </p:nvSpPr>
            <p:spPr bwMode="auto">
              <a:xfrm flipV="1">
                <a:off x="2386" y="180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8" name="Line 1944"/>
              <p:cNvSpPr>
                <a:spLocks noChangeShapeType="1"/>
              </p:cNvSpPr>
              <p:nvPr/>
            </p:nvSpPr>
            <p:spPr bwMode="auto">
              <a:xfrm flipH="1" flipV="1">
                <a:off x="2387" y="180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9" name="Line 1945"/>
              <p:cNvSpPr>
                <a:spLocks noChangeShapeType="1"/>
              </p:cNvSpPr>
              <p:nvPr/>
            </p:nvSpPr>
            <p:spPr bwMode="auto">
              <a:xfrm flipH="1" flipV="1">
                <a:off x="2386" y="1805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0" name="Line 1946"/>
              <p:cNvSpPr>
                <a:spLocks noChangeShapeType="1"/>
              </p:cNvSpPr>
              <p:nvPr/>
            </p:nvSpPr>
            <p:spPr bwMode="auto">
              <a:xfrm flipV="1">
                <a:off x="2386" y="180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1" name="Line 1947"/>
              <p:cNvSpPr>
                <a:spLocks noChangeShapeType="1"/>
              </p:cNvSpPr>
              <p:nvPr/>
            </p:nvSpPr>
            <p:spPr bwMode="auto">
              <a:xfrm flipV="1">
                <a:off x="2397" y="180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2" name="Line 1948"/>
              <p:cNvSpPr>
                <a:spLocks noChangeShapeType="1"/>
              </p:cNvSpPr>
              <p:nvPr/>
            </p:nvSpPr>
            <p:spPr bwMode="auto">
              <a:xfrm flipV="1">
                <a:off x="2381" y="1802"/>
                <a:ext cx="1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3" name="Line 1949"/>
              <p:cNvSpPr>
                <a:spLocks noChangeShapeType="1"/>
              </p:cNvSpPr>
              <p:nvPr/>
            </p:nvSpPr>
            <p:spPr bwMode="auto">
              <a:xfrm>
                <a:off x="2392" y="180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4" name="Line 1950"/>
              <p:cNvSpPr>
                <a:spLocks noChangeShapeType="1"/>
              </p:cNvSpPr>
              <p:nvPr/>
            </p:nvSpPr>
            <p:spPr bwMode="auto">
              <a:xfrm>
                <a:off x="2396" y="1804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5" name="Line 1951"/>
              <p:cNvSpPr>
                <a:spLocks noChangeShapeType="1"/>
              </p:cNvSpPr>
              <p:nvPr/>
            </p:nvSpPr>
            <p:spPr bwMode="auto">
              <a:xfrm flipH="1">
                <a:off x="2386" y="1808"/>
                <a:ext cx="1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6" name="Line 1952"/>
              <p:cNvSpPr>
                <a:spLocks noChangeShapeType="1"/>
              </p:cNvSpPr>
              <p:nvPr/>
            </p:nvSpPr>
            <p:spPr bwMode="auto">
              <a:xfrm>
                <a:off x="1933" y="2558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7" name="Line 1953"/>
              <p:cNvSpPr>
                <a:spLocks noChangeShapeType="1"/>
              </p:cNvSpPr>
              <p:nvPr/>
            </p:nvSpPr>
            <p:spPr bwMode="auto">
              <a:xfrm flipV="1">
                <a:off x="1938" y="255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8" name="Line 1954"/>
              <p:cNvSpPr>
                <a:spLocks noChangeShapeType="1"/>
              </p:cNvSpPr>
              <p:nvPr/>
            </p:nvSpPr>
            <p:spPr bwMode="auto">
              <a:xfrm flipV="1">
                <a:off x="1939" y="255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9" name="Line 1955"/>
              <p:cNvSpPr>
                <a:spLocks noChangeShapeType="1"/>
              </p:cNvSpPr>
              <p:nvPr/>
            </p:nvSpPr>
            <p:spPr bwMode="auto">
              <a:xfrm flipH="1" flipV="1">
                <a:off x="1939" y="255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0" name="Line 1956"/>
              <p:cNvSpPr>
                <a:spLocks noChangeShapeType="1"/>
              </p:cNvSpPr>
              <p:nvPr/>
            </p:nvSpPr>
            <p:spPr bwMode="auto">
              <a:xfrm flipV="1">
                <a:off x="1939" y="254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1" name="Line 1957"/>
              <p:cNvSpPr>
                <a:spLocks noChangeShapeType="1"/>
              </p:cNvSpPr>
              <p:nvPr/>
            </p:nvSpPr>
            <p:spPr bwMode="auto">
              <a:xfrm flipH="1" flipV="1">
                <a:off x="1938" y="2545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2" name="Line 1958"/>
              <p:cNvSpPr>
                <a:spLocks noChangeShapeType="1"/>
              </p:cNvSpPr>
              <p:nvPr/>
            </p:nvSpPr>
            <p:spPr bwMode="auto">
              <a:xfrm flipV="1">
                <a:off x="1938" y="255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3" name="Line 1959"/>
              <p:cNvSpPr>
                <a:spLocks noChangeShapeType="1"/>
              </p:cNvSpPr>
              <p:nvPr/>
            </p:nvSpPr>
            <p:spPr bwMode="auto">
              <a:xfrm flipV="1">
                <a:off x="1939" y="255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4" name="Line 1960"/>
              <p:cNvSpPr>
                <a:spLocks noChangeShapeType="1"/>
              </p:cNvSpPr>
              <p:nvPr/>
            </p:nvSpPr>
            <p:spPr bwMode="auto">
              <a:xfrm flipV="1">
                <a:off x="1940" y="2547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5" name="Line 1961"/>
              <p:cNvSpPr>
                <a:spLocks noChangeShapeType="1"/>
              </p:cNvSpPr>
              <p:nvPr/>
            </p:nvSpPr>
            <p:spPr bwMode="auto">
              <a:xfrm flipH="1">
                <a:off x="1939" y="254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6" name="Line 1962"/>
              <p:cNvSpPr>
                <a:spLocks noChangeShapeType="1"/>
              </p:cNvSpPr>
              <p:nvPr/>
            </p:nvSpPr>
            <p:spPr bwMode="auto">
              <a:xfrm>
                <a:off x="2454" y="1641"/>
                <a:ext cx="1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7" name="Line 1963"/>
              <p:cNvSpPr>
                <a:spLocks noChangeShapeType="1"/>
              </p:cNvSpPr>
              <p:nvPr/>
            </p:nvSpPr>
            <p:spPr bwMode="auto">
              <a:xfrm flipV="1">
                <a:off x="2453" y="164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8" name="Line 1964"/>
              <p:cNvSpPr>
                <a:spLocks noChangeShapeType="1"/>
              </p:cNvSpPr>
              <p:nvPr/>
            </p:nvSpPr>
            <p:spPr bwMode="auto">
              <a:xfrm flipV="1">
                <a:off x="2453" y="164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9" name="Line 1965"/>
              <p:cNvSpPr>
                <a:spLocks noChangeShapeType="1"/>
              </p:cNvSpPr>
              <p:nvPr/>
            </p:nvSpPr>
            <p:spPr bwMode="auto">
              <a:xfrm>
                <a:off x="2470" y="164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0" name="Line 1966"/>
              <p:cNvSpPr>
                <a:spLocks noChangeShapeType="1"/>
              </p:cNvSpPr>
              <p:nvPr/>
            </p:nvSpPr>
            <p:spPr bwMode="auto">
              <a:xfrm>
                <a:off x="2470" y="163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1" name="Line 1967"/>
              <p:cNvSpPr>
                <a:spLocks noChangeShapeType="1"/>
              </p:cNvSpPr>
              <p:nvPr/>
            </p:nvSpPr>
            <p:spPr bwMode="auto">
              <a:xfrm flipH="1" flipV="1">
                <a:off x="2472" y="164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2" name="Line 1968"/>
              <p:cNvSpPr>
                <a:spLocks noChangeShapeType="1"/>
              </p:cNvSpPr>
              <p:nvPr/>
            </p:nvSpPr>
            <p:spPr bwMode="auto">
              <a:xfrm flipV="1">
                <a:off x="2473" y="164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3" name="Line 1969"/>
              <p:cNvSpPr>
                <a:spLocks noChangeShapeType="1"/>
              </p:cNvSpPr>
              <p:nvPr/>
            </p:nvSpPr>
            <p:spPr bwMode="auto">
              <a:xfrm flipH="1" flipV="1">
                <a:off x="2467" y="163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4" name="Line 1970"/>
              <p:cNvSpPr>
                <a:spLocks noChangeShapeType="1"/>
              </p:cNvSpPr>
              <p:nvPr/>
            </p:nvSpPr>
            <p:spPr bwMode="auto">
              <a:xfrm>
                <a:off x="2465" y="163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5" name="Line 1971"/>
              <p:cNvSpPr>
                <a:spLocks noChangeShapeType="1"/>
              </p:cNvSpPr>
              <p:nvPr/>
            </p:nvSpPr>
            <p:spPr bwMode="auto">
              <a:xfrm flipV="1">
                <a:off x="2450" y="164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6" name="Line 1972"/>
              <p:cNvSpPr>
                <a:spLocks noChangeShapeType="1"/>
              </p:cNvSpPr>
              <p:nvPr/>
            </p:nvSpPr>
            <p:spPr bwMode="auto">
              <a:xfrm flipV="1">
                <a:off x="2451" y="164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7" name="Line 1973"/>
              <p:cNvSpPr>
                <a:spLocks noChangeShapeType="1"/>
              </p:cNvSpPr>
              <p:nvPr/>
            </p:nvSpPr>
            <p:spPr bwMode="auto">
              <a:xfrm flipH="1">
                <a:off x="2453" y="16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8" name="Line 1974"/>
              <p:cNvSpPr>
                <a:spLocks noChangeShapeType="1"/>
              </p:cNvSpPr>
              <p:nvPr/>
            </p:nvSpPr>
            <p:spPr bwMode="auto">
              <a:xfrm flipH="1">
                <a:off x="2455" y="163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9" name="Line 1975"/>
              <p:cNvSpPr>
                <a:spLocks noChangeShapeType="1"/>
              </p:cNvSpPr>
              <p:nvPr/>
            </p:nvSpPr>
            <p:spPr bwMode="auto">
              <a:xfrm flipH="1">
                <a:off x="2462" y="1637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0" name="Line 1976"/>
              <p:cNvSpPr>
                <a:spLocks noChangeShapeType="1"/>
              </p:cNvSpPr>
              <p:nvPr/>
            </p:nvSpPr>
            <p:spPr bwMode="auto">
              <a:xfrm flipH="1">
                <a:off x="2457" y="1637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1" name="Line 1977"/>
              <p:cNvSpPr>
                <a:spLocks noChangeShapeType="1"/>
              </p:cNvSpPr>
              <p:nvPr/>
            </p:nvSpPr>
            <p:spPr bwMode="auto">
              <a:xfrm flipH="1" flipV="1">
                <a:off x="2454" y="1646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2" name="Line 1978"/>
              <p:cNvSpPr>
                <a:spLocks noChangeShapeType="1"/>
              </p:cNvSpPr>
              <p:nvPr/>
            </p:nvSpPr>
            <p:spPr bwMode="auto">
              <a:xfrm flipV="1">
                <a:off x="2454" y="164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3" name="Line 1979"/>
              <p:cNvSpPr>
                <a:spLocks noChangeShapeType="1"/>
              </p:cNvSpPr>
              <p:nvPr/>
            </p:nvSpPr>
            <p:spPr bwMode="auto">
              <a:xfrm flipV="1">
                <a:off x="2454" y="1640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4" name="Line 1980"/>
              <p:cNvSpPr>
                <a:spLocks noChangeShapeType="1"/>
              </p:cNvSpPr>
              <p:nvPr/>
            </p:nvSpPr>
            <p:spPr bwMode="auto">
              <a:xfrm>
                <a:off x="2462" y="1640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5" name="Line 1981"/>
              <p:cNvSpPr>
                <a:spLocks noChangeShapeType="1"/>
              </p:cNvSpPr>
              <p:nvPr/>
            </p:nvSpPr>
            <p:spPr bwMode="auto">
              <a:xfrm>
                <a:off x="2469" y="164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6" name="Line 1982"/>
              <p:cNvSpPr>
                <a:spLocks noChangeShapeType="1"/>
              </p:cNvSpPr>
              <p:nvPr/>
            </p:nvSpPr>
            <p:spPr bwMode="auto">
              <a:xfrm flipH="1">
                <a:off x="2462" y="1646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7" name="Line 1983"/>
              <p:cNvSpPr>
                <a:spLocks noChangeShapeType="1"/>
              </p:cNvSpPr>
              <p:nvPr/>
            </p:nvSpPr>
            <p:spPr bwMode="auto">
              <a:xfrm>
                <a:off x="2462" y="1638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8" name="Line 1984"/>
              <p:cNvSpPr>
                <a:spLocks noChangeShapeType="1"/>
              </p:cNvSpPr>
              <p:nvPr/>
            </p:nvSpPr>
            <p:spPr bwMode="auto">
              <a:xfrm>
                <a:off x="2470" y="164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9" name="Line 1985"/>
              <p:cNvSpPr>
                <a:spLocks noChangeShapeType="1"/>
              </p:cNvSpPr>
              <p:nvPr/>
            </p:nvSpPr>
            <p:spPr bwMode="auto">
              <a:xfrm flipH="1">
                <a:off x="2462" y="1644"/>
                <a:ext cx="8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0" name="Line 1986"/>
              <p:cNvSpPr>
                <a:spLocks noChangeShapeType="1"/>
              </p:cNvSpPr>
              <p:nvPr/>
            </p:nvSpPr>
            <p:spPr bwMode="auto">
              <a:xfrm flipH="1" flipV="1">
                <a:off x="2452" y="1644"/>
                <a:ext cx="1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1" name="Line 1987"/>
              <p:cNvSpPr>
                <a:spLocks noChangeShapeType="1"/>
              </p:cNvSpPr>
              <p:nvPr/>
            </p:nvSpPr>
            <p:spPr bwMode="auto">
              <a:xfrm flipV="1">
                <a:off x="2452" y="164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2" name="Line 1988"/>
              <p:cNvSpPr>
                <a:spLocks noChangeShapeType="1"/>
              </p:cNvSpPr>
              <p:nvPr/>
            </p:nvSpPr>
            <p:spPr bwMode="auto">
              <a:xfrm flipV="1">
                <a:off x="2453" y="1638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3" name="Line 1989"/>
              <p:cNvSpPr>
                <a:spLocks noChangeShapeType="1"/>
              </p:cNvSpPr>
              <p:nvPr/>
            </p:nvSpPr>
            <p:spPr bwMode="auto">
              <a:xfrm>
                <a:off x="2983" y="2250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4" name="Line 1990"/>
              <p:cNvSpPr>
                <a:spLocks noChangeShapeType="1"/>
              </p:cNvSpPr>
              <p:nvPr/>
            </p:nvSpPr>
            <p:spPr bwMode="auto">
              <a:xfrm>
                <a:off x="2987" y="2251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5" name="Line 1991"/>
              <p:cNvSpPr>
                <a:spLocks noChangeShapeType="1"/>
              </p:cNvSpPr>
              <p:nvPr/>
            </p:nvSpPr>
            <p:spPr bwMode="auto">
              <a:xfrm flipH="1">
                <a:off x="2985" y="225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6" name="Line 1992"/>
              <p:cNvSpPr>
                <a:spLocks noChangeShapeType="1"/>
              </p:cNvSpPr>
              <p:nvPr/>
            </p:nvSpPr>
            <p:spPr bwMode="auto">
              <a:xfrm flipH="1">
                <a:off x="2980" y="2256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7" name="Line 1993"/>
              <p:cNvSpPr>
                <a:spLocks noChangeShapeType="1"/>
              </p:cNvSpPr>
              <p:nvPr/>
            </p:nvSpPr>
            <p:spPr bwMode="auto">
              <a:xfrm flipH="1" flipV="1">
                <a:off x="2979" y="2252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8" name="Line 1994"/>
              <p:cNvSpPr>
                <a:spLocks noChangeShapeType="1"/>
              </p:cNvSpPr>
              <p:nvPr/>
            </p:nvSpPr>
            <p:spPr bwMode="auto">
              <a:xfrm flipV="1">
                <a:off x="2979" y="225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9" name="Line 1995"/>
              <p:cNvSpPr>
                <a:spLocks noChangeShapeType="1"/>
              </p:cNvSpPr>
              <p:nvPr/>
            </p:nvSpPr>
            <p:spPr bwMode="auto">
              <a:xfrm>
                <a:off x="2983" y="2250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0" name="Line 1996"/>
              <p:cNvSpPr>
                <a:spLocks noChangeShapeType="1"/>
              </p:cNvSpPr>
              <p:nvPr/>
            </p:nvSpPr>
            <p:spPr bwMode="auto">
              <a:xfrm>
                <a:off x="2987" y="2251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1" name="Line 1997"/>
              <p:cNvSpPr>
                <a:spLocks noChangeShapeType="1"/>
              </p:cNvSpPr>
              <p:nvPr/>
            </p:nvSpPr>
            <p:spPr bwMode="auto">
              <a:xfrm flipV="1">
                <a:off x="2997" y="225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2" name="Line 1998"/>
              <p:cNvSpPr>
                <a:spLocks noChangeShapeType="1"/>
              </p:cNvSpPr>
              <p:nvPr/>
            </p:nvSpPr>
            <p:spPr bwMode="auto">
              <a:xfrm flipV="1">
                <a:off x="2970" y="225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3" name="Line 1999"/>
              <p:cNvSpPr>
                <a:spLocks noChangeShapeType="1"/>
              </p:cNvSpPr>
              <p:nvPr/>
            </p:nvSpPr>
            <p:spPr bwMode="auto">
              <a:xfrm>
                <a:off x="2983" y="2245"/>
                <a:ext cx="1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4" name="Line 2000"/>
              <p:cNvSpPr>
                <a:spLocks noChangeShapeType="1"/>
              </p:cNvSpPr>
              <p:nvPr/>
            </p:nvSpPr>
            <p:spPr bwMode="auto">
              <a:xfrm>
                <a:off x="2997" y="225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5" name="Line 2001"/>
              <p:cNvSpPr>
                <a:spLocks noChangeShapeType="1"/>
              </p:cNvSpPr>
              <p:nvPr/>
            </p:nvSpPr>
            <p:spPr bwMode="auto">
              <a:xfrm flipH="1">
                <a:off x="2991" y="2253"/>
                <a:ext cx="7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6" name="Line 2002"/>
              <p:cNvSpPr>
                <a:spLocks noChangeShapeType="1"/>
              </p:cNvSpPr>
              <p:nvPr/>
            </p:nvSpPr>
            <p:spPr bwMode="auto">
              <a:xfrm flipH="1">
                <a:off x="2983" y="2261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7" name="Line 2003"/>
              <p:cNvSpPr>
                <a:spLocks noChangeShapeType="1"/>
              </p:cNvSpPr>
              <p:nvPr/>
            </p:nvSpPr>
            <p:spPr bwMode="auto">
              <a:xfrm flipH="1" flipV="1">
                <a:off x="2975" y="2261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8" name="Line 2004"/>
              <p:cNvSpPr>
                <a:spLocks noChangeShapeType="1"/>
              </p:cNvSpPr>
              <p:nvPr/>
            </p:nvSpPr>
            <p:spPr bwMode="auto">
              <a:xfrm flipH="1" flipV="1">
                <a:off x="2970" y="2253"/>
                <a:ext cx="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9" name="Line 2005"/>
              <p:cNvSpPr>
                <a:spLocks noChangeShapeType="1"/>
              </p:cNvSpPr>
              <p:nvPr/>
            </p:nvSpPr>
            <p:spPr bwMode="auto">
              <a:xfrm flipV="1">
                <a:off x="2970" y="225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0" name="Line 2006"/>
              <p:cNvSpPr>
                <a:spLocks noChangeShapeType="1"/>
              </p:cNvSpPr>
              <p:nvPr/>
            </p:nvSpPr>
            <p:spPr bwMode="auto">
              <a:xfrm flipV="1">
                <a:off x="2970" y="2245"/>
                <a:ext cx="13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1" name="Line 2007"/>
              <p:cNvSpPr>
                <a:spLocks noChangeShapeType="1"/>
              </p:cNvSpPr>
              <p:nvPr/>
            </p:nvSpPr>
            <p:spPr bwMode="auto">
              <a:xfrm flipH="1">
                <a:off x="3041" y="2138"/>
                <a:ext cx="1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2" name="Line 2008"/>
              <p:cNvSpPr>
                <a:spLocks noChangeShapeType="1"/>
              </p:cNvSpPr>
              <p:nvPr/>
            </p:nvSpPr>
            <p:spPr bwMode="auto">
              <a:xfrm flipH="1">
                <a:off x="3041" y="2138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3" name="Line 2009"/>
              <p:cNvSpPr>
                <a:spLocks noChangeShapeType="1"/>
              </p:cNvSpPr>
              <p:nvPr/>
            </p:nvSpPr>
            <p:spPr bwMode="auto">
              <a:xfrm flipV="1">
                <a:off x="3041" y="2135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4" name="Line 2010"/>
              <p:cNvSpPr>
                <a:spLocks noChangeShapeType="1"/>
              </p:cNvSpPr>
              <p:nvPr/>
            </p:nvSpPr>
            <p:spPr bwMode="auto">
              <a:xfrm flipH="1">
                <a:off x="3027" y="2152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5" name="Line 2011"/>
              <p:cNvSpPr>
                <a:spLocks noChangeShapeType="1"/>
              </p:cNvSpPr>
              <p:nvPr/>
            </p:nvSpPr>
            <p:spPr bwMode="auto">
              <a:xfrm flipH="1">
                <a:off x="3024" y="2144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6" name="Line 2012"/>
              <p:cNvSpPr>
                <a:spLocks noChangeShapeType="1"/>
              </p:cNvSpPr>
              <p:nvPr/>
            </p:nvSpPr>
            <p:spPr bwMode="auto">
              <a:xfrm flipH="1" flipV="1">
                <a:off x="3023" y="2148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7" name="Line 2013"/>
              <p:cNvSpPr>
                <a:spLocks noChangeShapeType="1"/>
              </p:cNvSpPr>
              <p:nvPr/>
            </p:nvSpPr>
            <p:spPr bwMode="auto">
              <a:xfrm>
                <a:off x="3023" y="2148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8" name="Group 2215"/>
            <p:cNvGrpSpPr>
              <a:grpSpLocks/>
            </p:cNvGrpSpPr>
            <p:nvPr/>
          </p:nvGrpSpPr>
          <p:grpSpPr bwMode="auto">
            <a:xfrm>
              <a:off x="3154101" y="2521183"/>
              <a:ext cx="2043113" cy="1568450"/>
              <a:chOff x="2057" y="1604"/>
              <a:chExt cx="1287" cy="988"/>
            </a:xfrm>
          </p:grpSpPr>
          <p:sp>
            <p:nvSpPr>
              <p:cNvPr id="1888" name="Line 2015"/>
              <p:cNvSpPr>
                <a:spLocks noChangeShapeType="1"/>
              </p:cNvSpPr>
              <p:nvPr/>
            </p:nvSpPr>
            <p:spPr bwMode="auto">
              <a:xfrm>
                <a:off x="3027" y="2151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9" name="Line 2016"/>
              <p:cNvSpPr>
                <a:spLocks noChangeShapeType="1"/>
              </p:cNvSpPr>
              <p:nvPr/>
            </p:nvSpPr>
            <p:spPr bwMode="auto">
              <a:xfrm flipH="1" flipV="1">
                <a:off x="3024" y="2153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0" name="Line 2017"/>
              <p:cNvSpPr>
                <a:spLocks noChangeShapeType="1"/>
              </p:cNvSpPr>
              <p:nvPr/>
            </p:nvSpPr>
            <p:spPr bwMode="auto">
              <a:xfrm>
                <a:off x="2985" y="2298"/>
                <a:ext cx="9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1" name="Line 2018"/>
              <p:cNvSpPr>
                <a:spLocks noChangeShapeType="1"/>
              </p:cNvSpPr>
              <p:nvPr/>
            </p:nvSpPr>
            <p:spPr bwMode="auto">
              <a:xfrm flipH="1">
                <a:off x="2989" y="2274"/>
                <a:ext cx="22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2" name="Line 2019"/>
              <p:cNvSpPr>
                <a:spLocks noChangeShapeType="1"/>
              </p:cNvSpPr>
              <p:nvPr/>
            </p:nvSpPr>
            <p:spPr bwMode="auto">
              <a:xfrm flipH="1">
                <a:off x="2986" y="2288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3" name="Line 2020"/>
              <p:cNvSpPr>
                <a:spLocks noChangeShapeType="1"/>
              </p:cNvSpPr>
              <p:nvPr/>
            </p:nvSpPr>
            <p:spPr bwMode="auto">
              <a:xfrm flipH="1">
                <a:off x="2985" y="229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4" name="Line 2021"/>
              <p:cNvSpPr>
                <a:spLocks noChangeShapeType="1"/>
              </p:cNvSpPr>
              <p:nvPr/>
            </p:nvSpPr>
            <p:spPr bwMode="auto">
              <a:xfrm>
                <a:off x="2985" y="2293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5" name="Line 2022"/>
              <p:cNvSpPr>
                <a:spLocks noChangeShapeType="1"/>
              </p:cNvSpPr>
              <p:nvPr/>
            </p:nvSpPr>
            <p:spPr bwMode="auto">
              <a:xfrm flipV="1">
                <a:off x="2994" y="230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6" name="Line 2023"/>
              <p:cNvSpPr>
                <a:spLocks noChangeShapeType="1"/>
              </p:cNvSpPr>
              <p:nvPr/>
            </p:nvSpPr>
            <p:spPr bwMode="auto">
              <a:xfrm flipV="1">
                <a:off x="2995" y="2286"/>
                <a:ext cx="22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7" name="Line 2024"/>
              <p:cNvSpPr>
                <a:spLocks noChangeShapeType="1"/>
              </p:cNvSpPr>
              <p:nvPr/>
            </p:nvSpPr>
            <p:spPr bwMode="auto">
              <a:xfrm>
                <a:off x="2857" y="197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8" name="Line 2025"/>
              <p:cNvSpPr>
                <a:spLocks noChangeShapeType="1"/>
              </p:cNvSpPr>
              <p:nvPr/>
            </p:nvSpPr>
            <p:spPr bwMode="auto">
              <a:xfrm>
                <a:off x="2862" y="196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9" name="Line 2026"/>
              <p:cNvSpPr>
                <a:spLocks noChangeShapeType="1"/>
              </p:cNvSpPr>
              <p:nvPr/>
            </p:nvSpPr>
            <p:spPr bwMode="auto">
              <a:xfrm>
                <a:off x="2862" y="196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0" name="Line 2027"/>
              <p:cNvSpPr>
                <a:spLocks noChangeShapeType="1"/>
              </p:cNvSpPr>
              <p:nvPr/>
            </p:nvSpPr>
            <p:spPr bwMode="auto">
              <a:xfrm flipH="1">
                <a:off x="2854" y="196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1" name="Line 2028"/>
              <p:cNvSpPr>
                <a:spLocks noChangeShapeType="1"/>
              </p:cNvSpPr>
              <p:nvPr/>
            </p:nvSpPr>
            <p:spPr bwMode="auto">
              <a:xfrm flipH="1">
                <a:off x="2864" y="1972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2" name="Line 2029"/>
              <p:cNvSpPr>
                <a:spLocks noChangeShapeType="1"/>
              </p:cNvSpPr>
              <p:nvPr/>
            </p:nvSpPr>
            <p:spPr bwMode="auto">
              <a:xfrm>
                <a:off x="2853" y="1972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3" name="Line 2030"/>
              <p:cNvSpPr>
                <a:spLocks noChangeShapeType="1"/>
              </p:cNvSpPr>
              <p:nvPr/>
            </p:nvSpPr>
            <p:spPr bwMode="auto">
              <a:xfrm flipH="1">
                <a:off x="2854" y="1972"/>
                <a:ext cx="1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4" name="Line 2031"/>
              <p:cNvSpPr>
                <a:spLocks noChangeShapeType="1"/>
              </p:cNvSpPr>
              <p:nvPr/>
            </p:nvSpPr>
            <p:spPr bwMode="auto">
              <a:xfrm flipV="1">
                <a:off x="2854" y="1969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5" name="Line 2032"/>
              <p:cNvSpPr>
                <a:spLocks noChangeShapeType="1"/>
              </p:cNvSpPr>
              <p:nvPr/>
            </p:nvSpPr>
            <p:spPr bwMode="auto">
              <a:xfrm>
                <a:off x="2859" y="1968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6" name="Line 2033"/>
              <p:cNvSpPr>
                <a:spLocks noChangeShapeType="1"/>
              </p:cNvSpPr>
              <p:nvPr/>
            </p:nvSpPr>
            <p:spPr bwMode="auto">
              <a:xfrm flipH="1">
                <a:off x="2859" y="1972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7" name="Line 2034"/>
              <p:cNvSpPr>
                <a:spLocks noChangeShapeType="1"/>
              </p:cNvSpPr>
              <p:nvPr/>
            </p:nvSpPr>
            <p:spPr bwMode="auto">
              <a:xfrm flipH="1" flipV="1">
                <a:off x="2853" y="1972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8" name="Line 2035"/>
              <p:cNvSpPr>
                <a:spLocks noChangeShapeType="1"/>
              </p:cNvSpPr>
              <p:nvPr/>
            </p:nvSpPr>
            <p:spPr bwMode="auto">
              <a:xfrm flipV="1">
                <a:off x="2853" y="1968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9" name="Line 2036"/>
              <p:cNvSpPr>
                <a:spLocks noChangeShapeType="1"/>
              </p:cNvSpPr>
              <p:nvPr/>
            </p:nvSpPr>
            <p:spPr bwMode="auto">
              <a:xfrm>
                <a:off x="2859" y="197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0" name="Line 2037"/>
              <p:cNvSpPr>
                <a:spLocks noChangeShapeType="1"/>
              </p:cNvSpPr>
              <p:nvPr/>
            </p:nvSpPr>
            <p:spPr bwMode="auto">
              <a:xfrm flipH="1" flipV="1">
                <a:off x="2696" y="2067"/>
                <a:ext cx="1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1" name="Line 2038"/>
              <p:cNvSpPr>
                <a:spLocks noChangeShapeType="1"/>
              </p:cNvSpPr>
              <p:nvPr/>
            </p:nvSpPr>
            <p:spPr bwMode="auto">
              <a:xfrm flipH="1">
                <a:off x="2673" y="2067"/>
                <a:ext cx="2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2" name="Line 2039"/>
              <p:cNvSpPr>
                <a:spLocks noChangeShapeType="1"/>
              </p:cNvSpPr>
              <p:nvPr/>
            </p:nvSpPr>
            <p:spPr bwMode="auto">
              <a:xfrm flipH="1">
                <a:off x="2668" y="2071"/>
                <a:ext cx="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3" name="Line 2040"/>
              <p:cNvSpPr>
                <a:spLocks noChangeShapeType="1"/>
              </p:cNvSpPr>
              <p:nvPr/>
            </p:nvSpPr>
            <p:spPr bwMode="auto">
              <a:xfrm>
                <a:off x="2667" y="2100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4" name="Line 2041"/>
              <p:cNvSpPr>
                <a:spLocks noChangeShapeType="1"/>
              </p:cNvSpPr>
              <p:nvPr/>
            </p:nvSpPr>
            <p:spPr bwMode="auto">
              <a:xfrm>
                <a:off x="2671" y="2105"/>
                <a:ext cx="1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5" name="Line 2042"/>
              <p:cNvSpPr>
                <a:spLocks noChangeShapeType="1"/>
              </p:cNvSpPr>
              <p:nvPr/>
            </p:nvSpPr>
            <p:spPr bwMode="auto">
              <a:xfrm flipV="1">
                <a:off x="2690" y="2107"/>
                <a:ext cx="1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6" name="Line 2043"/>
              <p:cNvSpPr>
                <a:spLocks noChangeShapeType="1"/>
              </p:cNvSpPr>
              <p:nvPr/>
            </p:nvSpPr>
            <p:spPr bwMode="auto">
              <a:xfrm flipV="1">
                <a:off x="2708" y="2101"/>
                <a:ext cx="7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7" name="Line 2044"/>
              <p:cNvSpPr>
                <a:spLocks noChangeShapeType="1"/>
              </p:cNvSpPr>
              <p:nvPr/>
            </p:nvSpPr>
            <p:spPr bwMode="auto">
              <a:xfrm flipV="1">
                <a:off x="2715" y="208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8" name="Line 2045"/>
              <p:cNvSpPr>
                <a:spLocks noChangeShapeType="1"/>
              </p:cNvSpPr>
              <p:nvPr/>
            </p:nvSpPr>
            <p:spPr bwMode="auto">
              <a:xfrm flipH="1" flipV="1">
                <a:off x="2715" y="2078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9" name="Line 2046"/>
              <p:cNvSpPr>
                <a:spLocks noChangeShapeType="1"/>
              </p:cNvSpPr>
              <p:nvPr/>
            </p:nvSpPr>
            <p:spPr bwMode="auto">
              <a:xfrm flipV="1">
                <a:off x="2715" y="207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0" name="Line 2047"/>
              <p:cNvSpPr>
                <a:spLocks noChangeShapeType="1"/>
              </p:cNvSpPr>
              <p:nvPr/>
            </p:nvSpPr>
            <p:spPr bwMode="auto">
              <a:xfrm flipH="1" flipV="1">
                <a:off x="2714" y="207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1" name="Line 2048"/>
              <p:cNvSpPr>
                <a:spLocks noChangeShapeType="1"/>
              </p:cNvSpPr>
              <p:nvPr/>
            </p:nvSpPr>
            <p:spPr bwMode="auto">
              <a:xfrm>
                <a:off x="2673" y="207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2" name="Line 2049"/>
              <p:cNvSpPr>
                <a:spLocks noChangeShapeType="1"/>
              </p:cNvSpPr>
              <p:nvPr/>
            </p:nvSpPr>
            <p:spPr bwMode="auto">
              <a:xfrm flipH="1">
                <a:off x="2667" y="20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3" name="Line 2050"/>
              <p:cNvSpPr>
                <a:spLocks noChangeShapeType="1"/>
              </p:cNvSpPr>
              <p:nvPr/>
            </p:nvSpPr>
            <p:spPr bwMode="auto">
              <a:xfrm flipH="1">
                <a:off x="2666" y="207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4" name="Line 2051"/>
              <p:cNvSpPr>
                <a:spLocks noChangeShapeType="1"/>
              </p:cNvSpPr>
              <p:nvPr/>
            </p:nvSpPr>
            <p:spPr bwMode="auto">
              <a:xfrm>
                <a:off x="2666" y="2080"/>
                <a:ext cx="0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5" name="Line 2052"/>
              <p:cNvSpPr>
                <a:spLocks noChangeShapeType="1"/>
              </p:cNvSpPr>
              <p:nvPr/>
            </p:nvSpPr>
            <p:spPr bwMode="auto">
              <a:xfrm>
                <a:off x="2666" y="2095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6" name="Line 2053"/>
              <p:cNvSpPr>
                <a:spLocks noChangeShapeType="1"/>
              </p:cNvSpPr>
              <p:nvPr/>
            </p:nvSpPr>
            <p:spPr bwMode="auto">
              <a:xfrm>
                <a:off x="2708" y="210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7" name="Line 2054"/>
              <p:cNvSpPr>
                <a:spLocks noChangeShapeType="1"/>
              </p:cNvSpPr>
              <p:nvPr/>
            </p:nvSpPr>
            <p:spPr bwMode="auto">
              <a:xfrm flipV="1">
                <a:off x="2715" y="210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8" name="Line 2055"/>
              <p:cNvSpPr>
                <a:spLocks noChangeShapeType="1"/>
              </p:cNvSpPr>
              <p:nvPr/>
            </p:nvSpPr>
            <p:spPr bwMode="auto">
              <a:xfrm flipV="1">
                <a:off x="2715" y="209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9" name="Line 2056"/>
              <p:cNvSpPr>
                <a:spLocks noChangeShapeType="1"/>
              </p:cNvSpPr>
              <p:nvPr/>
            </p:nvSpPr>
            <p:spPr bwMode="auto">
              <a:xfrm flipV="1">
                <a:off x="2715" y="2092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0" name="Line 2057"/>
              <p:cNvSpPr>
                <a:spLocks noChangeShapeType="1"/>
              </p:cNvSpPr>
              <p:nvPr/>
            </p:nvSpPr>
            <p:spPr bwMode="auto">
              <a:xfrm>
                <a:off x="2691" y="2071"/>
                <a:ext cx="17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1" name="Line 2058"/>
              <p:cNvSpPr>
                <a:spLocks noChangeShapeType="1"/>
              </p:cNvSpPr>
              <p:nvPr/>
            </p:nvSpPr>
            <p:spPr bwMode="auto">
              <a:xfrm>
                <a:off x="2708" y="2079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2" name="Line 2059"/>
              <p:cNvSpPr>
                <a:spLocks noChangeShapeType="1"/>
              </p:cNvSpPr>
              <p:nvPr/>
            </p:nvSpPr>
            <p:spPr bwMode="auto">
              <a:xfrm flipH="1">
                <a:off x="2700" y="2082"/>
                <a:ext cx="8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3" name="Line 2060"/>
              <p:cNvSpPr>
                <a:spLocks noChangeShapeType="1"/>
              </p:cNvSpPr>
              <p:nvPr/>
            </p:nvSpPr>
            <p:spPr bwMode="auto">
              <a:xfrm flipH="1">
                <a:off x="2691" y="2090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4" name="Line 2061"/>
              <p:cNvSpPr>
                <a:spLocks noChangeShapeType="1"/>
              </p:cNvSpPr>
              <p:nvPr/>
            </p:nvSpPr>
            <p:spPr bwMode="auto">
              <a:xfrm flipH="1" flipV="1">
                <a:off x="2681" y="2091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5" name="Line 2062"/>
              <p:cNvSpPr>
                <a:spLocks noChangeShapeType="1"/>
              </p:cNvSpPr>
              <p:nvPr/>
            </p:nvSpPr>
            <p:spPr bwMode="auto">
              <a:xfrm flipH="1" flipV="1">
                <a:off x="2673" y="2082"/>
                <a:ext cx="8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6" name="Line 2063"/>
              <p:cNvSpPr>
                <a:spLocks noChangeShapeType="1"/>
              </p:cNvSpPr>
              <p:nvPr/>
            </p:nvSpPr>
            <p:spPr bwMode="auto">
              <a:xfrm flipV="1">
                <a:off x="2673" y="2079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7" name="Line 2064"/>
              <p:cNvSpPr>
                <a:spLocks noChangeShapeType="1"/>
              </p:cNvSpPr>
              <p:nvPr/>
            </p:nvSpPr>
            <p:spPr bwMode="auto">
              <a:xfrm flipV="1">
                <a:off x="2674" y="2071"/>
                <a:ext cx="17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8" name="Line 2065"/>
              <p:cNvSpPr>
                <a:spLocks noChangeShapeType="1"/>
              </p:cNvSpPr>
              <p:nvPr/>
            </p:nvSpPr>
            <p:spPr bwMode="auto">
              <a:xfrm flipH="1">
                <a:off x="2685" y="2084"/>
                <a:ext cx="1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9" name="Line 2066"/>
              <p:cNvSpPr>
                <a:spLocks noChangeShapeType="1"/>
              </p:cNvSpPr>
              <p:nvPr/>
            </p:nvSpPr>
            <p:spPr bwMode="auto">
              <a:xfrm flipV="1">
                <a:off x="2673" y="2073"/>
                <a:ext cx="1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0" name="Line 2067"/>
              <p:cNvSpPr>
                <a:spLocks noChangeShapeType="1"/>
              </p:cNvSpPr>
              <p:nvPr/>
            </p:nvSpPr>
            <p:spPr bwMode="auto">
              <a:xfrm>
                <a:off x="2686" y="2073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1" name="Line 2068"/>
              <p:cNvSpPr>
                <a:spLocks noChangeShapeType="1"/>
              </p:cNvSpPr>
              <p:nvPr/>
            </p:nvSpPr>
            <p:spPr bwMode="auto">
              <a:xfrm>
                <a:off x="2693" y="2073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2" name="Line 2069"/>
              <p:cNvSpPr>
                <a:spLocks noChangeShapeType="1"/>
              </p:cNvSpPr>
              <p:nvPr/>
            </p:nvSpPr>
            <p:spPr bwMode="auto">
              <a:xfrm>
                <a:off x="2698" y="2074"/>
                <a:ext cx="1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3" name="Line 2070"/>
              <p:cNvSpPr>
                <a:spLocks noChangeShapeType="1"/>
              </p:cNvSpPr>
              <p:nvPr/>
            </p:nvSpPr>
            <p:spPr bwMode="auto">
              <a:xfrm>
                <a:off x="2527" y="179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4" name="Line 2071"/>
              <p:cNvSpPr>
                <a:spLocks noChangeShapeType="1"/>
              </p:cNvSpPr>
              <p:nvPr/>
            </p:nvSpPr>
            <p:spPr bwMode="auto">
              <a:xfrm flipV="1">
                <a:off x="2529" y="179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5" name="Line 2072"/>
              <p:cNvSpPr>
                <a:spLocks noChangeShapeType="1"/>
              </p:cNvSpPr>
              <p:nvPr/>
            </p:nvSpPr>
            <p:spPr bwMode="auto">
              <a:xfrm flipH="1">
                <a:off x="2182" y="1854"/>
                <a:ext cx="5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6" name="Line 2073"/>
              <p:cNvSpPr>
                <a:spLocks noChangeShapeType="1"/>
              </p:cNvSpPr>
              <p:nvPr/>
            </p:nvSpPr>
            <p:spPr bwMode="auto">
              <a:xfrm flipV="1">
                <a:off x="2187" y="1856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7" name="Line 2074"/>
              <p:cNvSpPr>
                <a:spLocks noChangeShapeType="1"/>
              </p:cNvSpPr>
              <p:nvPr/>
            </p:nvSpPr>
            <p:spPr bwMode="auto">
              <a:xfrm>
                <a:off x="2182" y="186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8" name="Line 2075"/>
              <p:cNvSpPr>
                <a:spLocks noChangeShapeType="1"/>
              </p:cNvSpPr>
              <p:nvPr/>
            </p:nvSpPr>
            <p:spPr bwMode="auto">
              <a:xfrm flipH="1">
                <a:off x="2189" y="1685"/>
                <a:ext cx="264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9" name="Line 2076"/>
              <p:cNvSpPr>
                <a:spLocks noChangeShapeType="1"/>
              </p:cNvSpPr>
              <p:nvPr/>
            </p:nvSpPr>
            <p:spPr bwMode="auto">
              <a:xfrm flipV="1">
                <a:off x="2187" y="1683"/>
                <a:ext cx="262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0" name="Line 2077"/>
              <p:cNvSpPr>
                <a:spLocks noChangeShapeType="1"/>
              </p:cNvSpPr>
              <p:nvPr/>
            </p:nvSpPr>
            <p:spPr bwMode="auto">
              <a:xfrm flipV="1">
                <a:off x="2654" y="2388"/>
                <a:ext cx="1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1" name="Line 2078"/>
              <p:cNvSpPr>
                <a:spLocks noChangeShapeType="1"/>
              </p:cNvSpPr>
              <p:nvPr/>
            </p:nvSpPr>
            <p:spPr bwMode="auto">
              <a:xfrm flipV="1">
                <a:off x="2671" y="238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2" name="Line 2079"/>
              <p:cNvSpPr>
                <a:spLocks noChangeShapeType="1"/>
              </p:cNvSpPr>
              <p:nvPr/>
            </p:nvSpPr>
            <p:spPr bwMode="auto">
              <a:xfrm flipV="1">
                <a:off x="2674" y="2385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3" name="Line 2080"/>
              <p:cNvSpPr>
                <a:spLocks noChangeShapeType="1"/>
              </p:cNvSpPr>
              <p:nvPr/>
            </p:nvSpPr>
            <p:spPr bwMode="auto">
              <a:xfrm flipV="1">
                <a:off x="2684" y="2382"/>
                <a:ext cx="1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4" name="Line 2081"/>
              <p:cNvSpPr>
                <a:spLocks noChangeShapeType="1"/>
              </p:cNvSpPr>
              <p:nvPr/>
            </p:nvSpPr>
            <p:spPr bwMode="auto">
              <a:xfrm flipV="1">
                <a:off x="2698" y="2380"/>
                <a:ext cx="1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5" name="Line 2082"/>
              <p:cNvSpPr>
                <a:spLocks noChangeShapeType="1"/>
              </p:cNvSpPr>
              <p:nvPr/>
            </p:nvSpPr>
            <p:spPr bwMode="auto">
              <a:xfrm flipV="1">
                <a:off x="2715" y="2377"/>
                <a:ext cx="1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6" name="Line 2083"/>
              <p:cNvSpPr>
                <a:spLocks noChangeShapeType="1"/>
              </p:cNvSpPr>
              <p:nvPr/>
            </p:nvSpPr>
            <p:spPr bwMode="auto">
              <a:xfrm flipV="1">
                <a:off x="2733" y="2375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7" name="Line 2084"/>
              <p:cNvSpPr>
                <a:spLocks noChangeShapeType="1"/>
              </p:cNvSpPr>
              <p:nvPr/>
            </p:nvSpPr>
            <p:spPr bwMode="auto">
              <a:xfrm flipV="1">
                <a:off x="2749" y="2373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8" name="Line 2085"/>
              <p:cNvSpPr>
                <a:spLocks noChangeShapeType="1"/>
              </p:cNvSpPr>
              <p:nvPr/>
            </p:nvSpPr>
            <p:spPr bwMode="auto">
              <a:xfrm>
                <a:off x="2758" y="2373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9" name="Line 2086"/>
              <p:cNvSpPr>
                <a:spLocks noChangeShapeType="1"/>
              </p:cNvSpPr>
              <p:nvPr/>
            </p:nvSpPr>
            <p:spPr bwMode="auto">
              <a:xfrm flipV="1">
                <a:off x="2763" y="2369"/>
                <a:ext cx="2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0" name="Line 2087"/>
              <p:cNvSpPr>
                <a:spLocks noChangeShapeType="1"/>
              </p:cNvSpPr>
              <p:nvPr/>
            </p:nvSpPr>
            <p:spPr bwMode="auto">
              <a:xfrm flipV="1">
                <a:off x="2654" y="2339"/>
                <a:ext cx="3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1" name="Line 2088"/>
              <p:cNvSpPr>
                <a:spLocks noChangeShapeType="1"/>
              </p:cNvSpPr>
              <p:nvPr/>
            </p:nvSpPr>
            <p:spPr bwMode="auto">
              <a:xfrm flipV="1">
                <a:off x="2686" y="2334"/>
                <a:ext cx="2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2" name="Line 2089"/>
              <p:cNvSpPr>
                <a:spLocks noChangeShapeType="1"/>
              </p:cNvSpPr>
              <p:nvPr/>
            </p:nvSpPr>
            <p:spPr bwMode="auto">
              <a:xfrm flipV="1">
                <a:off x="2710" y="2330"/>
                <a:ext cx="29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3" name="Line 2090"/>
              <p:cNvSpPr>
                <a:spLocks noChangeShapeType="1"/>
              </p:cNvSpPr>
              <p:nvPr/>
            </p:nvSpPr>
            <p:spPr bwMode="auto">
              <a:xfrm flipV="1">
                <a:off x="2653" y="2390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4" name="Line 2091"/>
              <p:cNvSpPr>
                <a:spLocks noChangeShapeType="1"/>
              </p:cNvSpPr>
              <p:nvPr/>
            </p:nvSpPr>
            <p:spPr bwMode="auto">
              <a:xfrm>
                <a:off x="2653" y="2330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5" name="Line 2092"/>
              <p:cNvSpPr>
                <a:spLocks noChangeShapeType="1"/>
              </p:cNvSpPr>
              <p:nvPr/>
            </p:nvSpPr>
            <p:spPr bwMode="auto">
              <a:xfrm flipV="1">
                <a:off x="2620" y="2349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6" name="Line 2093"/>
              <p:cNvSpPr>
                <a:spLocks noChangeShapeType="1"/>
              </p:cNvSpPr>
              <p:nvPr/>
            </p:nvSpPr>
            <p:spPr bwMode="auto">
              <a:xfrm flipV="1">
                <a:off x="2626" y="2345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7" name="Line 2094"/>
              <p:cNvSpPr>
                <a:spLocks noChangeShapeType="1"/>
              </p:cNvSpPr>
              <p:nvPr/>
            </p:nvSpPr>
            <p:spPr bwMode="auto">
              <a:xfrm flipV="1">
                <a:off x="2606" y="2368"/>
                <a:ext cx="62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8" name="Line 2095"/>
              <p:cNvSpPr>
                <a:spLocks noChangeShapeType="1"/>
              </p:cNvSpPr>
              <p:nvPr/>
            </p:nvSpPr>
            <p:spPr bwMode="auto">
              <a:xfrm flipV="1">
                <a:off x="2668" y="2363"/>
                <a:ext cx="3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9" name="Line 2096"/>
              <p:cNvSpPr>
                <a:spLocks noChangeShapeType="1"/>
              </p:cNvSpPr>
              <p:nvPr/>
            </p:nvSpPr>
            <p:spPr bwMode="auto">
              <a:xfrm flipV="1">
                <a:off x="2699" y="2361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0" name="Line 2097"/>
              <p:cNvSpPr>
                <a:spLocks noChangeShapeType="1"/>
              </p:cNvSpPr>
              <p:nvPr/>
            </p:nvSpPr>
            <p:spPr bwMode="auto">
              <a:xfrm flipV="1">
                <a:off x="2715" y="2360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1" name="Line 2098"/>
              <p:cNvSpPr>
                <a:spLocks noChangeShapeType="1"/>
              </p:cNvSpPr>
              <p:nvPr/>
            </p:nvSpPr>
            <p:spPr bwMode="auto">
              <a:xfrm flipV="1">
                <a:off x="2721" y="2358"/>
                <a:ext cx="1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2" name="Line 2099"/>
              <p:cNvSpPr>
                <a:spLocks noChangeShapeType="1"/>
              </p:cNvSpPr>
              <p:nvPr/>
            </p:nvSpPr>
            <p:spPr bwMode="auto">
              <a:xfrm flipV="1">
                <a:off x="2735" y="2355"/>
                <a:ext cx="1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3" name="Line 2100"/>
              <p:cNvSpPr>
                <a:spLocks noChangeShapeType="1"/>
              </p:cNvSpPr>
              <p:nvPr/>
            </p:nvSpPr>
            <p:spPr bwMode="auto">
              <a:xfrm flipV="1">
                <a:off x="2750" y="2351"/>
                <a:ext cx="2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4" name="Line 2101"/>
              <p:cNvSpPr>
                <a:spLocks noChangeShapeType="1"/>
              </p:cNvSpPr>
              <p:nvPr/>
            </p:nvSpPr>
            <p:spPr bwMode="auto">
              <a:xfrm flipH="1">
                <a:off x="2612" y="2390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5" name="Line 2102"/>
              <p:cNvSpPr>
                <a:spLocks noChangeShapeType="1"/>
              </p:cNvSpPr>
              <p:nvPr/>
            </p:nvSpPr>
            <p:spPr bwMode="auto">
              <a:xfrm>
                <a:off x="2653" y="2409"/>
                <a:ext cx="0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6" name="Line 2103"/>
              <p:cNvSpPr>
                <a:spLocks noChangeShapeType="1"/>
              </p:cNvSpPr>
              <p:nvPr/>
            </p:nvSpPr>
            <p:spPr bwMode="auto">
              <a:xfrm flipH="1">
                <a:off x="2432" y="2534"/>
                <a:ext cx="2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7" name="Line 2104"/>
              <p:cNvSpPr>
                <a:spLocks noChangeShapeType="1"/>
              </p:cNvSpPr>
              <p:nvPr/>
            </p:nvSpPr>
            <p:spPr bwMode="auto">
              <a:xfrm flipH="1" flipV="1">
                <a:off x="2626" y="2396"/>
                <a:ext cx="2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8" name="Line 2105"/>
              <p:cNvSpPr>
                <a:spLocks noChangeShapeType="1"/>
              </p:cNvSpPr>
              <p:nvPr/>
            </p:nvSpPr>
            <p:spPr bwMode="auto">
              <a:xfrm flipV="1">
                <a:off x="2454" y="251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9" name="Line 2106"/>
              <p:cNvSpPr>
                <a:spLocks noChangeShapeType="1"/>
              </p:cNvSpPr>
              <p:nvPr/>
            </p:nvSpPr>
            <p:spPr bwMode="auto">
              <a:xfrm flipH="1" flipV="1">
                <a:off x="2406" y="2536"/>
                <a:ext cx="1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0" name="Line 2107"/>
              <p:cNvSpPr>
                <a:spLocks noChangeShapeType="1"/>
              </p:cNvSpPr>
              <p:nvPr/>
            </p:nvSpPr>
            <p:spPr bwMode="auto">
              <a:xfrm flipH="1" flipV="1">
                <a:off x="2654" y="2344"/>
                <a:ext cx="1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1" name="Line 2108"/>
              <p:cNvSpPr>
                <a:spLocks noChangeShapeType="1"/>
              </p:cNvSpPr>
              <p:nvPr/>
            </p:nvSpPr>
            <p:spPr bwMode="auto">
              <a:xfrm>
                <a:off x="2387" y="2509"/>
                <a:ext cx="1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2" name="Line 2109"/>
              <p:cNvSpPr>
                <a:spLocks noChangeShapeType="1"/>
              </p:cNvSpPr>
              <p:nvPr/>
            </p:nvSpPr>
            <p:spPr bwMode="auto">
              <a:xfrm>
                <a:off x="2400" y="2515"/>
                <a:ext cx="1" cy="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3" name="Line 2110"/>
              <p:cNvSpPr>
                <a:spLocks noChangeShapeType="1"/>
              </p:cNvSpPr>
              <p:nvPr/>
            </p:nvSpPr>
            <p:spPr bwMode="auto">
              <a:xfrm flipH="1" flipV="1">
                <a:off x="2379" y="2526"/>
                <a:ext cx="2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4" name="Line 2111"/>
              <p:cNvSpPr>
                <a:spLocks noChangeShapeType="1"/>
              </p:cNvSpPr>
              <p:nvPr/>
            </p:nvSpPr>
            <p:spPr bwMode="auto">
              <a:xfrm flipH="1" flipV="1">
                <a:off x="2379" y="2516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5" name="Line 2112"/>
              <p:cNvSpPr>
                <a:spLocks noChangeShapeType="1"/>
              </p:cNvSpPr>
              <p:nvPr/>
            </p:nvSpPr>
            <p:spPr bwMode="auto">
              <a:xfrm flipV="1">
                <a:off x="2625" y="2349"/>
                <a:ext cx="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6" name="Line 2113"/>
              <p:cNvSpPr>
                <a:spLocks noChangeShapeType="1"/>
              </p:cNvSpPr>
              <p:nvPr/>
            </p:nvSpPr>
            <p:spPr bwMode="auto">
              <a:xfrm flipV="1">
                <a:off x="2405" y="2498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7" name="Line 2114"/>
              <p:cNvSpPr>
                <a:spLocks noChangeShapeType="1"/>
              </p:cNvSpPr>
              <p:nvPr/>
            </p:nvSpPr>
            <p:spPr bwMode="auto">
              <a:xfrm flipV="1">
                <a:off x="2377" y="2517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8" name="Line 2115"/>
              <p:cNvSpPr>
                <a:spLocks noChangeShapeType="1"/>
              </p:cNvSpPr>
              <p:nvPr/>
            </p:nvSpPr>
            <p:spPr bwMode="auto">
              <a:xfrm>
                <a:off x="2377" y="252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9" name="Line 2116"/>
              <p:cNvSpPr>
                <a:spLocks noChangeShapeType="1"/>
              </p:cNvSpPr>
              <p:nvPr/>
            </p:nvSpPr>
            <p:spPr bwMode="auto">
              <a:xfrm>
                <a:off x="2378" y="252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0" name="Line 2117"/>
              <p:cNvSpPr>
                <a:spLocks noChangeShapeType="1"/>
              </p:cNvSpPr>
              <p:nvPr/>
            </p:nvSpPr>
            <p:spPr bwMode="auto">
              <a:xfrm>
                <a:off x="2652" y="242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1" name="Line 2118"/>
              <p:cNvSpPr>
                <a:spLocks noChangeShapeType="1"/>
              </p:cNvSpPr>
              <p:nvPr/>
            </p:nvSpPr>
            <p:spPr bwMode="auto">
              <a:xfrm flipH="1">
                <a:off x="2651" y="242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2" name="Line 2119"/>
              <p:cNvSpPr>
                <a:spLocks noChangeShapeType="1"/>
              </p:cNvSpPr>
              <p:nvPr/>
            </p:nvSpPr>
            <p:spPr bwMode="auto">
              <a:xfrm flipH="1">
                <a:off x="2650" y="242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3" name="Line 2120"/>
              <p:cNvSpPr>
                <a:spLocks noChangeShapeType="1"/>
              </p:cNvSpPr>
              <p:nvPr/>
            </p:nvSpPr>
            <p:spPr bwMode="auto">
              <a:xfrm flipH="1">
                <a:off x="2441" y="2517"/>
                <a:ext cx="13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4" name="Line 2121"/>
              <p:cNvSpPr>
                <a:spLocks noChangeShapeType="1"/>
              </p:cNvSpPr>
              <p:nvPr/>
            </p:nvSpPr>
            <p:spPr bwMode="auto">
              <a:xfrm flipH="1">
                <a:off x="2422" y="2531"/>
                <a:ext cx="1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5" name="Line 2122"/>
              <p:cNvSpPr>
                <a:spLocks noChangeShapeType="1"/>
              </p:cNvSpPr>
              <p:nvPr/>
            </p:nvSpPr>
            <p:spPr bwMode="auto">
              <a:xfrm flipH="1">
                <a:off x="2410" y="2537"/>
                <a:ext cx="1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6" name="Line 2123"/>
              <p:cNvSpPr>
                <a:spLocks noChangeShapeType="1"/>
              </p:cNvSpPr>
              <p:nvPr/>
            </p:nvSpPr>
            <p:spPr bwMode="auto">
              <a:xfrm flipH="1" flipV="1">
                <a:off x="2406" y="253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7" name="Line 2124"/>
              <p:cNvSpPr>
                <a:spLocks noChangeShapeType="1"/>
              </p:cNvSpPr>
              <p:nvPr/>
            </p:nvSpPr>
            <p:spPr bwMode="auto">
              <a:xfrm flipH="1" flipV="1">
                <a:off x="2401" y="2535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8" name="Line 2125"/>
              <p:cNvSpPr>
                <a:spLocks noChangeShapeType="1"/>
              </p:cNvSpPr>
              <p:nvPr/>
            </p:nvSpPr>
            <p:spPr bwMode="auto">
              <a:xfrm flipH="1">
                <a:off x="2423" y="2508"/>
                <a:ext cx="2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9" name="Line 2126"/>
              <p:cNvSpPr>
                <a:spLocks noChangeShapeType="1"/>
              </p:cNvSpPr>
              <p:nvPr/>
            </p:nvSpPr>
            <p:spPr bwMode="auto">
              <a:xfrm flipH="1" flipV="1">
                <a:off x="2400" y="2515"/>
                <a:ext cx="2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0" name="Line 2127"/>
              <p:cNvSpPr>
                <a:spLocks noChangeShapeType="1"/>
              </p:cNvSpPr>
              <p:nvPr/>
            </p:nvSpPr>
            <p:spPr bwMode="auto">
              <a:xfrm flipH="1">
                <a:off x="2420" y="2502"/>
                <a:ext cx="1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1" name="Line 2128"/>
              <p:cNvSpPr>
                <a:spLocks noChangeShapeType="1"/>
              </p:cNvSpPr>
              <p:nvPr/>
            </p:nvSpPr>
            <p:spPr bwMode="auto">
              <a:xfrm flipH="1" flipV="1">
                <a:off x="2409" y="2509"/>
                <a:ext cx="1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2" name="Line 2129"/>
              <p:cNvSpPr>
                <a:spLocks noChangeShapeType="1"/>
              </p:cNvSpPr>
              <p:nvPr/>
            </p:nvSpPr>
            <p:spPr bwMode="auto">
              <a:xfrm flipH="1" flipV="1">
                <a:off x="2405" y="2502"/>
                <a:ext cx="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3" name="Line 2130"/>
              <p:cNvSpPr>
                <a:spLocks noChangeShapeType="1"/>
              </p:cNvSpPr>
              <p:nvPr/>
            </p:nvSpPr>
            <p:spPr bwMode="auto">
              <a:xfrm flipH="1">
                <a:off x="2640" y="2359"/>
                <a:ext cx="1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4" name="Line 2131"/>
              <p:cNvSpPr>
                <a:spLocks noChangeShapeType="1"/>
              </p:cNvSpPr>
              <p:nvPr/>
            </p:nvSpPr>
            <p:spPr bwMode="auto">
              <a:xfrm flipH="1" flipV="1">
                <a:off x="2629" y="2365"/>
                <a:ext cx="1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5" name="Line 2132"/>
              <p:cNvSpPr>
                <a:spLocks noChangeShapeType="1"/>
              </p:cNvSpPr>
              <p:nvPr/>
            </p:nvSpPr>
            <p:spPr bwMode="auto">
              <a:xfrm flipH="1" flipV="1">
                <a:off x="2625" y="2359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6" name="Line 2133"/>
              <p:cNvSpPr>
                <a:spLocks noChangeShapeType="1"/>
              </p:cNvSpPr>
              <p:nvPr/>
            </p:nvSpPr>
            <p:spPr bwMode="auto">
              <a:xfrm flipH="1">
                <a:off x="2421" y="2567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7" name="Line 2134"/>
              <p:cNvSpPr>
                <a:spLocks noChangeShapeType="1"/>
              </p:cNvSpPr>
              <p:nvPr/>
            </p:nvSpPr>
            <p:spPr bwMode="auto">
              <a:xfrm flipH="1" flipV="1">
                <a:off x="2412" y="2574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8" name="Line 2135"/>
              <p:cNvSpPr>
                <a:spLocks noChangeShapeType="1"/>
              </p:cNvSpPr>
              <p:nvPr/>
            </p:nvSpPr>
            <p:spPr bwMode="auto">
              <a:xfrm flipH="1" flipV="1">
                <a:off x="2408" y="256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9" name="Line 2136"/>
              <p:cNvSpPr>
                <a:spLocks noChangeShapeType="1"/>
              </p:cNvSpPr>
              <p:nvPr/>
            </p:nvSpPr>
            <p:spPr bwMode="auto">
              <a:xfrm flipV="1">
                <a:off x="2408" y="256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0" name="Line 2137"/>
              <p:cNvSpPr>
                <a:spLocks noChangeShapeType="1"/>
              </p:cNvSpPr>
              <p:nvPr/>
            </p:nvSpPr>
            <p:spPr bwMode="auto">
              <a:xfrm flipH="1">
                <a:off x="2350" y="2528"/>
                <a:ext cx="34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1" name="Line 2138"/>
              <p:cNvSpPr>
                <a:spLocks noChangeShapeType="1"/>
              </p:cNvSpPr>
              <p:nvPr/>
            </p:nvSpPr>
            <p:spPr bwMode="auto">
              <a:xfrm flipV="1">
                <a:off x="2358" y="2524"/>
                <a:ext cx="2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2" name="Line 2139"/>
              <p:cNvSpPr>
                <a:spLocks noChangeShapeType="1"/>
              </p:cNvSpPr>
              <p:nvPr/>
            </p:nvSpPr>
            <p:spPr bwMode="auto">
              <a:xfrm flipH="1">
                <a:off x="2057" y="2520"/>
                <a:ext cx="1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3" name="Line 2140"/>
              <p:cNvSpPr>
                <a:spLocks noChangeShapeType="1"/>
              </p:cNvSpPr>
              <p:nvPr/>
            </p:nvSpPr>
            <p:spPr bwMode="auto">
              <a:xfrm flipH="1">
                <a:off x="2420" y="2592"/>
                <a:ext cx="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4" name="Line 2141"/>
              <p:cNvSpPr>
                <a:spLocks noChangeShapeType="1"/>
              </p:cNvSpPr>
              <p:nvPr/>
            </p:nvSpPr>
            <p:spPr bwMode="auto">
              <a:xfrm>
                <a:off x="2653" y="2409"/>
                <a:ext cx="23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5" name="Line 2142"/>
              <p:cNvSpPr>
                <a:spLocks noChangeShapeType="1"/>
              </p:cNvSpPr>
              <p:nvPr/>
            </p:nvSpPr>
            <p:spPr bwMode="auto">
              <a:xfrm flipV="1">
                <a:off x="2678" y="2427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6" name="Line 2143"/>
              <p:cNvSpPr>
                <a:spLocks noChangeShapeType="1"/>
              </p:cNvSpPr>
              <p:nvPr/>
            </p:nvSpPr>
            <p:spPr bwMode="auto">
              <a:xfrm flipH="1">
                <a:off x="2673" y="243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7" name="Line 2144"/>
              <p:cNvSpPr>
                <a:spLocks noChangeShapeType="1"/>
              </p:cNvSpPr>
              <p:nvPr/>
            </p:nvSpPr>
            <p:spPr bwMode="auto">
              <a:xfrm flipH="1">
                <a:off x="2433" y="2547"/>
                <a:ext cx="70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8" name="Line 2145"/>
              <p:cNvSpPr>
                <a:spLocks noChangeShapeType="1"/>
              </p:cNvSpPr>
              <p:nvPr/>
            </p:nvSpPr>
            <p:spPr bwMode="auto">
              <a:xfrm flipH="1" flipV="1">
                <a:off x="2340" y="2541"/>
                <a:ext cx="80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9" name="Line 2146"/>
              <p:cNvSpPr>
                <a:spLocks noChangeShapeType="1"/>
              </p:cNvSpPr>
              <p:nvPr/>
            </p:nvSpPr>
            <p:spPr bwMode="auto">
              <a:xfrm flipH="1" flipV="1">
                <a:off x="2515" y="2319"/>
                <a:ext cx="13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0" name="Line 2147"/>
              <p:cNvSpPr>
                <a:spLocks noChangeShapeType="1"/>
              </p:cNvSpPr>
              <p:nvPr/>
            </p:nvSpPr>
            <p:spPr bwMode="auto">
              <a:xfrm flipH="1">
                <a:off x="2440" y="258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1" name="Line 2148"/>
              <p:cNvSpPr>
                <a:spLocks noChangeShapeType="1"/>
              </p:cNvSpPr>
              <p:nvPr/>
            </p:nvSpPr>
            <p:spPr bwMode="auto">
              <a:xfrm flipH="1" flipV="1">
                <a:off x="2439" y="257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2" name="Line 2149"/>
              <p:cNvSpPr>
                <a:spLocks noChangeShapeType="1"/>
              </p:cNvSpPr>
              <p:nvPr/>
            </p:nvSpPr>
            <p:spPr bwMode="auto">
              <a:xfrm flipH="1">
                <a:off x="2437" y="257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3" name="Line 2150"/>
              <p:cNvSpPr>
                <a:spLocks noChangeShapeType="1"/>
              </p:cNvSpPr>
              <p:nvPr/>
            </p:nvSpPr>
            <p:spPr bwMode="auto">
              <a:xfrm flipH="1">
                <a:off x="2435" y="257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4" name="Line 2151"/>
              <p:cNvSpPr>
                <a:spLocks noChangeShapeType="1"/>
              </p:cNvSpPr>
              <p:nvPr/>
            </p:nvSpPr>
            <p:spPr bwMode="auto">
              <a:xfrm flipH="1">
                <a:off x="2434" y="258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5" name="Line 2152"/>
              <p:cNvSpPr>
                <a:spLocks noChangeShapeType="1"/>
              </p:cNvSpPr>
              <p:nvPr/>
            </p:nvSpPr>
            <p:spPr bwMode="auto">
              <a:xfrm flipV="1">
                <a:off x="2676" y="243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6" name="Line 2153"/>
              <p:cNvSpPr>
                <a:spLocks noChangeShapeType="1"/>
              </p:cNvSpPr>
              <p:nvPr/>
            </p:nvSpPr>
            <p:spPr bwMode="auto">
              <a:xfrm flipV="1">
                <a:off x="2677" y="24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7" name="Line 2154"/>
              <p:cNvSpPr>
                <a:spLocks noChangeShapeType="1"/>
              </p:cNvSpPr>
              <p:nvPr/>
            </p:nvSpPr>
            <p:spPr bwMode="auto">
              <a:xfrm flipH="1" flipV="1">
                <a:off x="2677" y="242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8" name="Line 2155"/>
              <p:cNvSpPr>
                <a:spLocks noChangeShapeType="1"/>
              </p:cNvSpPr>
              <p:nvPr/>
            </p:nvSpPr>
            <p:spPr bwMode="auto">
              <a:xfrm flipH="1" flipV="1">
                <a:off x="2676" y="242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9" name="Line 2156"/>
              <p:cNvSpPr>
                <a:spLocks noChangeShapeType="1"/>
              </p:cNvSpPr>
              <p:nvPr/>
            </p:nvSpPr>
            <p:spPr bwMode="auto">
              <a:xfrm flipH="1">
                <a:off x="2439" y="258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0" name="Line 2157"/>
              <p:cNvSpPr>
                <a:spLocks noChangeShapeType="1"/>
              </p:cNvSpPr>
              <p:nvPr/>
            </p:nvSpPr>
            <p:spPr bwMode="auto">
              <a:xfrm flipH="1">
                <a:off x="2437" y="258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1" name="Line 2158"/>
              <p:cNvSpPr>
                <a:spLocks noChangeShapeType="1"/>
              </p:cNvSpPr>
              <p:nvPr/>
            </p:nvSpPr>
            <p:spPr bwMode="auto">
              <a:xfrm flipH="1" flipV="1">
                <a:off x="2435" y="258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2" name="Line 2159"/>
              <p:cNvSpPr>
                <a:spLocks noChangeShapeType="1"/>
              </p:cNvSpPr>
              <p:nvPr/>
            </p:nvSpPr>
            <p:spPr bwMode="auto">
              <a:xfrm flipH="1">
                <a:off x="2434" y="258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3" name="Line 2160"/>
              <p:cNvSpPr>
                <a:spLocks noChangeShapeType="1"/>
              </p:cNvSpPr>
              <p:nvPr/>
            </p:nvSpPr>
            <p:spPr bwMode="auto">
              <a:xfrm>
                <a:off x="2420" y="2590"/>
                <a:ext cx="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4" name="Line 2161"/>
              <p:cNvSpPr>
                <a:spLocks noChangeShapeType="1"/>
              </p:cNvSpPr>
              <p:nvPr/>
            </p:nvSpPr>
            <p:spPr bwMode="auto">
              <a:xfrm flipV="1">
                <a:off x="2672" y="2432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5" name="Line 2162"/>
              <p:cNvSpPr>
                <a:spLocks noChangeShapeType="1"/>
              </p:cNvSpPr>
              <p:nvPr/>
            </p:nvSpPr>
            <p:spPr bwMode="auto">
              <a:xfrm flipV="1">
                <a:off x="2433" y="2545"/>
                <a:ext cx="68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6" name="Line 2163"/>
              <p:cNvSpPr>
                <a:spLocks noChangeShapeType="1"/>
              </p:cNvSpPr>
              <p:nvPr/>
            </p:nvSpPr>
            <p:spPr bwMode="auto">
              <a:xfrm flipH="1" flipV="1">
                <a:off x="2341" y="2540"/>
                <a:ext cx="80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7" name="Line 2164"/>
              <p:cNvSpPr>
                <a:spLocks noChangeShapeType="1"/>
              </p:cNvSpPr>
              <p:nvPr/>
            </p:nvSpPr>
            <p:spPr bwMode="auto">
              <a:xfrm>
                <a:off x="2678" y="242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8" name="Line 2165"/>
              <p:cNvSpPr>
                <a:spLocks noChangeShapeType="1"/>
              </p:cNvSpPr>
              <p:nvPr/>
            </p:nvSpPr>
            <p:spPr bwMode="auto">
              <a:xfrm flipH="1">
                <a:off x="2676" y="243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9" name="Line 2166"/>
              <p:cNvSpPr>
                <a:spLocks noChangeShapeType="1"/>
              </p:cNvSpPr>
              <p:nvPr/>
            </p:nvSpPr>
            <p:spPr bwMode="auto">
              <a:xfrm flipV="1">
                <a:off x="2440" y="258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0" name="Line 2167"/>
              <p:cNvSpPr>
                <a:spLocks noChangeShapeType="1"/>
              </p:cNvSpPr>
              <p:nvPr/>
            </p:nvSpPr>
            <p:spPr bwMode="auto">
              <a:xfrm flipV="1">
                <a:off x="2441" y="257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1" name="Line 2168"/>
              <p:cNvSpPr>
                <a:spLocks noChangeShapeType="1"/>
              </p:cNvSpPr>
              <p:nvPr/>
            </p:nvSpPr>
            <p:spPr bwMode="auto">
              <a:xfrm flipH="1" flipV="1">
                <a:off x="2440" y="257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2" name="Line 2169"/>
              <p:cNvSpPr>
                <a:spLocks noChangeShapeType="1"/>
              </p:cNvSpPr>
              <p:nvPr/>
            </p:nvSpPr>
            <p:spPr bwMode="auto">
              <a:xfrm flipH="1" flipV="1">
                <a:off x="2439" y="257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3" name="Line 2170"/>
              <p:cNvSpPr>
                <a:spLocks noChangeShapeType="1"/>
              </p:cNvSpPr>
              <p:nvPr/>
            </p:nvSpPr>
            <p:spPr bwMode="auto">
              <a:xfrm flipH="1">
                <a:off x="2437" y="257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4" name="Line 2171"/>
              <p:cNvSpPr>
                <a:spLocks noChangeShapeType="1"/>
              </p:cNvSpPr>
              <p:nvPr/>
            </p:nvSpPr>
            <p:spPr bwMode="auto">
              <a:xfrm flipH="1">
                <a:off x="2435" y="257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5" name="Line 2172"/>
              <p:cNvSpPr>
                <a:spLocks noChangeShapeType="1"/>
              </p:cNvSpPr>
              <p:nvPr/>
            </p:nvSpPr>
            <p:spPr bwMode="auto">
              <a:xfrm flipH="1">
                <a:off x="2434" y="257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6" name="Line 2173"/>
              <p:cNvSpPr>
                <a:spLocks noChangeShapeType="1"/>
              </p:cNvSpPr>
              <p:nvPr/>
            </p:nvSpPr>
            <p:spPr bwMode="auto">
              <a:xfrm>
                <a:off x="2434" y="257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7" name="Line 2174"/>
              <p:cNvSpPr>
                <a:spLocks noChangeShapeType="1"/>
              </p:cNvSpPr>
              <p:nvPr/>
            </p:nvSpPr>
            <p:spPr bwMode="auto">
              <a:xfrm flipV="1">
                <a:off x="3314" y="229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8" name="Line 2175"/>
              <p:cNvSpPr>
                <a:spLocks noChangeShapeType="1"/>
              </p:cNvSpPr>
              <p:nvPr/>
            </p:nvSpPr>
            <p:spPr bwMode="auto">
              <a:xfrm flipH="1" flipV="1">
                <a:off x="3268" y="2127"/>
                <a:ext cx="74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9" name="Line 2176"/>
              <p:cNvSpPr>
                <a:spLocks noChangeShapeType="1"/>
              </p:cNvSpPr>
              <p:nvPr/>
            </p:nvSpPr>
            <p:spPr bwMode="auto">
              <a:xfrm>
                <a:off x="3344" y="2179"/>
                <a:ext cx="0" cy="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0" name="Line 2177"/>
              <p:cNvSpPr>
                <a:spLocks noChangeShapeType="1"/>
              </p:cNvSpPr>
              <p:nvPr/>
            </p:nvSpPr>
            <p:spPr bwMode="auto">
              <a:xfrm flipH="1">
                <a:off x="3343" y="2185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1" name="Line 2178"/>
              <p:cNvSpPr>
                <a:spLocks noChangeShapeType="1"/>
              </p:cNvSpPr>
              <p:nvPr/>
            </p:nvSpPr>
            <p:spPr bwMode="auto">
              <a:xfrm>
                <a:off x="3249" y="2118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2" name="Line 2179"/>
              <p:cNvSpPr>
                <a:spLocks noChangeShapeType="1"/>
              </p:cNvSpPr>
              <p:nvPr/>
            </p:nvSpPr>
            <p:spPr bwMode="auto">
              <a:xfrm>
                <a:off x="3249" y="2122"/>
                <a:ext cx="1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3" name="Line 2180"/>
              <p:cNvSpPr>
                <a:spLocks noChangeShapeType="1"/>
              </p:cNvSpPr>
              <p:nvPr/>
            </p:nvSpPr>
            <p:spPr bwMode="auto">
              <a:xfrm flipV="1">
                <a:off x="3261" y="212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4" name="Line 2181"/>
              <p:cNvSpPr>
                <a:spLocks noChangeShapeType="1"/>
              </p:cNvSpPr>
              <p:nvPr/>
            </p:nvSpPr>
            <p:spPr bwMode="auto">
              <a:xfrm flipH="1" flipV="1">
                <a:off x="3171" y="2063"/>
                <a:ext cx="77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5" name="Line 2182"/>
              <p:cNvSpPr>
                <a:spLocks noChangeShapeType="1"/>
              </p:cNvSpPr>
              <p:nvPr/>
            </p:nvSpPr>
            <p:spPr bwMode="auto">
              <a:xfrm flipH="1" flipV="1">
                <a:off x="2551" y="1664"/>
                <a:ext cx="608" cy="3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6" name="Line 2183"/>
              <p:cNvSpPr>
                <a:spLocks noChangeShapeType="1"/>
              </p:cNvSpPr>
              <p:nvPr/>
            </p:nvSpPr>
            <p:spPr bwMode="auto">
              <a:xfrm flipH="1" flipV="1">
                <a:off x="2530" y="1794"/>
                <a:ext cx="1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7" name="Line 2184"/>
              <p:cNvSpPr>
                <a:spLocks noChangeShapeType="1"/>
              </p:cNvSpPr>
              <p:nvPr/>
            </p:nvSpPr>
            <p:spPr bwMode="auto">
              <a:xfrm>
                <a:off x="2532" y="1655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8" name="Line 2185"/>
              <p:cNvSpPr>
                <a:spLocks noChangeShapeType="1"/>
              </p:cNvSpPr>
              <p:nvPr/>
            </p:nvSpPr>
            <p:spPr bwMode="auto">
              <a:xfrm>
                <a:off x="2532" y="1659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9" name="Line 2186"/>
              <p:cNvSpPr>
                <a:spLocks noChangeShapeType="1"/>
              </p:cNvSpPr>
              <p:nvPr/>
            </p:nvSpPr>
            <p:spPr bwMode="auto">
              <a:xfrm flipV="1">
                <a:off x="2543" y="1664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0" name="Line 2187"/>
              <p:cNvSpPr>
                <a:spLocks noChangeShapeType="1"/>
              </p:cNvSpPr>
              <p:nvPr/>
            </p:nvSpPr>
            <p:spPr bwMode="auto">
              <a:xfrm flipH="1" flipV="1">
                <a:off x="2456" y="1604"/>
                <a:ext cx="74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1" name="Line 2188"/>
              <p:cNvSpPr>
                <a:spLocks noChangeShapeType="1"/>
              </p:cNvSpPr>
              <p:nvPr/>
            </p:nvSpPr>
            <p:spPr bwMode="auto">
              <a:xfrm flipH="1">
                <a:off x="2434" y="1604"/>
                <a:ext cx="19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2" name="Line 2189"/>
              <p:cNvSpPr>
                <a:spLocks noChangeShapeType="1"/>
              </p:cNvSpPr>
              <p:nvPr/>
            </p:nvSpPr>
            <p:spPr bwMode="auto">
              <a:xfrm>
                <a:off x="2434" y="161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3" name="Line 2190"/>
              <p:cNvSpPr>
                <a:spLocks noChangeShapeType="1"/>
              </p:cNvSpPr>
              <p:nvPr/>
            </p:nvSpPr>
            <p:spPr bwMode="auto">
              <a:xfrm flipH="1">
                <a:off x="2400" y="165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4" name="Line 2191"/>
              <p:cNvSpPr>
                <a:spLocks noChangeShapeType="1"/>
              </p:cNvSpPr>
              <p:nvPr/>
            </p:nvSpPr>
            <p:spPr bwMode="auto">
              <a:xfrm flipV="1">
                <a:off x="2400" y="1641"/>
                <a:ext cx="1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5" name="Line 2192"/>
              <p:cNvSpPr>
                <a:spLocks noChangeShapeType="1"/>
              </p:cNvSpPr>
              <p:nvPr/>
            </p:nvSpPr>
            <p:spPr bwMode="auto">
              <a:xfrm flipV="1">
                <a:off x="2401" y="1634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6" name="Line 2193"/>
              <p:cNvSpPr>
                <a:spLocks noChangeShapeType="1"/>
              </p:cNvSpPr>
              <p:nvPr/>
            </p:nvSpPr>
            <p:spPr bwMode="auto">
              <a:xfrm flipH="1" flipV="1">
                <a:off x="3266" y="212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7" name="Line 2194"/>
              <p:cNvSpPr>
                <a:spLocks noChangeShapeType="1"/>
              </p:cNvSpPr>
              <p:nvPr/>
            </p:nvSpPr>
            <p:spPr bwMode="auto">
              <a:xfrm flipH="1">
                <a:off x="3264" y="212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8" name="Line 2195"/>
              <p:cNvSpPr>
                <a:spLocks noChangeShapeType="1"/>
              </p:cNvSpPr>
              <p:nvPr/>
            </p:nvSpPr>
            <p:spPr bwMode="auto">
              <a:xfrm flipV="1">
                <a:off x="3249" y="211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9" name="Line 2196"/>
              <p:cNvSpPr>
                <a:spLocks noChangeShapeType="1"/>
              </p:cNvSpPr>
              <p:nvPr/>
            </p:nvSpPr>
            <p:spPr bwMode="auto">
              <a:xfrm flipH="1" flipV="1">
                <a:off x="3248" y="211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0" name="Line 2197"/>
              <p:cNvSpPr>
                <a:spLocks noChangeShapeType="1"/>
              </p:cNvSpPr>
              <p:nvPr/>
            </p:nvSpPr>
            <p:spPr bwMode="auto">
              <a:xfrm>
                <a:off x="3342" y="2174"/>
                <a:ext cx="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1" name="Line 2198"/>
              <p:cNvSpPr>
                <a:spLocks noChangeShapeType="1"/>
              </p:cNvSpPr>
              <p:nvPr/>
            </p:nvSpPr>
            <p:spPr bwMode="auto">
              <a:xfrm>
                <a:off x="3343" y="2176"/>
                <a:ext cx="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2" name="Line 2199"/>
              <p:cNvSpPr>
                <a:spLocks noChangeShapeType="1"/>
              </p:cNvSpPr>
              <p:nvPr/>
            </p:nvSpPr>
            <p:spPr bwMode="auto">
              <a:xfrm flipH="1">
                <a:off x="2547" y="1664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3" name="Line 2200"/>
              <p:cNvSpPr>
                <a:spLocks noChangeShapeType="1"/>
              </p:cNvSpPr>
              <p:nvPr/>
            </p:nvSpPr>
            <p:spPr bwMode="auto">
              <a:xfrm>
                <a:off x="2530" y="165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4" name="Line 2201"/>
              <p:cNvSpPr>
                <a:spLocks noChangeShapeType="1"/>
              </p:cNvSpPr>
              <p:nvPr/>
            </p:nvSpPr>
            <p:spPr bwMode="auto">
              <a:xfrm>
                <a:off x="2532" y="165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5" name="Line 2202"/>
              <p:cNvSpPr>
                <a:spLocks noChangeShapeType="1"/>
              </p:cNvSpPr>
              <p:nvPr/>
            </p:nvSpPr>
            <p:spPr bwMode="auto">
              <a:xfrm flipH="1">
                <a:off x="2453" y="1604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6" name="Line 2203"/>
              <p:cNvSpPr>
                <a:spLocks noChangeShapeType="1"/>
              </p:cNvSpPr>
              <p:nvPr/>
            </p:nvSpPr>
            <p:spPr bwMode="auto">
              <a:xfrm flipH="1">
                <a:off x="3312" y="229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7" name="Line 2204"/>
              <p:cNvSpPr>
                <a:spLocks noChangeShapeType="1"/>
              </p:cNvSpPr>
              <p:nvPr/>
            </p:nvSpPr>
            <p:spPr bwMode="auto">
              <a:xfrm flipH="1">
                <a:off x="3311" y="229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8" name="Line 2205"/>
              <p:cNvSpPr>
                <a:spLocks noChangeShapeType="1"/>
              </p:cNvSpPr>
              <p:nvPr/>
            </p:nvSpPr>
            <p:spPr bwMode="auto">
              <a:xfrm flipH="1">
                <a:off x="2838" y="1913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9" name="Line 2206"/>
              <p:cNvSpPr>
                <a:spLocks noChangeShapeType="1"/>
              </p:cNvSpPr>
              <p:nvPr/>
            </p:nvSpPr>
            <p:spPr bwMode="auto">
              <a:xfrm flipH="1">
                <a:off x="2860" y="1927"/>
                <a:ext cx="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0" name="Line 2207"/>
              <p:cNvSpPr>
                <a:spLocks noChangeShapeType="1"/>
              </p:cNvSpPr>
              <p:nvPr/>
            </p:nvSpPr>
            <p:spPr bwMode="auto">
              <a:xfrm>
                <a:off x="3314" y="229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1" name="Line 2208"/>
              <p:cNvSpPr>
                <a:spLocks noChangeShapeType="1"/>
              </p:cNvSpPr>
              <p:nvPr/>
            </p:nvSpPr>
            <p:spPr bwMode="auto">
              <a:xfrm flipH="1">
                <a:off x="3319" y="2175"/>
                <a:ext cx="2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2" name="Line 2209"/>
              <p:cNvSpPr>
                <a:spLocks noChangeShapeType="1"/>
              </p:cNvSpPr>
              <p:nvPr/>
            </p:nvSpPr>
            <p:spPr bwMode="auto">
              <a:xfrm flipH="1" flipV="1">
                <a:off x="3317" y="218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3" name="Line 2210"/>
              <p:cNvSpPr>
                <a:spLocks noChangeShapeType="1"/>
              </p:cNvSpPr>
              <p:nvPr/>
            </p:nvSpPr>
            <p:spPr bwMode="auto">
              <a:xfrm>
                <a:off x="3317" y="2186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4" name="Line 2211"/>
              <p:cNvSpPr>
                <a:spLocks noChangeShapeType="1"/>
              </p:cNvSpPr>
              <p:nvPr/>
            </p:nvSpPr>
            <p:spPr bwMode="auto">
              <a:xfrm>
                <a:off x="3317" y="219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5" name="Line 2212"/>
              <p:cNvSpPr>
                <a:spLocks noChangeShapeType="1"/>
              </p:cNvSpPr>
              <p:nvPr/>
            </p:nvSpPr>
            <p:spPr bwMode="auto">
              <a:xfrm flipV="1">
                <a:off x="3319" y="2187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6" name="Line 2213"/>
              <p:cNvSpPr>
                <a:spLocks noChangeShapeType="1"/>
              </p:cNvSpPr>
              <p:nvPr/>
            </p:nvSpPr>
            <p:spPr bwMode="auto">
              <a:xfrm>
                <a:off x="3340" y="2181"/>
                <a:ext cx="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7" name="Line 2214"/>
              <p:cNvSpPr>
                <a:spLocks noChangeShapeType="1"/>
              </p:cNvSpPr>
              <p:nvPr/>
            </p:nvSpPr>
            <p:spPr bwMode="auto">
              <a:xfrm flipV="1">
                <a:off x="3319" y="2180"/>
                <a:ext cx="20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9" name="Group 2416"/>
            <p:cNvGrpSpPr>
              <a:grpSpLocks/>
            </p:cNvGrpSpPr>
            <p:nvPr/>
          </p:nvGrpSpPr>
          <p:grpSpPr bwMode="auto">
            <a:xfrm>
              <a:off x="3501763" y="2540233"/>
              <a:ext cx="1692275" cy="1458912"/>
              <a:chOff x="2276" y="1616"/>
              <a:chExt cx="1066" cy="919"/>
            </a:xfrm>
          </p:grpSpPr>
          <p:sp>
            <p:nvSpPr>
              <p:cNvPr id="1688" name="Line 2216"/>
              <p:cNvSpPr>
                <a:spLocks noChangeShapeType="1"/>
              </p:cNvSpPr>
              <p:nvPr/>
            </p:nvSpPr>
            <p:spPr bwMode="auto">
              <a:xfrm flipV="1">
                <a:off x="3339" y="217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9" name="Line 2217"/>
              <p:cNvSpPr>
                <a:spLocks noChangeShapeType="1"/>
              </p:cNvSpPr>
              <p:nvPr/>
            </p:nvSpPr>
            <p:spPr bwMode="auto">
              <a:xfrm flipH="1">
                <a:off x="3282" y="2186"/>
                <a:ext cx="35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0" name="Line 2218"/>
              <p:cNvSpPr>
                <a:spLocks noChangeShapeType="1"/>
              </p:cNvSpPr>
              <p:nvPr/>
            </p:nvSpPr>
            <p:spPr bwMode="auto">
              <a:xfrm flipH="1">
                <a:off x="3272" y="2208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1" name="Line 2219"/>
              <p:cNvSpPr>
                <a:spLocks noChangeShapeType="1"/>
              </p:cNvSpPr>
              <p:nvPr/>
            </p:nvSpPr>
            <p:spPr bwMode="auto">
              <a:xfrm flipH="1" flipV="1">
                <a:off x="2400" y="1647"/>
                <a:ext cx="872" cy="5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2" name="Line 2220"/>
              <p:cNvSpPr>
                <a:spLocks noChangeShapeType="1"/>
              </p:cNvSpPr>
              <p:nvPr/>
            </p:nvSpPr>
            <p:spPr bwMode="auto">
              <a:xfrm>
                <a:off x="3282" y="2208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3" name="Line 2221"/>
              <p:cNvSpPr>
                <a:spLocks noChangeShapeType="1"/>
              </p:cNvSpPr>
              <p:nvPr/>
            </p:nvSpPr>
            <p:spPr bwMode="auto">
              <a:xfrm flipH="1">
                <a:off x="3273" y="2213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4" name="Line 2222"/>
              <p:cNvSpPr>
                <a:spLocks noChangeShapeType="1"/>
              </p:cNvSpPr>
              <p:nvPr/>
            </p:nvSpPr>
            <p:spPr bwMode="auto">
              <a:xfrm flipH="1" flipV="1">
                <a:off x="3272" y="2208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5" name="Line 2223"/>
              <p:cNvSpPr>
                <a:spLocks noChangeShapeType="1"/>
              </p:cNvSpPr>
              <p:nvPr/>
            </p:nvSpPr>
            <p:spPr bwMode="auto">
              <a:xfrm flipV="1">
                <a:off x="3282" y="2201"/>
                <a:ext cx="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6" name="Line 2224"/>
              <p:cNvSpPr>
                <a:spLocks noChangeShapeType="1"/>
              </p:cNvSpPr>
              <p:nvPr/>
            </p:nvSpPr>
            <p:spPr bwMode="auto">
              <a:xfrm flipH="1" flipV="1">
                <a:off x="2401" y="1652"/>
                <a:ext cx="872" cy="5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7" name="Line 2225"/>
              <p:cNvSpPr>
                <a:spLocks noChangeShapeType="1"/>
              </p:cNvSpPr>
              <p:nvPr/>
            </p:nvSpPr>
            <p:spPr bwMode="auto">
              <a:xfrm>
                <a:off x="3246" y="2120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8" name="Line 2226"/>
              <p:cNvSpPr>
                <a:spLocks noChangeShapeType="1"/>
              </p:cNvSpPr>
              <p:nvPr/>
            </p:nvSpPr>
            <p:spPr bwMode="auto">
              <a:xfrm>
                <a:off x="3246" y="2124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9" name="Line 2227"/>
              <p:cNvSpPr>
                <a:spLocks noChangeShapeType="1"/>
              </p:cNvSpPr>
              <p:nvPr/>
            </p:nvSpPr>
            <p:spPr bwMode="auto">
              <a:xfrm flipH="1">
                <a:off x="3251" y="2132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0" name="Line 2228"/>
              <p:cNvSpPr>
                <a:spLocks noChangeShapeType="1"/>
              </p:cNvSpPr>
              <p:nvPr/>
            </p:nvSpPr>
            <p:spPr bwMode="auto">
              <a:xfrm flipV="1">
                <a:off x="3258" y="2129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1" name="Line 2229"/>
              <p:cNvSpPr>
                <a:spLocks noChangeShapeType="1"/>
              </p:cNvSpPr>
              <p:nvPr/>
            </p:nvSpPr>
            <p:spPr bwMode="auto">
              <a:xfrm flipH="1">
                <a:off x="3232" y="2114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2" name="Line 2230"/>
              <p:cNvSpPr>
                <a:spLocks noChangeShapeType="1"/>
              </p:cNvSpPr>
              <p:nvPr/>
            </p:nvSpPr>
            <p:spPr bwMode="auto">
              <a:xfrm flipV="1">
                <a:off x="3246" y="212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3" name="Line 2231"/>
              <p:cNvSpPr>
                <a:spLocks noChangeShapeType="1"/>
              </p:cNvSpPr>
              <p:nvPr/>
            </p:nvSpPr>
            <p:spPr bwMode="auto">
              <a:xfrm flipV="1">
                <a:off x="3232" y="2119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4" name="Line 2232"/>
              <p:cNvSpPr>
                <a:spLocks noChangeShapeType="1"/>
              </p:cNvSpPr>
              <p:nvPr/>
            </p:nvSpPr>
            <p:spPr bwMode="auto">
              <a:xfrm>
                <a:off x="3244" y="211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5" name="Line 2233"/>
              <p:cNvSpPr>
                <a:spLocks noChangeShapeType="1"/>
              </p:cNvSpPr>
              <p:nvPr/>
            </p:nvSpPr>
            <p:spPr bwMode="auto">
              <a:xfrm>
                <a:off x="3159" y="2057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6" name="Line 2234"/>
              <p:cNvSpPr>
                <a:spLocks noChangeShapeType="1"/>
              </p:cNvSpPr>
              <p:nvPr/>
            </p:nvSpPr>
            <p:spPr bwMode="auto">
              <a:xfrm>
                <a:off x="2527" y="1791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7" name="Line 2235"/>
              <p:cNvSpPr>
                <a:spLocks noChangeShapeType="1"/>
              </p:cNvSpPr>
              <p:nvPr/>
            </p:nvSpPr>
            <p:spPr bwMode="auto">
              <a:xfrm flipH="1">
                <a:off x="2528" y="1659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8" name="Line 2236"/>
              <p:cNvSpPr>
                <a:spLocks noChangeShapeType="1"/>
              </p:cNvSpPr>
              <p:nvPr/>
            </p:nvSpPr>
            <p:spPr bwMode="auto">
              <a:xfrm>
                <a:off x="2528" y="1661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9" name="Line 2237"/>
              <p:cNvSpPr>
                <a:spLocks noChangeShapeType="1"/>
              </p:cNvSpPr>
              <p:nvPr/>
            </p:nvSpPr>
            <p:spPr bwMode="auto">
              <a:xfrm flipH="1">
                <a:off x="2534" y="1667"/>
                <a:ext cx="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0" name="Line 2238"/>
              <p:cNvSpPr>
                <a:spLocks noChangeShapeType="1"/>
              </p:cNvSpPr>
              <p:nvPr/>
            </p:nvSpPr>
            <p:spPr bwMode="auto">
              <a:xfrm flipV="1">
                <a:off x="2514" y="1652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1" name="Line 2239"/>
              <p:cNvSpPr>
                <a:spLocks noChangeShapeType="1"/>
              </p:cNvSpPr>
              <p:nvPr/>
            </p:nvSpPr>
            <p:spPr bwMode="auto">
              <a:xfrm>
                <a:off x="2528" y="1657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2" name="Line 2240"/>
              <p:cNvSpPr>
                <a:spLocks noChangeShapeType="1"/>
              </p:cNvSpPr>
              <p:nvPr/>
            </p:nvSpPr>
            <p:spPr bwMode="auto">
              <a:xfrm flipH="1">
                <a:off x="2526" y="165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3" name="Line 2241"/>
              <p:cNvSpPr>
                <a:spLocks noChangeShapeType="1"/>
              </p:cNvSpPr>
              <p:nvPr/>
            </p:nvSpPr>
            <p:spPr bwMode="auto">
              <a:xfrm flipH="1">
                <a:off x="2514" y="1656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4" name="Line 2242"/>
              <p:cNvSpPr>
                <a:spLocks noChangeShapeType="1"/>
              </p:cNvSpPr>
              <p:nvPr/>
            </p:nvSpPr>
            <p:spPr bwMode="auto">
              <a:xfrm>
                <a:off x="2434" y="1616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5" name="Line 2243"/>
              <p:cNvSpPr>
                <a:spLocks noChangeShapeType="1"/>
              </p:cNvSpPr>
              <p:nvPr/>
            </p:nvSpPr>
            <p:spPr bwMode="auto">
              <a:xfrm flipH="1">
                <a:off x="2412" y="1619"/>
                <a:ext cx="24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6" name="Line 2244"/>
              <p:cNvSpPr>
                <a:spLocks noChangeShapeType="1"/>
              </p:cNvSpPr>
              <p:nvPr/>
            </p:nvSpPr>
            <p:spPr bwMode="auto">
              <a:xfrm>
                <a:off x="2434" y="161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7" name="Line 2245"/>
              <p:cNvSpPr>
                <a:spLocks noChangeShapeType="1"/>
              </p:cNvSpPr>
              <p:nvPr/>
            </p:nvSpPr>
            <p:spPr bwMode="auto">
              <a:xfrm flipV="1">
                <a:off x="2528" y="165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8" name="Line 2246"/>
              <p:cNvSpPr>
                <a:spLocks noChangeShapeType="1"/>
              </p:cNvSpPr>
              <p:nvPr/>
            </p:nvSpPr>
            <p:spPr bwMode="auto">
              <a:xfrm flipH="1">
                <a:off x="2527" y="165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9" name="Line 2247"/>
              <p:cNvSpPr>
                <a:spLocks noChangeShapeType="1"/>
              </p:cNvSpPr>
              <p:nvPr/>
            </p:nvSpPr>
            <p:spPr bwMode="auto">
              <a:xfrm flipH="1">
                <a:off x="2512" y="1664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0" name="Line 2248"/>
              <p:cNvSpPr>
                <a:spLocks noChangeShapeType="1"/>
              </p:cNvSpPr>
              <p:nvPr/>
            </p:nvSpPr>
            <p:spPr bwMode="auto">
              <a:xfrm flipH="1">
                <a:off x="2510" y="166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1" name="Line 2249"/>
              <p:cNvSpPr>
                <a:spLocks noChangeShapeType="1"/>
              </p:cNvSpPr>
              <p:nvPr/>
            </p:nvSpPr>
            <p:spPr bwMode="auto">
              <a:xfrm flipV="1">
                <a:off x="3244" y="211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2" name="Line 2250"/>
              <p:cNvSpPr>
                <a:spLocks noChangeShapeType="1"/>
              </p:cNvSpPr>
              <p:nvPr/>
            </p:nvSpPr>
            <p:spPr bwMode="auto">
              <a:xfrm>
                <a:off x="3246" y="211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3" name="Line 2251"/>
              <p:cNvSpPr>
                <a:spLocks noChangeShapeType="1"/>
              </p:cNvSpPr>
              <p:nvPr/>
            </p:nvSpPr>
            <p:spPr bwMode="auto">
              <a:xfrm flipV="1">
                <a:off x="3246" y="211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4" name="Line 2252"/>
              <p:cNvSpPr>
                <a:spLocks noChangeShapeType="1"/>
              </p:cNvSpPr>
              <p:nvPr/>
            </p:nvSpPr>
            <p:spPr bwMode="auto">
              <a:xfrm flipH="1">
                <a:off x="3245" y="211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5" name="Line 2253"/>
              <p:cNvSpPr>
                <a:spLocks noChangeShapeType="1"/>
              </p:cNvSpPr>
              <p:nvPr/>
            </p:nvSpPr>
            <p:spPr bwMode="auto">
              <a:xfrm flipV="1">
                <a:off x="3228" y="2129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6" name="Line 2254"/>
              <p:cNvSpPr>
                <a:spLocks noChangeShapeType="1"/>
              </p:cNvSpPr>
              <p:nvPr/>
            </p:nvSpPr>
            <p:spPr bwMode="auto">
              <a:xfrm flipV="1">
                <a:off x="3230" y="212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7" name="Line 2255"/>
              <p:cNvSpPr>
                <a:spLocks noChangeShapeType="1"/>
              </p:cNvSpPr>
              <p:nvPr/>
            </p:nvSpPr>
            <p:spPr bwMode="auto">
              <a:xfrm flipV="1">
                <a:off x="3339" y="2174"/>
                <a:ext cx="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8" name="Line 2256"/>
              <p:cNvSpPr>
                <a:spLocks noChangeShapeType="1"/>
              </p:cNvSpPr>
              <p:nvPr/>
            </p:nvSpPr>
            <p:spPr bwMode="auto">
              <a:xfrm>
                <a:off x="3341" y="2174"/>
                <a:ext cx="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9" name="Line 2257"/>
              <p:cNvSpPr>
                <a:spLocks noChangeShapeType="1"/>
              </p:cNvSpPr>
              <p:nvPr/>
            </p:nvSpPr>
            <p:spPr bwMode="auto">
              <a:xfrm flipV="1">
                <a:off x="3340" y="2179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0" name="Line 2258"/>
              <p:cNvSpPr>
                <a:spLocks noChangeShapeType="1"/>
              </p:cNvSpPr>
              <p:nvPr/>
            </p:nvSpPr>
            <p:spPr bwMode="auto">
              <a:xfrm flipV="1">
                <a:off x="2526" y="165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1" name="Line 2259"/>
              <p:cNvSpPr>
                <a:spLocks noChangeShapeType="1"/>
              </p:cNvSpPr>
              <p:nvPr/>
            </p:nvSpPr>
            <p:spPr bwMode="auto">
              <a:xfrm>
                <a:off x="2528" y="165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2" name="Line 2260"/>
              <p:cNvSpPr>
                <a:spLocks noChangeShapeType="1"/>
              </p:cNvSpPr>
              <p:nvPr/>
            </p:nvSpPr>
            <p:spPr bwMode="auto">
              <a:xfrm flipH="1">
                <a:off x="3236" y="2136"/>
                <a:ext cx="1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3" name="Line 2261"/>
              <p:cNvSpPr>
                <a:spLocks noChangeShapeType="1"/>
              </p:cNvSpPr>
              <p:nvPr/>
            </p:nvSpPr>
            <p:spPr bwMode="auto">
              <a:xfrm flipH="1" flipV="1">
                <a:off x="3232" y="2136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4" name="Line 2262"/>
              <p:cNvSpPr>
                <a:spLocks noChangeShapeType="1"/>
              </p:cNvSpPr>
              <p:nvPr/>
            </p:nvSpPr>
            <p:spPr bwMode="auto">
              <a:xfrm flipH="1" flipV="1">
                <a:off x="3229" y="2133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5" name="Line 2263"/>
              <p:cNvSpPr>
                <a:spLocks noChangeShapeType="1"/>
              </p:cNvSpPr>
              <p:nvPr/>
            </p:nvSpPr>
            <p:spPr bwMode="auto">
              <a:xfrm flipV="1">
                <a:off x="3229" y="2123"/>
                <a:ext cx="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6" name="Line 2264"/>
              <p:cNvSpPr>
                <a:spLocks noChangeShapeType="1"/>
              </p:cNvSpPr>
              <p:nvPr/>
            </p:nvSpPr>
            <p:spPr bwMode="auto">
              <a:xfrm>
                <a:off x="2462" y="1636"/>
                <a:ext cx="1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7" name="Line 2265"/>
              <p:cNvSpPr>
                <a:spLocks noChangeShapeType="1"/>
              </p:cNvSpPr>
              <p:nvPr/>
            </p:nvSpPr>
            <p:spPr bwMode="auto">
              <a:xfrm>
                <a:off x="2473" y="164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8" name="Line 2266"/>
              <p:cNvSpPr>
                <a:spLocks noChangeShapeType="1"/>
              </p:cNvSpPr>
              <p:nvPr/>
            </p:nvSpPr>
            <p:spPr bwMode="auto">
              <a:xfrm flipH="1">
                <a:off x="2462" y="1643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9" name="Line 2267"/>
              <p:cNvSpPr>
                <a:spLocks noChangeShapeType="1"/>
              </p:cNvSpPr>
              <p:nvPr/>
            </p:nvSpPr>
            <p:spPr bwMode="auto">
              <a:xfrm flipH="1" flipV="1">
                <a:off x="2450" y="1643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0" name="Line 2268"/>
              <p:cNvSpPr>
                <a:spLocks noChangeShapeType="1"/>
              </p:cNvSpPr>
              <p:nvPr/>
            </p:nvSpPr>
            <p:spPr bwMode="auto">
              <a:xfrm flipV="1">
                <a:off x="2450" y="164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1" name="Line 2269"/>
              <p:cNvSpPr>
                <a:spLocks noChangeShapeType="1"/>
              </p:cNvSpPr>
              <p:nvPr/>
            </p:nvSpPr>
            <p:spPr bwMode="auto">
              <a:xfrm flipV="1">
                <a:off x="2450" y="1636"/>
                <a:ext cx="1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2" name="Line 2270"/>
              <p:cNvSpPr>
                <a:spLocks noChangeShapeType="1"/>
              </p:cNvSpPr>
              <p:nvPr/>
            </p:nvSpPr>
            <p:spPr bwMode="auto">
              <a:xfrm>
                <a:off x="2841" y="1907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3" name="Line 2271"/>
              <p:cNvSpPr>
                <a:spLocks noChangeShapeType="1"/>
              </p:cNvSpPr>
              <p:nvPr/>
            </p:nvSpPr>
            <p:spPr bwMode="auto">
              <a:xfrm flipH="1">
                <a:off x="2841" y="1910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4" name="Line 2272"/>
              <p:cNvSpPr>
                <a:spLocks noChangeShapeType="1"/>
              </p:cNvSpPr>
              <p:nvPr/>
            </p:nvSpPr>
            <p:spPr bwMode="auto">
              <a:xfrm flipH="1" flipV="1">
                <a:off x="2836" y="191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5" name="Line 2273"/>
              <p:cNvSpPr>
                <a:spLocks noChangeShapeType="1"/>
              </p:cNvSpPr>
              <p:nvPr/>
            </p:nvSpPr>
            <p:spPr bwMode="auto">
              <a:xfrm flipV="1">
                <a:off x="2836" y="1907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6" name="Line 2274"/>
              <p:cNvSpPr>
                <a:spLocks noChangeShapeType="1"/>
              </p:cNvSpPr>
              <p:nvPr/>
            </p:nvSpPr>
            <p:spPr bwMode="auto">
              <a:xfrm flipH="1" flipV="1">
                <a:off x="3267" y="2171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7" name="Line 2275"/>
              <p:cNvSpPr>
                <a:spLocks noChangeShapeType="1"/>
              </p:cNvSpPr>
              <p:nvPr/>
            </p:nvSpPr>
            <p:spPr bwMode="auto">
              <a:xfrm flipV="1">
                <a:off x="3267" y="217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8" name="Line 2276"/>
              <p:cNvSpPr>
                <a:spLocks noChangeShapeType="1"/>
              </p:cNvSpPr>
              <p:nvPr/>
            </p:nvSpPr>
            <p:spPr bwMode="auto">
              <a:xfrm flipV="1">
                <a:off x="3267" y="2161"/>
                <a:ext cx="11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9" name="Line 2277"/>
              <p:cNvSpPr>
                <a:spLocks noChangeShapeType="1"/>
              </p:cNvSpPr>
              <p:nvPr/>
            </p:nvSpPr>
            <p:spPr bwMode="auto">
              <a:xfrm>
                <a:off x="3278" y="2161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0" name="Line 2278"/>
              <p:cNvSpPr>
                <a:spLocks noChangeShapeType="1"/>
              </p:cNvSpPr>
              <p:nvPr/>
            </p:nvSpPr>
            <p:spPr bwMode="auto">
              <a:xfrm>
                <a:off x="3290" y="217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1" name="Line 2279"/>
              <p:cNvSpPr>
                <a:spLocks noChangeShapeType="1"/>
              </p:cNvSpPr>
              <p:nvPr/>
            </p:nvSpPr>
            <p:spPr bwMode="auto">
              <a:xfrm flipH="1">
                <a:off x="3278" y="2171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2" name="Line 2280"/>
              <p:cNvSpPr>
                <a:spLocks noChangeShapeType="1"/>
              </p:cNvSpPr>
              <p:nvPr/>
            </p:nvSpPr>
            <p:spPr bwMode="auto">
              <a:xfrm>
                <a:off x="2864" y="1923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3" name="Line 2281"/>
              <p:cNvSpPr>
                <a:spLocks noChangeShapeType="1"/>
              </p:cNvSpPr>
              <p:nvPr/>
            </p:nvSpPr>
            <p:spPr bwMode="auto">
              <a:xfrm flipH="1">
                <a:off x="2864" y="1926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4" name="Line 2282"/>
              <p:cNvSpPr>
                <a:spLocks noChangeShapeType="1"/>
              </p:cNvSpPr>
              <p:nvPr/>
            </p:nvSpPr>
            <p:spPr bwMode="auto">
              <a:xfrm flipH="1" flipV="1">
                <a:off x="2859" y="1926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5" name="Line 2283"/>
              <p:cNvSpPr>
                <a:spLocks noChangeShapeType="1"/>
              </p:cNvSpPr>
              <p:nvPr/>
            </p:nvSpPr>
            <p:spPr bwMode="auto">
              <a:xfrm flipV="1">
                <a:off x="2859" y="1923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6" name="Line 2284"/>
              <p:cNvSpPr>
                <a:spLocks noChangeShapeType="1"/>
              </p:cNvSpPr>
              <p:nvPr/>
            </p:nvSpPr>
            <p:spPr bwMode="auto">
              <a:xfrm flipH="1">
                <a:off x="2519" y="1673"/>
                <a:ext cx="1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7" name="Line 2285"/>
              <p:cNvSpPr>
                <a:spLocks noChangeShapeType="1"/>
              </p:cNvSpPr>
              <p:nvPr/>
            </p:nvSpPr>
            <p:spPr bwMode="auto">
              <a:xfrm flipH="1" flipV="1">
                <a:off x="2514" y="1673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8" name="Line 2286"/>
              <p:cNvSpPr>
                <a:spLocks noChangeShapeType="1"/>
              </p:cNvSpPr>
              <p:nvPr/>
            </p:nvSpPr>
            <p:spPr bwMode="auto">
              <a:xfrm flipH="1" flipV="1">
                <a:off x="2511" y="1670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9" name="Line 2287"/>
              <p:cNvSpPr>
                <a:spLocks noChangeShapeType="1"/>
              </p:cNvSpPr>
              <p:nvPr/>
            </p:nvSpPr>
            <p:spPr bwMode="auto">
              <a:xfrm flipV="1">
                <a:off x="2511" y="1660"/>
                <a:ext cx="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0" name="Line 2288"/>
              <p:cNvSpPr>
                <a:spLocks noChangeShapeType="1"/>
              </p:cNvSpPr>
              <p:nvPr/>
            </p:nvSpPr>
            <p:spPr bwMode="auto">
              <a:xfrm flipH="1" flipV="1">
                <a:off x="2287" y="207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1" name="Line 2289"/>
              <p:cNvSpPr>
                <a:spLocks noChangeShapeType="1"/>
              </p:cNvSpPr>
              <p:nvPr/>
            </p:nvSpPr>
            <p:spPr bwMode="auto">
              <a:xfrm flipH="1">
                <a:off x="2283" y="2079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2" name="Line 2290"/>
              <p:cNvSpPr>
                <a:spLocks noChangeShapeType="1"/>
              </p:cNvSpPr>
              <p:nvPr/>
            </p:nvSpPr>
            <p:spPr bwMode="auto">
              <a:xfrm>
                <a:off x="2283" y="2082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3" name="Line 2291"/>
              <p:cNvSpPr>
                <a:spLocks noChangeShapeType="1"/>
              </p:cNvSpPr>
              <p:nvPr/>
            </p:nvSpPr>
            <p:spPr bwMode="auto">
              <a:xfrm>
                <a:off x="2284" y="2085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4" name="Line 2292"/>
              <p:cNvSpPr>
                <a:spLocks noChangeShapeType="1"/>
              </p:cNvSpPr>
              <p:nvPr/>
            </p:nvSpPr>
            <p:spPr bwMode="auto">
              <a:xfrm flipV="1">
                <a:off x="2289" y="208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5" name="Line 2293"/>
              <p:cNvSpPr>
                <a:spLocks noChangeShapeType="1"/>
              </p:cNvSpPr>
              <p:nvPr/>
            </p:nvSpPr>
            <p:spPr bwMode="auto">
              <a:xfrm flipH="1" flipV="1">
                <a:off x="2291" y="2080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6" name="Line 2294"/>
              <p:cNvSpPr>
                <a:spLocks noChangeShapeType="1"/>
              </p:cNvSpPr>
              <p:nvPr/>
            </p:nvSpPr>
            <p:spPr bwMode="auto">
              <a:xfrm>
                <a:off x="2291" y="2080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7" name="Line 2295"/>
              <p:cNvSpPr>
                <a:spLocks noChangeShapeType="1"/>
              </p:cNvSpPr>
              <p:nvPr/>
            </p:nvSpPr>
            <p:spPr bwMode="auto">
              <a:xfrm flipH="1">
                <a:off x="2298" y="208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8" name="Line 2296"/>
              <p:cNvSpPr>
                <a:spLocks noChangeShapeType="1"/>
              </p:cNvSpPr>
              <p:nvPr/>
            </p:nvSpPr>
            <p:spPr bwMode="auto">
              <a:xfrm flipH="1">
                <a:off x="2285" y="2079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9" name="Line 2297"/>
              <p:cNvSpPr>
                <a:spLocks noChangeShapeType="1"/>
              </p:cNvSpPr>
              <p:nvPr/>
            </p:nvSpPr>
            <p:spPr bwMode="auto">
              <a:xfrm>
                <a:off x="2276" y="208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0" name="Line 2298"/>
              <p:cNvSpPr>
                <a:spLocks noChangeShapeType="1"/>
              </p:cNvSpPr>
              <p:nvPr/>
            </p:nvSpPr>
            <p:spPr bwMode="auto">
              <a:xfrm>
                <a:off x="2288" y="2075"/>
                <a:ext cx="1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1" name="Line 2299"/>
              <p:cNvSpPr>
                <a:spLocks noChangeShapeType="1"/>
              </p:cNvSpPr>
              <p:nvPr/>
            </p:nvSpPr>
            <p:spPr bwMode="auto">
              <a:xfrm>
                <a:off x="2298" y="2080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2" name="Line 2300"/>
              <p:cNvSpPr>
                <a:spLocks noChangeShapeType="1"/>
              </p:cNvSpPr>
              <p:nvPr/>
            </p:nvSpPr>
            <p:spPr bwMode="auto">
              <a:xfrm flipH="1">
                <a:off x="2288" y="2083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3" name="Line 2301"/>
              <p:cNvSpPr>
                <a:spLocks noChangeShapeType="1"/>
              </p:cNvSpPr>
              <p:nvPr/>
            </p:nvSpPr>
            <p:spPr bwMode="auto">
              <a:xfrm flipH="1" flipV="1">
                <a:off x="2276" y="2083"/>
                <a:ext cx="1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4" name="Line 2302"/>
              <p:cNvSpPr>
                <a:spLocks noChangeShapeType="1"/>
              </p:cNvSpPr>
              <p:nvPr/>
            </p:nvSpPr>
            <p:spPr bwMode="auto">
              <a:xfrm flipV="1">
                <a:off x="2276" y="2080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5" name="Line 2303"/>
              <p:cNvSpPr>
                <a:spLocks noChangeShapeType="1"/>
              </p:cNvSpPr>
              <p:nvPr/>
            </p:nvSpPr>
            <p:spPr bwMode="auto">
              <a:xfrm flipV="1">
                <a:off x="2276" y="2075"/>
                <a:ext cx="1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6" name="Line 2304"/>
              <p:cNvSpPr>
                <a:spLocks noChangeShapeType="1"/>
              </p:cNvSpPr>
              <p:nvPr/>
            </p:nvSpPr>
            <p:spPr bwMode="auto">
              <a:xfrm>
                <a:off x="2642" y="1829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7" name="Line 2305"/>
              <p:cNvSpPr>
                <a:spLocks noChangeShapeType="1"/>
              </p:cNvSpPr>
              <p:nvPr/>
            </p:nvSpPr>
            <p:spPr bwMode="auto">
              <a:xfrm flipH="1" flipV="1">
                <a:off x="2643" y="183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8" name="Line 2306"/>
              <p:cNvSpPr>
                <a:spLocks noChangeShapeType="1"/>
              </p:cNvSpPr>
              <p:nvPr/>
            </p:nvSpPr>
            <p:spPr bwMode="auto">
              <a:xfrm flipV="1">
                <a:off x="2643" y="182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9" name="Line 2307"/>
              <p:cNvSpPr>
                <a:spLocks noChangeShapeType="1"/>
              </p:cNvSpPr>
              <p:nvPr/>
            </p:nvSpPr>
            <p:spPr bwMode="auto">
              <a:xfrm flipV="1">
                <a:off x="2643" y="1826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0" name="Line 2308"/>
              <p:cNvSpPr>
                <a:spLocks noChangeShapeType="1"/>
              </p:cNvSpPr>
              <p:nvPr/>
            </p:nvSpPr>
            <p:spPr bwMode="auto">
              <a:xfrm flipH="1" flipV="1">
                <a:off x="2645" y="182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1" name="Line 2309"/>
              <p:cNvSpPr>
                <a:spLocks noChangeShapeType="1"/>
              </p:cNvSpPr>
              <p:nvPr/>
            </p:nvSpPr>
            <p:spPr bwMode="auto">
              <a:xfrm>
                <a:off x="2645" y="1824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2" name="Line 2310"/>
              <p:cNvSpPr>
                <a:spLocks noChangeShapeType="1"/>
              </p:cNvSpPr>
              <p:nvPr/>
            </p:nvSpPr>
            <p:spPr bwMode="auto">
              <a:xfrm flipH="1">
                <a:off x="2642" y="182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3" name="Line 2311"/>
              <p:cNvSpPr>
                <a:spLocks noChangeShapeType="1"/>
              </p:cNvSpPr>
              <p:nvPr/>
            </p:nvSpPr>
            <p:spPr bwMode="auto">
              <a:xfrm flipH="1" flipV="1">
                <a:off x="2638" y="1827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4" name="Line 2312"/>
              <p:cNvSpPr>
                <a:spLocks noChangeShapeType="1"/>
              </p:cNvSpPr>
              <p:nvPr/>
            </p:nvSpPr>
            <p:spPr bwMode="auto">
              <a:xfrm flipV="1">
                <a:off x="2638" y="1824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5" name="Line 2313"/>
              <p:cNvSpPr>
                <a:spLocks noChangeShapeType="1"/>
              </p:cNvSpPr>
              <p:nvPr/>
            </p:nvSpPr>
            <p:spPr bwMode="auto">
              <a:xfrm>
                <a:off x="2638" y="1824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6" name="Line 2314"/>
              <p:cNvSpPr>
                <a:spLocks noChangeShapeType="1"/>
              </p:cNvSpPr>
              <p:nvPr/>
            </p:nvSpPr>
            <p:spPr bwMode="auto">
              <a:xfrm>
                <a:off x="2642" y="182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7" name="Line 2315"/>
              <p:cNvSpPr>
                <a:spLocks noChangeShapeType="1"/>
              </p:cNvSpPr>
              <p:nvPr/>
            </p:nvSpPr>
            <p:spPr bwMode="auto">
              <a:xfrm flipH="1">
                <a:off x="2638" y="1829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8" name="Line 2316"/>
              <p:cNvSpPr>
                <a:spLocks noChangeShapeType="1"/>
              </p:cNvSpPr>
              <p:nvPr/>
            </p:nvSpPr>
            <p:spPr bwMode="auto">
              <a:xfrm flipV="1">
                <a:off x="2638" y="183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9" name="Line 2317"/>
              <p:cNvSpPr>
                <a:spLocks noChangeShapeType="1"/>
              </p:cNvSpPr>
              <p:nvPr/>
            </p:nvSpPr>
            <p:spPr bwMode="auto">
              <a:xfrm flipV="1">
                <a:off x="2640" y="182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0" name="Line 2318"/>
              <p:cNvSpPr>
                <a:spLocks noChangeShapeType="1"/>
              </p:cNvSpPr>
              <p:nvPr/>
            </p:nvSpPr>
            <p:spPr bwMode="auto">
              <a:xfrm flipH="1">
                <a:off x="2638" y="182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1" name="Line 2319"/>
              <p:cNvSpPr>
                <a:spLocks noChangeShapeType="1"/>
              </p:cNvSpPr>
              <p:nvPr/>
            </p:nvSpPr>
            <p:spPr bwMode="auto">
              <a:xfrm>
                <a:off x="2638" y="183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2" name="Line 2320"/>
              <p:cNvSpPr>
                <a:spLocks noChangeShapeType="1"/>
              </p:cNvSpPr>
              <p:nvPr/>
            </p:nvSpPr>
            <p:spPr bwMode="auto">
              <a:xfrm>
                <a:off x="2643" y="182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3" name="Line 2321"/>
              <p:cNvSpPr>
                <a:spLocks noChangeShapeType="1"/>
              </p:cNvSpPr>
              <p:nvPr/>
            </p:nvSpPr>
            <p:spPr bwMode="auto">
              <a:xfrm flipH="1">
                <a:off x="2645" y="183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4" name="Line 2322"/>
              <p:cNvSpPr>
                <a:spLocks noChangeShapeType="1"/>
              </p:cNvSpPr>
              <p:nvPr/>
            </p:nvSpPr>
            <p:spPr bwMode="auto">
              <a:xfrm flipV="1">
                <a:off x="2646" y="183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5" name="Line 2323"/>
              <p:cNvSpPr>
                <a:spLocks noChangeShapeType="1"/>
              </p:cNvSpPr>
              <p:nvPr/>
            </p:nvSpPr>
            <p:spPr bwMode="auto">
              <a:xfrm flipH="1" flipV="1">
                <a:off x="2635" y="1832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6" name="Line 2324"/>
              <p:cNvSpPr>
                <a:spLocks noChangeShapeType="1"/>
              </p:cNvSpPr>
              <p:nvPr/>
            </p:nvSpPr>
            <p:spPr bwMode="auto">
              <a:xfrm>
                <a:off x="2650" y="182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7" name="Line 2325"/>
              <p:cNvSpPr>
                <a:spLocks noChangeShapeType="1"/>
              </p:cNvSpPr>
              <p:nvPr/>
            </p:nvSpPr>
            <p:spPr bwMode="auto">
              <a:xfrm flipH="1">
                <a:off x="2638" y="182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8" name="Line 2326"/>
              <p:cNvSpPr>
                <a:spLocks noChangeShapeType="1"/>
              </p:cNvSpPr>
              <p:nvPr/>
            </p:nvSpPr>
            <p:spPr bwMode="auto">
              <a:xfrm>
                <a:off x="2638" y="182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9" name="Line 2327"/>
              <p:cNvSpPr>
                <a:spLocks noChangeShapeType="1"/>
              </p:cNvSpPr>
              <p:nvPr/>
            </p:nvSpPr>
            <p:spPr bwMode="auto">
              <a:xfrm flipV="1">
                <a:off x="2642" y="1824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0" name="Line 2328"/>
              <p:cNvSpPr>
                <a:spLocks noChangeShapeType="1"/>
              </p:cNvSpPr>
              <p:nvPr/>
            </p:nvSpPr>
            <p:spPr bwMode="auto">
              <a:xfrm>
                <a:off x="2634" y="182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1" name="Line 2329"/>
              <p:cNvSpPr>
                <a:spLocks noChangeShapeType="1"/>
              </p:cNvSpPr>
              <p:nvPr/>
            </p:nvSpPr>
            <p:spPr bwMode="auto">
              <a:xfrm flipH="1">
                <a:off x="2636" y="1829"/>
                <a:ext cx="1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2" name="Line 2330"/>
              <p:cNvSpPr>
                <a:spLocks noChangeShapeType="1"/>
              </p:cNvSpPr>
              <p:nvPr/>
            </p:nvSpPr>
            <p:spPr bwMode="auto">
              <a:xfrm flipH="1" flipV="1">
                <a:off x="2634" y="1829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3" name="Line 2331"/>
              <p:cNvSpPr>
                <a:spLocks noChangeShapeType="1"/>
              </p:cNvSpPr>
              <p:nvPr/>
            </p:nvSpPr>
            <p:spPr bwMode="auto">
              <a:xfrm flipH="1" flipV="1">
                <a:off x="2634" y="1829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4" name="Line 2332"/>
              <p:cNvSpPr>
                <a:spLocks noChangeShapeType="1"/>
              </p:cNvSpPr>
              <p:nvPr/>
            </p:nvSpPr>
            <p:spPr bwMode="auto">
              <a:xfrm flipV="1">
                <a:off x="2634" y="182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5" name="Line 2333"/>
              <p:cNvSpPr>
                <a:spLocks noChangeShapeType="1"/>
              </p:cNvSpPr>
              <p:nvPr/>
            </p:nvSpPr>
            <p:spPr bwMode="auto">
              <a:xfrm flipV="1">
                <a:off x="2634" y="1822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6" name="Line 2334"/>
              <p:cNvSpPr>
                <a:spLocks noChangeShapeType="1"/>
              </p:cNvSpPr>
              <p:nvPr/>
            </p:nvSpPr>
            <p:spPr bwMode="auto">
              <a:xfrm>
                <a:off x="2642" y="1822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7" name="Line 2335"/>
              <p:cNvSpPr>
                <a:spLocks noChangeShapeType="1"/>
              </p:cNvSpPr>
              <p:nvPr/>
            </p:nvSpPr>
            <p:spPr bwMode="auto">
              <a:xfrm>
                <a:off x="2650" y="182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8" name="Line 2336"/>
              <p:cNvSpPr>
                <a:spLocks noChangeShapeType="1"/>
              </p:cNvSpPr>
              <p:nvPr/>
            </p:nvSpPr>
            <p:spPr bwMode="auto">
              <a:xfrm flipH="1">
                <a:off x="2642" y="1829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9" name="Line 2337"/>
              <p:cNvSpPr>
                <a:spLocks noChangeShapeType="1"/>
              </p:cNvSpPr>
              <p:nvPr/>
            </p:nvSpPr>
            <p:spPr bwMode="auto">
              <a:xfrm>
                <a:off x="2774" y="191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0" name="Line 2338"/>
              <p:cNvSpPr>
                <a:spLocks noChangeShapeType="1"/>
              </p:cNvSpPr>
              <p:nvPr/>
            </p:nvSpPr>
            <p:spPr bwMode="auto">
              <a:xfrm>
                <a:off x="2779" y="191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1" name="Line 2339"/>
              <p:cNvSpPr>
                <a:spLocks noChangeShapeType="1"/>
              </p:cNvSpPr>
              <p:nvPr/>
            </p:nvSpPr>
            <p:spPr bwMode="auto">
              <a:xfrm>
                <a:off x="2781" y="191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2" name="Line 2340"/>
              <p:cNvSpPr>
                <a:spLocks noChangeShapeType="1"/>
              </p:cNvSpPr>
              <p:nvPr/>
            </p:nvSpPr>
            <p:spPr bwMode="auto">
              <a:xfrm>
                <a:off x="2772" y="191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3" name="Line 2341"/>
              <p:cNvSpPr>
                <a:spLocks noChangeShapeType="1"/>
              </p:cNvSpPr>
              <p:nvPr/>
            </p:nvSpPr>
            <p:spPr bwMode="auto">
              <a:xfrm>
                <a:off x="2782" y="191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4" name="Line 2342"/>
              <p:cNvSpPr>
                <a:spLocks noChangeShapeType="1"/>
              </p:cNvSpPr>
              <p:nvPr/>
            </p:nvSpPr>
            <p:spPr bwMode="auto">
              <a:xfrm>
                <a:off x="2770" y="191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5" name="Line 2343"/>
              <p:cNvSpPr>
                <a:spLocks noChangeShapeType="1"/>
              </p:cNvSpPr>
              <p:nvPr/>
            </p:nvSpPr>
            <p:spPr bwMode="auto">
              <a:xfrm>
                <a:off x="2776" y="1915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6" name="Line 2344"/>
              <p:cNvSpPr>
                <a:spLocks noChangeShapeType="1"/>
              </p:cNvSpPr>
              <p:nvPr/>
            </p:nvSpPr>
            <p:spPr bwMode="auto">
              <a:xfrm flipH="1">
                <a:off x="2776" y="1918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7" name="Line 2345"/>
              <p:cNvSpPr>
                <a:spLocks noChangeShapeType="1"/>
              </p:cNvSpPr>
              <p:nvPr/>
            </p:nvSpPr>
            <p:spPr bwMode="auto">
              <a:xfrm flipH="1" flipV="1">
                <a:off x="2770" y="1918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8" name="Line 2346"/>
              <p:cNvSpPr>
                <a:spLocks noChangeShapeType="1"/>
              </p:cNvSpPr>
              <p:nvPr/>
            </p:nvSpPr>
            <p:spPr bwMode="auto">
              <a:xfrm flipV="1">
                <a:off x="2770" y="1915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9" name="Line 2347"/>
              <p:cNvSpPr>
                <a:spLocks noChangeShapeType="1"/>
              </p:cNvSpPr>
              <p:nvPr/>
            </p:nvSpPr>
            <p:spPr bwMode="auto">
              <a:xfrm>
                <a:off x="2776" y="191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0" name="Line 2348"/>
              <p:cNvSpPr>
                <a:spLocks noChangeShapeType="1"/>
              </p:cNvSpPr>
              <p:nvPr/>
            </p:nvSpPr>
            <p:spPr bwMode="auto">
              <a:xfrm flipH="1">
                <a:off x="2772" y="1919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1" name="Line 2349"/>
              <p:cNvSpPr>
                <a:spLocks noChangeShapeType="1"/>
              </p:cNvSpPr>
              <p:nvPr/>
            </p:nvSpPr>
            <p:spPr bwMode="auto">
              <a:xfrm flipV="1">
                <a:off x="2772" y="1916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2" name="Line 2350"/>
              <p:cNvSpPr>
                <a:spLocks noChangeShapeType="1"/>
              </p:cNvSpPr>
              <p:nvPr/>
            </p:nvSpPr>
            <p:spPr bwMode="auto">
              <a:xfrm flipH="1">
                <a:off x="3026" y="207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3" name="Line 2351"/>
              <p:cNvSpPr>
                <a:spLocks noChangeShapeType="1"/>
              </p:cNvSpPr>
              <p:nvPr/>
            </p:nvSpPr>
            <p:spPr bwMode="auto">
              <a:xfrm>
                <a:off x="3026" y="207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4" name="Line 2352"/>
              <p:cNvSpPr>
                <a:spLocks noChangeShapeType="1"/>
              </p:cNvSpPr>
              <p:nvPr/>
            </p:nvSpPr>
            <p:spPr bwMode="auto">
              <a:xfrm flipV="1">
                <a:off x="3026" y="207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5" name="Line 2353"/>
              <p:cNvSpPr>
                <a:spLocks noChangeShapeType="1"/>
              </p:cNvSpPr>
              <p:nvPr/>
            </p:nvSpPr>
            <p:spPr bwMode="auto">
              <a:xfrm flipV="1">
                <a:off x="3029" y="207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6" name="Line 2354"/>
              <p:cNvSpPr>
                <a:spLocks noChangeShapeType="1"/>
              </p:cNvSpPr>
              <p:nvPr/>
            </p:nvSpPr>
            <p:spPr bwMode="auto">
              <a:xfrm>
                <a:off x="3029" y="207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7" name="Line 2355"/>
              <p:cNvSpPr>
                <a:spLocks noChangeShapeType="1"/>
              </p:cNvSpPr>
              <p:nvPr/>
            </p:nvSpPr>
            <p:spPr bwMode="auto">
              <a:xfrm flipH="1">
                <a:off x="3028" y="207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8" name="Line 2356"/>
              <p:cNvSpPr>
                <a:spLocks noChangeShapeType="1"/>
              </p:cNvSpPr>
              <p:nvPr/>
            </p:nvSpPr>
            <p:spPr bwMode="auto">
              <a:xfrm>
                <a:off x="3028" y="2075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9" name="Line 2357"/>
              <p:cNvSpPr>
                <a:spLocks noChangeShapeType="1"/>
              </p:cNvSpPr>
              <p:nvPr/>
            </p:nvSpPr>
            <p:spPr bwMode="auto">
              <a:xfrm flipH="1">
                <a:off x="3030" y="20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0" name="Line 2358"/>
              <p:cNvSpPr>
                <a:spLocks noChangeShapeType="1"/>
              </p:cNvSpPr>
              <p:nvPr/>
            </p:nvSpPr>
            <p:spPr bwMode="auto">
              <a:xfrm flipH="1" flipV="1">
                <a:off x="3028" y="207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1" name="Line 2359"/>
              <p:cNvSpPr>
                <a:spLocks noChangeShapeType="1"/>
              </p:cNvSpPr>
              <p:nvPr/>
            </p:nvSpPr>
            <p:spPr bwMode="auto">
              <a:xfrm flipV="1">
                <a:off x="3028" y="207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2" name="Line 2360"/>
              <p:cNvSpPr>
                <a:spLocks noChangeShapeType="1"/>
              </p:cNvSpPr>
              <p:nvPr/>
            </p:nvSpPr>
            <p:spPr bwMode="auto">
              <a:xfrm flipH="1">
                <a:off x="3030" y="2079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3" name="Line 2361"/>
              <p:cNvSpPr>
                <a:spLocks noChangeShapeType="1"/>
              </p:cNvSpPr>
              <p:nvPr/>
            </p:nvSpPr>
            <p:spPr bwMode="auto">
              <a:xfrm flipH="1" flipV="1">
                <a:off x="3026" y="2076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4" name="Line 2362"/>
              <p:cNvSpPr>
                <a:spLocks noChangeShapeType="1"/>
              </p:cNvSpPr>
              <p:nvPr/>
            </p:nvSpPr>
            <p:spPr bwMode="auto">
              <a:xfrm flipH="1">
                <a:off x="3024" y="207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5" name="Line 2363"/>
              <p:cNvSpPr>
                <a:spLocks noChangeShapeType="1"/>
              </p:cNvSpPr>
              <p:nvPr/>
            </p:nvSpPr>
            <p:spPr bwMode="auto">
              <a:xfrm flipV="1">
                <a:off x="3024" y="20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6" name="Line 2364"/>
              <p:cNvSpPr>
                <a:spLocks noChangeShapeType="1"/>
              </p:cNvSpPr>
              <p:nvPr/>
            </p:nvSpPr>
            <p:spPr bwMode="auto">
              <a:xfrm flipV="1">
                <a:off x="3025" y="207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7" name="Line 2365"/>
              <p:cNvSpPr>
                <a:spLocks noChangeShapeType="1"/>
              </p:cNvSpPr>
              <p:nvPr/>
            </p:nvSpPr>
            <p:spPr bwMode="auto">
              <a:xfrm flipH="1" flipV="1">
                <a:off x="3022" y="207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8" name="Line 2366"/>
              <p:cNvSpPr>
                <a:spLocks noChangeShapeType="1"/>
              </p:cNvSpPr>
              <p:nvPr/>
            </p:nvSpPr>
            <p:spPr bwMode="auto">
              <a:xfrm flipV="1">
                <a:off x="3022" y="207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9" name="Line 2367"/>
              <p:cNvSpPr>
                <a:spLocks noChangeShapeType="1"/>
              </p:cNvSpPr>
              <p:nvPr/>
            </p:nvSpPr>
            <p:spPr bwMode="auto">
              <a:xfrm>
                <a:off x="3024" y="207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0" name="Line 2368"/>
              <p:cNvSpPr>
                <a:spLocks noChangeShapeType="1"/>
              </p:cNvSpPr>
              <p:nvPr/>
            </p:nvSpPr>
            <p:spPr bwMode="auto">
              <a:xfrm>
                <a:off x="3034" y="207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1" name="Line 2369"/>
              <p:cNvSpPr>
                <a:spLocks noChangeShapeType="1"/>
              </p:cNvSpPr>
              <p:nvPr/>
            </p:nvSpPr>
            <p:spPr bwMode="auto">
              <a:xfrm flipH="1" flipV="1">
                <a:off x="3024" y="207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2" name="Line 2370"/>
              <p:cNvSpPr>
                <a:spLocks noChangeShapeType="1"/>
              </p:cNvSpPr>
              <p:nvPr/>
            </p:nvSpPr>
            <p:spPr bwMode="auto">
              <a:xfrm flipV="1">
                <a:off x="3024" y="207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3" name="Line 2371"/>
              <p:cNvSpPr>
                <a:spLocks noChangeShapeType="1"/>
              </p:cNvSpPr>
              <p:nvPr/>
            </p:nvSpPr>
            <p:spPr bwMode="auto">
              <a:xfrm flipH="1" flipV="1">
                <a:off x="3022" y="207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4" name="Line 2372"/>
              <p:cNvSpPr>
                <a:spLocks noChangeShapeType="1"/>
              </p:cNvSpPr>
              <p:nvPr/>
            </p:nvSpPr>
            <p:spPr bwMode="auto">
              <a:xfrm flipV="1">
                <a:off x="3022" y="2075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5" name="Line 2373"/>
              <p:cNvSpPr>
                <a:spLocks noChangeShapeType="1"/>
              </p:cNvSpPr>
              <p:nvPr/>
            </p:nvSpPr>
            <p:spPr bwMode="auto">
              <a:xfrm>
                <a:off x="3019" y="207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6" name="Line 2374"/>
              <p:cNvSpPr>
                <a:spLocks noChangeShapeType="1"/>
              </p:cNvSpPr>
              <p:nvPr/>
            </p:nvSpPr>
            <p:spPr bwMode="auto">
              <a:xfrm>
                <a:off x="3017" y="207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7" name="Line 2375"/>
              <p:cNvSpPr>
                <a:spLocks noChangeShapeType="1"/>
              </p:cNvSpPr>
              <p:nvPr/>
            </p:nvSpPr>
            <p:spPr bwMode="auto">
              <a:xfrm flipH="1">
                <a:off x="3026" y="2076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8" name="Line 2376"/>
              <p:cNvSpPr>
                <a:spLocks noChangeShapeType="1"/>
              </p:cNvSpPr>
              <p:nvPr/>
            </p:nvSpPr>
            <p:spPr bwMode="auto">
              <a:xfrm flipH="1" flipV="1">
                <a:off x="3017" y="2075"/>
                <a:ext cx="9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9" name="Line 2377"/>
              <p:cNvSpPr>
                <a:spLocks noChangeShapeType="1"/>
              </p:cNvSpPr>
              <p:nvPr/>
            </p:nvSpPr>
            <p:spPr bwMode="auto">
              <a:xfrm flipH="1" flipV="1">
                <a:off x="3018" y="2076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0" name="Line 2378"/>
              <p:cNvSpPr>
                <a:spLocks noChangeShapeType="1"/>
              </p:cNvSpPr>
              <p:nvPr/>
            </p:nvSpPr>
            <p:spPr bwMode="auto">
              <a:xfrm flipH="1" flipV="1">
                <a:off x="3017" y="207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1" name="Line 2379"/>
              <p:cNvSpPr>
                <a:spLocks noChangeShapeType="1"/>
              </p:cNvSpPr>
              <p:nvPr/>
            </p:nvSpPr>
            <p:spPr bwMode="auto">
              <a:xfrm flipV="1">
                <a:off x="3017" y="2070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2" name="Line 2380"/>
              <p:cNvSpPr>
                <a:spLocks noChangeShapeType="1"/>
              </p:cNvSpPr>
              <p:nvPr/>
            </p:nvSpPr>
            <p:spPr bwMode="auto">
              <a:xfrm>
                <a:off x="3026" y="2070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3" name="Line 2381"/>
              <p:cNvSpPr>
                <a:spLocks noChangeShapeType="1"/>
              </p:cNvSpPr>
              <p:nvPr/>
            </p:nvSpPr>
            <p:spPr bwMode="auto">
              <a:xfrm>
                <a:off x="3034" y="207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4" name="Line 2382"/>
              <p:cNvSpPr>
                <a:spLocks noChangeShapeType="1"/>
              </p:cNvSpPr>
              <p:nvPr/>
            </p:nvSpPr>
            <p:spPr bwMode="auto">
              <a:xfrm flipH="1">
                <a:off x="3026" y="2076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5" name="Line 2383"/>
              <p:cNvSpPr>
                <a:spLocks noChangeShapeType="1"/>
              </p:cNvSpPr>
              <p:nvPr/>
            </p:nvSpPr>
            <p:spPr bwMode="auto">
              <a:xfrm flipV="1">
                <a:off x="2654" y="2388"/>
                <a:ext cx="1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6" name="Line 2384"/>
              <p:cNvSpPr>
                <a:spLocks noChangeShapeType="1"/>
              </p:cNvSpPr>
              <p:nvPr/>
            </p:nvSpPr>
            <p:spPr bwMode="auto">
              <a:xfrm flipV="1">
                <a:off x="2671" y="238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7" name="Line 2385"/>
              <p:cNvSpPr>
                <a:spLocks noChangeShapeType="1"/>
              </p:cNvSpPr>
              <p:nvPr/>
            </p:nvSpPr>
            <p:spPr bwMode="auto">
              <a:xfrm flipV="1">
                <a:off x="2674" y="2385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8" name="Line 2386"/>
              <p:cNvSpPr>
                <a:spLocks noChangeShapeType="1"/>
              </p:cNvSpPr>
              <p:nvPr/>
            </p:nvSpPr>
            <p:spPr bwMode="auto">
              <a:xfrm flipV="1">
                <a:off x="2684" y="2382"/>
                <a:ext cx="1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9" name="Line 2387"/>
              <p:cNvSpPr>
                <a:spLocks noChangeShapeType="1"/>
              </p:cNvSpPr>
              <p:nvPr/>
            </p:nvSpPr>
            <p:spPr bwMode="auto">
              <a:xfrm flipV="1">
                <a:off x="2698" y="2380"/>
                <a:ext cx="1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0" name="Line 2388"/>
              <p:cNvSpPr>
                <a:spLocks noChangeShapeType="1"/>
              </p:cNvSpPr>
              <p:nvPr/>
            </p:nvSpPr>
            <p:spPr bwMode="auto">
              <a:xfrm flipV="1">
                <a:off x="2715" y="2377"/>
                <a:ext cx="1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1" name="Line 2389"/>
              <p:cNvSpPr>
                <a:spLocks noChangeShapeType="1"/>
              </p:cNvSpPr>
              <p:nvPr/>
            </p:nvSpPr>
            <p:spPr bwMode="auto">
              <a:xfrm flipV="1">
                <a:off x="2733" y="2375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2" name="Line 2390"/>
              <p:cNvSpPr>
                <a:spLocks noChangeShapeType="1"/>
              </p:cNvSpPr>
              <p:nvPr/>
            </p:nvSpPr>
            <p:spPr bwMode="auto">
              <a:xfrm flipV="1">
                <a:off x="2749" y="2373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3" name="Line 2391"/>
              <p:cNvSpPr>
                <a:spLocks noChangeShapeType="1"/>
              </p:cNvSpPr>
              <p:nvPr/>
            </p:nvSpPr>
            <p:spPr bwMode="auto">
              <a:xfrm>
                <a:off x="2758" y="2373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4" name="Line 2392"/>
              <p:cNvSpPr>
                <a:spLocks noChangeShapeType="1"/>
              </p:cNvSpPr>
              <p:nvPr/>
            </p:nvSpPr>
            <p:spPr bwMode="auto">
              <a:xfrm flipV="1">
                <a:off x="2763" y="2369"/>
                <a:ext cx="2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5" name="Line 2393"/>
              <p:cNvSpPr>
                <a:spLocks noChangeShapeType="1"/>
              </p:cNvSpPr>
              <p:nvPr/>
            </p:nvSpPr>
            <p:spPr bwMode="auto">
              <a:xfrm flipV="1">
                <a:off x="2606" y="2374"/>
                <a:ext cx="25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6" name="Line 2394"/>
              <p:cNvSpPr>
                <a:spLocks noChangeShapeType="1"/>
              </p:cNvSpPr>
              <p:nvPr/>
            </p:nvSpPr>
            <p:spPr bwMode="auto">
              <a:xfrm flipV="1">
                <a:off x="2631" y="2372"/>
                <a:ext cx="1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7" name="Line 2395"/>
              <p:cNvSpPr>
                <a:spLocks noChangeShapeType="1"/>
              </p:cNvSpPr>
              <p:nvPr/>
            </p:nvSpPr>
            <p:spPr bwMode="auto">
              <a:xfrm flipV="1">
                <a:off x="2645" y="2369"/>
                <a:ext cx="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8" name="Line 2396"/>
              <p:cNvSpPr>
                <a:spLocks noChangeShapeType="1"/>
              </p:cNvSpPr>
              <p:nvPr/>
            </p:nvSpPr>
            <p:spPr bwMode="auto">
              <a:xfrm flipV="1">
                <a:off x="2653" y="2368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9" name="Line 2397"/>
              <p:cNvSpPr>
                <a:spLocks noChangeShapeType="1"/>
              </p:cNvSpPr>
              <p:nvPr/>
            </p:nvSpPr>
            <p:spPr bwMode="auto">
              <a:xfrm flipV="1">
                <a:off x="2660" y="2366"/>
                <a:ext cx="1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0" name="Line 2398"/>
              <p:cNvSpPr>
                <a:spLocks noChangeShapeType="1"/>
              </p:cNvSpPr>
              <p:nvPr/>
            </p:nvSpPr>
            <p:spPr bwMode="auto">
              <a:xfrm flipV="1">
                <a:off x="2673" y="2362"/>
                <a:ext cx="2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1" name="Line 2399"/>
              <p:cNvSpPr>
                <a:spLocks noChangeShapeType="1"/>
              </p:cNvSpPr>
              <p:nvPr/>
            </p:nvSpPr>
            <p:spPr bwMode="auto">
              <a:xfrm flipV="1">
                <a:off x="2698" y="2360"/>
                <a:ext cx="1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2" name="Line 2400"/>
              <p:cNvSpPr>
                <a:spLocks noChangeShapeType="1"/>
              </p:cNvSpPr>
              <p:nvPr/>
            </p:nvSpPr>
            <p:spPr bwMode="auto">
              <a:xfrm flipV="1">
                <a:off x="2712" y="235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3" name="Line 2401"/>
              <p:cNvSpPr>
                <a:spLocks noChangeShapeType="1"/>
              </p:cNvSpPr>
              <p:nvPr/>
            </p:nvSpPr>
            <p:spPr bwMode="auto">
              <a:xfrm flipV="1">
                <a:off x="2715" y="2356"/>
                <a:ext cx="2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4" name="Line 2402"/>
              <p:cNvSpPr>
                <a:spLocks noChangeShapeType="1"/>
              </p:cNvSpPr>
              <p:nvPr/>
            </p:nvSpPr>
            <p:spPr bwMode="auto">
              <a:xfrm flipV="1">
                <a:off x="2737" y="2352"/>
                <a:ext cx="2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5" name="Line 2403"/>
              <p:cNvSpPr>
                <a:spLocks noChangeShapeType="1"/>
              </p:cNvSpPr>
              <p:nvPr/>
            </p:nvSpPr>
            <p:spPr bwMode="auto">
              <a:xfrm flipV="1">
                <a:off x="2758" y="2350"/>
                <a:ext cx="1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6" name="Line 2404"/>
              <p:cNvSpPr>
                <a:spLocks noChangeShapeType="1"/>
              </p:cNvSpPr>
              <p:nvPr/>
            </p:nvSpPr>
            <p:spPr bwMode="auto">
              <a:xfrm flipH="1">
                <a:off x="2715" y="2330"/>
                <a:ext cx="2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7" name="Line 2405"/>
              <p:cNvSpPr>
                <a:spLocks noChangeShapeType="1"/>
              </p:cNvSpPr>
              <p:nvPr/>
            </p:nvSpPr>
            <p:spPr bwMode="auto">
              <a:xfrm flipH="1">
                <a:off x="2710" y="2334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8" name="Line 2406"/>
              <p:cNvSpPr>
                <a:spLocks noChangeShapeType="1"/>
              </p:cNvSpPr>
              <p:nvPr/>
            </p:nvSpPr>
            <p:spPr bwMode="auto">
              <a:xfrm flipH="1">
                <a:off x="2698" y="2334"/>
                <a:ext cx="1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9" name="Line 2407"/>
              <p:cNvSpPr>
                <a:spLocks noChangeShapeType="1"/>
              </p:cNvSpPr>
              <p:nvPr/>
            </p:nvSpPr>
            <p:spPr bwMode="auto">
              <a:xfrm flipH="1">
                <a:off x="2691" y="2336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0" name="Line 2408"/>
              <p:cNvSpPr>
                <a:spLocks noChangeShapeType="1"/>
              </p:cNvSpPr>
              <p:nvPr/>
            </p:nvSpPr>
            <p:spPr bwMode="auto">
              <a:xfrm flipH="1">
                <a:off x="2683" y="2337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1" name="Line 2409"/>
              <p:cNvSpPr>
                <a:spLocks noChangeShapeType="1"/>
              </p:cNvSpPr>
              <p:nvPr/>
            </p:nvSpPr>
            <p:spPr bwMode="auto">
              <a:xfrm flipH="1">
                <a:off x="2672" y="2339"/>
                <a:ext cx="1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2" name="Line 2410"/>
              <p:cNvSpPr>
                <a:spLocks noChangeShapeType="1"/>
              </p:cNvSpPr>
              <p:nvPr/>
            </p:nvSpPr>
            <p:spPr bwMode="auto">
              <a:xfrm flipH="1">
                <a:off x="2669" y="234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3" name="Line 2411"/>
              <p:cNvSpPr>
                <a:spLocks noChangeShapeType="1"/>
              </p:cNvSpPr>
              <p:nvPr/>
            </p:nvSpPr>
            <p:spPr bwMode="auto">
              <a:xfrm flipH="1">
                <a:off x="2654" y="2342"/>
                <a:ext cx="1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4" name="Line 2412"/>
              <p:cNvSpPr>
                <a:spLocks noChangeShapeType="1"/>
              </p:cNvSpPr>
              <p:nvPr/>
            </p:nvSpPr>
            <p:spPr bwMode="auto">
              <a:xfrm flipH="1">
                <a:off x="2612" y="2390"/>
                <a:ext cx="4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5" name="Line 2413"/>
              <p:cNvSpPr>
                <a:spLocks noChangeShapeType="1"/>
              </p:cNvSpPr>
              <p:nvPr/>
            </p:nvSpPr>
            <p:spPr bwMode="auto">
              <a:xfrm flipV="1">
                <a:off x="2454" y="251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6" name="Line 2414"/>
              <p:cNvSpPr>
                <a:spLocks noChangeShapeType="1"/>
              </p:cNvSpPr>
              <p:nvPr/>
            </p:nvSpPr>
            <p:spPr bwMode="auto">
              <a:xfrm>
                <a:off x="2379" y="2526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7" name="Line 2415"/>
              <p:cNvSpPr>
                <a:spLocks noChangeShapeType="1"/>
              </p:cNvSpPr>
              <p:nvPr/>
            </p:nvSpPr>
            <p:spPr bwMode="auto">
              <a:xfrm>
                <a:off x="2401" y="2535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1" name="Group 2818"/>
            <p:cNvGrpSpPr>
              <a:grpSpLocks/>
            </p:cNvGrpSpPr>
            <p:nvPr/>
          </p:nvGrpSpPr>
          <p:grpSpPr bwMode="auto">
            <a:xfrm>
              <a:off x="2266688" y="3394308"/>
              <a:ext cx="581025" cy="504825"/>
              <a:chOff x="1498" y="2154"/>
              <a:chExt cx="366" cy="318"/>
            </a:xfrm>
          </p:grpSpPr>
          <p:sp>
            <p:nvSpPr>
              <p:cNvPr id="1288" name="Line 2618"/>
              <p:cNvSpPr>
                <a:spLocks noChangeShapeType="1"/>
              </p:cNvSpPr>
              <p:nvPr/>
            </p:nvSpPr>
            <p:spPr bwMode="auto">
              <a:xfrm flipH="1" flipV="1">
                <a:off x="1646" y="2217"/>
                <a:ext cx="158" cy="10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9" name="Line 2619"/>
              <p:cNvSpPr>
                <a:spLocks noChangeShapeType="1"/>
              </p:cNvSpPr>
              <p:nvPr/>
            </p:nvSpPr>
            <p:spPr bwMode="auto">
              <a:xfrm flipV="1">
                <a:off x="1676" y="2184"/>
                <a:ext cx="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0" name="Line 2620"/>
              <p:cNvSpPr>
                <a:spLocks noChangeShapeType="1"/>
              </p:cNvSpPr>
              <p:nvPr/>
            </p:nvSpPr>
            <p:spPr bwMode="auto">
              <a:xfrm flipH="1" flipV="1">
                <a:off x="1644" y="2215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1" name="Line 2621"/>
              <p:cNvSpPr>
                <a:spLocks noChangeShapeType="1"/>
              </p:cNvSpPr>
              <p:nvPr/>
            </p:nvSpPr>
            <p:spPr bwMode="auto">
              <a:xfrm flipH="1" flipV="1">
                <a:off x="1643" y="221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2" name="Line 2622"/>
              <p:cNvSpPr>
                <a:spLocks noChangeShapeType="1"/>
              </p:cNvSpPr>
              <p:nvPr/>
            </p:nvSpPr>
            <p:spPr bwMode="auto">
              <a:xfrm flipV="1">
                <a:off x="1643" y="2209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3" name="Line 2623"/>
              <p:cNvSpPr>
                <a:spLocks noChangeShapeType="1"/>
              </p:cNvSpPr>
              <p:nvPr/>
            </p:nvSpPr>
            <p:spPr bwMode="auto">
              <a:xfrm flipV="1">
                <a:off x="1643" y="220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4" name="Line 2624"/>
              <p:cNvSpPr>
                <a:spLocks noChangeShapeType="1"/>
              </p:cNvSpPr>
              <p:nvPr/>
            </p:nvSpPr>
            <p:spPr bwMode="auto">
              <a:xfrm flipV="1">
                <a:off x="1644" y="220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5" name="Line 2625"/>
              <p:cNvSpPr>
                <a:spLocks noChangeShapeType="1"/>
              </p:cNvSpPr>
              <p:nvPr/>
            </p:nvSpPr>
            <p:spPr bwMode="auto">
              <a:xfrm flipV="1">
                <a:off x="1646" y="2189"/>
                <a:ext cx="27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6" name="Line 2626"/>
              <p:cNvSpPr>
                <a:spLocks noChangeShapeType="1"/>
              </p:cNvSpPr>
              <p:nvPr/>
            </p:nvSpPr>
            <p:spPr bwMode="auto">
              <a:xfrm flipH="1" flipV="1">
                <a:off x="1633" y="2154"/>
                <a:ext cx="40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7" name="Line 2627"/>
              <p:cNvSpPr>
                <a:spLocks noChangeShapeType="1"/>
              </p:cNvSpPr>
              <p:nvPr/>
            </p:nvSpPr>
            <p:spPr bwMode="auto">
              <a:xfrm flipH="1" flipV="1">
                <a:off x="1502" y="2238"/>
                <a:ext cx="29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8" name="Line 2628"/>
              <p:cNvSpPr>
                <a:spLocks noChangeShapeType="1"/>
              </p:cNvSpPr>
              <p:nvPr/>
            </p:nvSpPr>
            <p:spPr bwMode="auto">
              <a:xfrm flipV="1">
                <a:off x="1502" y="2228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9" name="Line 2629"/>
              <p:cNvSpPr>
                <a:spLocks noChangeShapeType="1"/>
              </p:cNvSpPr>
              <p:nvPr/>
            </p:nvSpPr>
            <p:spPr bwMode="auto">
              <a:xfrm flipV="1">
                <a:off x="1673" y="218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0" name="Line 2630"/>
              <p:cNvSpPr>
                <a:spLocks noChangeShapeType="1"/>
              </p:cNvSpPr>
              <p:nvPr/>
            </p:nvSpPr>
            <p:spPr bwMode="auto">
              <a:xfrm flipV="1">
                <a:off x="1674" y="218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1" name="Line 2631"/>
              <p:cNvSpPr>
                <a:spLocks noChangeShapeType="1"/>
              </p:cNvSpPr>
              <p:nvPr/>
            </p:nvSpPr>
            <p:spPr bwMode="auto">
              <a:xfrm flipV="1">
                <a:off x="1675" y="218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2" name="Line 2632"/>
              <p:cNvSpPr>
                <a:spLocks noChangeShapeType="1"/>
              </p:cNvSpPr>
              <p:nvPr/>
            </p:nvSpPr>
            <p:spPr bwMode="auto">
              <a:xfrm flipV="1">
                <a:off x="1676" y="218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3" name="Line 2633"/>
              <p:cNvSpPr>
                <a:spLocks noChangeShapeType="1"/>
              </p:cNvSpPr>
              <p:nvPr/>
            </p:nvSpPr>
            <p:spPr bwMode="auto">
              <a:xfrm flipH="1" flipV="1">
                <a:off x="1674" y="218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4" name="Line 2634"/>
              <p:cNvSpPr>
                <a:spLocks noChangeShapeType="1"/>
              </p:cNvSpPr>
              <p:nvPr/>
            </p:nvSpPr>
            <p:spPr bwMode="auto">
              <a:xfrm flipH="1" flipV="1">
                <a:off x="1673" y="217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5" name="Line 2635"/>
              <p:cNvSpPr>
                <a:spLocks noChangeShapeType="1"/>
              </p:cNvSpPr>
              <p:nvPr/>
            </p:nvSpPr>
            <p:spPr bwMode="auto">
              <a:xfrm flipV="1">
                <a:off x="1566" y="2251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6" name="Line 2636"/>
              <p:cNvSpPr>
                <a:spLocks noChangeShapeType="1"/>
              </p:cNvSpPr>
              <p:nvPr/>
            </p:nvSpPr>
            <p:spPr bwMode="auto">
              <a:xfrm flipV="1">
                <a:off x="1572" y="2250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7" name="Line 2637"/>
              <p:cNvSpPr>
                <a:spLocks noChangeShapeType="1"/>
              </p:cNvSpPr>
              <p:nvPr/>
            </p:nvSpPr>
            <p:spPr bwMode="auto">
              <a:xfrm>
                <a:off x="1581" y="2250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8" name="Line 2638"/>
              <p:cNvSpPr>
                <a:spLocks noChangeShapeType="1"/>
              </p:cNvSpPr>
              <p:nvPr/>
            </p:nvSpPr>
            <p:spPr bwMode="auto">
              <a:xfrm>
                <a:off x="1586" y="2251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9" name="Line 2639"/>
              <p:cNvSpPr>
                <a:spLocks noChangeShapeType="1"/>
              </p:cNvSpPr>
              <p:nvPr/>
            </p:nvSpPr>
            <p:spPr bwMode="auto">
              <a:xfrm>
                <a:off x="1586" y="225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0" name="Line 2640"/>
              <p:cNvSpPr>
                <a:spLocks noChangeShapeType="1"/>
              </p:cNvSpPr>
              <p:nvPr/>
            </p:nvSpPr>
            <p:spPr bwMode="auto">
              <a:xfrm>
                <a:off x="1588" y="2252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1" name="Line 2641"/>
              <p:cNvSpPr>
                <a:spLocks noChangeShapeType="1"/>
              </p:cNvSpPr>
              <p:nvPr/>
            </p:nvSpPr>
            <p:spPr bwMode="auto">
              <a:xfrm flipV="1">
                <a:off x="1642" y="2266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2" name="Line 2642"/>
              <p:cNvSpPr>
                <a:spLocks noChangeShapeType="1"/>
              </p:cNvSpPr>
              <p:nvPr/>
            </p:nvSpPr>
            <p:spPr bwMode="auto">
              <a:xfrm>
                <a:off x="1647" y="2266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3" name="Line 2643"/>
              <p:cNvSpPr>
                <a:spLocks noChangeShapeType="1"/>
              </p:cNvSpPr>
              <p:nvPr/>
            </p:nvSpPr>
            <p:spPr bwMode="auto">
              <a:xfrm>
                <a:off x="1655" y="226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4" name="Line 2644"/>
              <p:cNvSpPr>
                <a:spLocks noChangeShapeType="1"/>
              </p:cNvSpPr>
              <p:nvPr/>
            </p:nvSpPr>
            <p:spPr bwMode="auto">
              <a:xfrm>
                <a:off x="1659" y="226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5" name="Line 2645"/>
              <p:cNvSpPr>
                <a:spLocks noChangeShapeType="1"/>
              </p:cNvSpPr>
              <p:nvPr/>
            </p:nvSpPr>
            <p:spPr bwMode="auto">
              <a:xfrm>
                <a:off x="1660" y="226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6" name="Line 2646"/>
              <p:cNvSpPr>
                <a:spLocks noChangeShapeType="1"/>
              </p:cNvSpPr>
              <p:nvPr/>
            </p:nvSpPr>
            <p:spPr bwMode="auto">
              <a:xfrm>
                <a:off x="1661" y="226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7" name="Line 2647"/>
              <p:cNvSpPr>
                <a:spLocks noChangeShapeType="1"/>
              </p:cNvSpPr>
              <p:nvPr/>
            </p:nvSpPr>
            <p:spPr bwMode="auto">
              <a:xfrm flipH="1" flipV="1">
                <a:off x="1573" y="2260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8" name="Line 2648"/>
              <p:cNvSpPr>
                <a:spLocks noChangeShapeType="1"/>
              </p:cNvSpPr>
              <p:nvPr/>
            </p:nvSpPr>
            <p:spPr bwMode="auto">
              <a:xfrm flipH="1" flipV="1">
                <a:off x="1569" y="225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9" name="Line 2649"/>
              <p:cNvSpPr>
                <a:spLocks noChangeShapeType="1"/>
              </p:cNvSpPr>
              <p:nvPr/>
            </p:nvSpPr>
            <p:spPr bwMode="auto">
              <a:xfrm flipH="1" flipV="1">
                <a:off x="1566" y="2255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0" name="Line 2650"/>
              <p:cNvSpPr>
                <a:spLocks noChangeShapeType="1"/>
              </p:cNvSpPr>
              <p:nvPr/>
            </p:nvSpPr>
            <p:spPr bwMode="auto">
              <a:xfrm flipH="1" flipV="1">
                <a:off x="1563" y="2252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1" name="Line 2651"/>
              <p:cNvSpPr>
                <a:spLocks noChangeShapeType="1"/>
              </p:cNvSpPr>
              <p:nvPr/>
            </p:nvSpPr>
            <p:spPr bwMode="auto">
              <a:xfrm flipH="1" flipV="1">
                <a:off x="1562" y="225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2" name="Line 2652"/>
              <p:cNvSpPr>
                <a:spLocks noChangeShapeType="1"/>
              </p:cNvSpPr>
              <p:nvPr/>
            </p:nvSpPr>
            <p:spPr bwMode="auto">
              <a:xfrm flipV="1">
                <a:off x="1562" y="224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3" name="Line 2653"/>
              <p:cNvSpPr>
                <a:spLocks noChangeShapeType="1"/>
              </p:cNvSpPr>
              <p:nvPr/>
            </p:nvSpPr>
            <p:spPr bwMode="auto">
              <a:xfrm flipV="1">
                <a:off x="1563" y="2244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4" name="Line 2654"/>
              <p:cNvSpPr>
                <a:spLocks noChangeShapeType="1"/>
              </p:cNvSpPr>
              <p:nvPr/>
            </p:nvSpPr>
            <p:spPr bwMode="auto">
              <a:xfrm flipV="1">
                <a:off x="1567" y="2241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5" name="Line 2655"/>
              <p:cNvSpPr>
                <a:spLocks noChangeShapeType="1"/>
              </p:cNvSpPr>
              <p:nvPr/>
            </p:nvSpPr>
            <p:spPr bwMode="auto">
              <a:xfrm flipV="1">
                <a:off x="1570" y="2240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6" name="Line 2656"/>
              <p:cNvSpPr>
                <a:spLocks noChangeShapeType="1"/>
              </p:cNvSpPr>
              <p:nvPr/>
            </p:nvSpPr>
            <p:spPr bwMode="auto">
              <a:xfrm flipV="1">
                <a:off x="1575" y="223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7" name="Line 2657"/>
              <p:cNvSpPr>
                <a:spLocks noChangeShapeType="1"/>
              </p:cNvSpPr>
              <p:nvPr/>
            </p:nvSpPr>
            <p:spPr bwMode="auto">
              <a:xfrm>
                <a:off x="1577" y="2239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8" name="Line 2658"/>
              <p:cNvSpPr>
                <a:spLocks noChangeShapeType="1"/>
              </p:cNvSpPr>
              <p:nvPr/>
            </p:nvSpPr>
            <p:spPr bwMode="auto">
              <a:xfrm>
                <a:off x="1580" y="223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9" name="Line 2659"/>
              <p:cNvSpPr>
                <a:spLocks noChangeShapeType="1"/>
              </p:cNvSpPr>
              <p:nvPr/>
            </p:nvSpPr>
            <p:spPr bwMode="auto">
              <a:xfrm>
                <a:off x="1583" y="2240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0" name="Line 2660"/>
              <p:cNvSpPr>
                <a:spLocks noChangeShapeType="1"/>
              </p:cNvSpPr>
              <p:nvPr/>
            </p:nvSpPr>
            <p:spPr bwMode="auto">
              <a:xfrm>
                <a:off x="1587" y="2241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1" name="Line 2661"/>
              <p:cNvSpPr>
                <a:spLocks noChangeShapeType="1"/>
              </p:cNvSpPr>
              <p:nvPr/>
            </p:nvSpPr>
            <p:spPr bwMode="auto">
              <a:xfrm>
                <a:off x="1591" y="2244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2" name="Line 2662"/>
              <p:cNvSpPr>
                <a:spLocks noChangeShapeType="1"/>
              </p:cNvSpPr>
              <p:nvPr/>
            </p:nvSpPr>
            <p:spPr bwMode="auto">
              <a:xfrm>
                <a:off x="1594" y="2247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3" name="Line 2663"/>
              <p:cNvSpPr>
                <a:spLocks noChangeShapeType="1"/>
              </p:cNvSpPr>
              <p:nvPr/>
            </p:nvSpPr>
            <p:spPr bwMode="auto">
              <a:xfrm flipH="1">
                <a:off x="1594" y="225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4" name="Line 2664"/>
              <p:cNvSpPr>
                <a:spLocks noChangeShapeType="1"/>
              </p:cNvSpPr>
              <p:nvPr/>
            </p:nvSpPr>
            <p:spPr bwMode="auto">
              <a:xfrm flipH="1">
                <a:off x="1592" y="2252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5" name="Line 2665"/>
              <p:cNvSpPr>
                <a:spLocks noChangeShapeType="1"/>
              </p:cNvSpPr>
              <p:nvPr/>
            </p:nvSpPr>
            <p:spPr bwMode="auto">
              <a:xfrm flipH="1">
                <a:off x="1589" y="2255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6" name="Line 2666"/>
              <p:cNvSpPr>
                <a:spLocks noChangeShapeType="1"/>
              </p:cNvSpPr>
              <p:nvPr/>
            </p:nvSpPr>
            <p:spPr bwMode="auto">
              <a:xfrm flipH="1">
                <a:off x="1585" y="225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7" name="Line 2667"/>
              <p:cNvSpPr>
                <a:spLocks noChangeShapeType="1"/>
              </p:cNvSpPr>
              <p:nvPr/>
            </p:nvSpPr>
            <p:spPr bwMode="auto">
              <a:xfrm flipH="1">
                <a:off x="1578" y="2260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8" name="Line 2668"/>
              <p:cNvSpPr>
                <a:spLocks noChangeShapeType="1"/>
              </p:cNvSpPr>
              <p:nvPr/>
            </p:nvSpPr>
            <p:spPr bwMode="auto">
              <a:xfrm>
                <a:off x="1653" y="2255"/>
                <a:ext cx="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9" name="Line 2669"/>
              <p:cNvSpPr>
                <a:spLocks noChangeShapeType="1"/>
              </p:cNvSpPr>
              <p:nvPr/>
            </p:nvSpPr>
            <p:spPr bwMode="auto">
              <a:xfrm>
                <a:off x="1661" y="225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0" name="Line 2670"/>
              <p:cNvSpPr>
                <a:spLocks noChangeShapeType="1"/>
              </p:cNvSpPr>
              <p:nvPr/>
            </p:nvSpPr>
            <p:spPr bwMode="auto">
              <a:xfrm>
                <a:off x="1664" y="2260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1" name="Line 2671"/>
              <p:cNvSpPr>
                <a:spLocks noChangeShapeType="1"/>
              </p:cNvSpPr>
              <p:nvPr/>
            </p:nvSpPr>
            <p:spPr bwMode="auto">
              <a:xfrm>
                <a:off x="1665" y="2263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2" name="Line 2672"/>
              <p:cNvSpPr>
                <a:spLocks noChangeShapeType="1"/>
              </p:cNvSpPr>
              <p:nvPr/>
            </p:nvSpPr>
            <p:spPr bwMode="auto">
              <a:xfrm flipH="1">
                <a:off x="1663" y="226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3" name="Line 2673"/>
              <p:cNvSpPr>
                <a:spLocks noChangeShapeType="1"/>
              </p:cNvSpPr>
              <p:nvPr/>
            </p:nvSpPr>
            <p:spPr bwMode="auto">
              <a:xfrm flipH="1">
                <a:off x="1660" y="2269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4" name="Line 2674"/>
              <p:cNvSpPr>
                <a:spLocks noChangeShapeType="1"/>
              </p:cNvSpPr>
              <p:nvPr/>
            </p:nvSpPr>
            <p:spPr bwMode="auto">
              <a:xfrm flipH="1">
                <a:off x="1656" y="2271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5" name="Line 2675"/>
              <p:cNvSpPr>
                <a:spLocks noChangeShapeType="1"/>
              </p:cNvSpPr>
              <p:nvPr/>
            </p:nvSpPr>
            <p:spPr bwMode="auto">
              <a:xfrm flipH="1">
                <a:off x="1654" y="227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6" name="Line 2676"/>
              <p:cNvSpPr>
                <a:spLocks noChangeShapeType="1"/>
              </p:cNvSpPr>
              <p:nvPr/>
            </p:nvSpPr>
            <p:spPr bwMode="auto">
              <a:xfrm flipH="1">
                <a:off x="1651" y="2274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7" name="Line 2677"/>
              <p:cNvSpPr>
                <a:spLocks noChangeShapeType="1"/>
              </p:cNvSpPr>
              <p:nvPr/>
            </p:nvSpPr>
            <p:spPr bwMode="auto">
              <a:xfrm flipH="1" flipV="1">
                <a:off x="1648" y="227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8" name="Line 2678"/>
              <p:cNvSpPr>
                <a:spLocks noChangeShapeType="1"/>
              </p:cNvSpPr>
              <p:nvPr/>
            </p:nvSpPr>
            <p:spPr bwMode="auto">
              <a:xfrm flipH="1" flipV="1">
                <a:off x="1645" y="227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9" name="Line 2679"/>
              <p:cNvSpPr>
                <a:spLocks noChangeShapeType="1"/>
              </p:cNvSpPr>
              <p:nvPr/>
            </p:nvSpPr>
            <p:spPr bwMode="auto">
              <a:xfrm flipH="1" flipV="1">
                <a:off x="1642" y="2269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0" name="Line 2680"/>
              <p:cNvSpPr>
                <a:spLocks noChangeShapeType="1"/>
              </p:cNvSpPr>
              <p:nvPr/>
            </p:nvSpPr>
            <p:spPr bwMode="auto">
              <a:xfrm flipH="1" flipV="1">
                <a:off x="1639" y="226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1" name="Line 2681"/>
              <p:cNvSpPr>
                <a:spLocks noChangeShapeType="1"/>
              </p:cNvSpPr>
              <p:nvPr/>
            </p:nvSpPr>
            <p:spPr bwMode="auto">
              <a:xfrm flipV="1">
                <a:off x="1639" y="2263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2" name="Line 2682"/>
              <p:cNvSpPr>
                <a:spLocks noChangeShapeType="1"/>
              </p:cNvSpPr>
              <p:nvPr/>
            </p:nvSpPr>
            <p:spPr bwMode="auto">
              <a:xfrm flipV="1">
                <a:off x="1639" y="2260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3" name="Line 2683"/>
              <p:cNvSpPr>
                <a:spLocks noChangeShapeType="1"/>
              </p:cNvSpPr>
              <p:nvPr/>
            </p:nvSpPr>
            <p:spPr bwMode="auto">
              <a:xfrm flipV="1">
                <a:off x="1641" y="225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4" name="Line 2684"/>
              <p:cNvSpPr>
                <a:spLocks noChangeShapeType="1"/>
              </p:cNvSpPr>
              <p:nvPr/>
            </p:nvSpPr>
            <p:spPr bwMode="auto">
              <a:xfrm flipV="1">
                <a:off x="1644" y="2255"/>
                <a:ext cx="9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5" name="Line 2685"/>
              <p:cNvSpPr>
                <a:spLocks noChangeShapeType="1"/>
              </p:cNvSpPr>
              <p:nvPr/>
            </p:nvSpPr>
            <p:spPr bwMode="auto">
              <a:xfrm>
                <a:off x="1624" y="2185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6" name="Line 2686"/>
              <p:cNvSpPr>
                <a:spLocks noChangeShapeType="1"/>
              </p:cNvSpPr>
              <p:nvPr/>
            </p:nvSpPr>
            <p:spPr bwMode="auto">
              <a:xfrm>
                <a:off x="1629" y="2186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7" name="Line 2687"/>
              <p:cNvSpPr>
                <a:spLocks noChangeShapeType="1"/>
              </p:cNvSpPr>
              <p:nvPr/>
            </p:nvSpPr>
            <p:spPr bwMode="auto">
              <a:xfrm>
                <a:off x="1631" y="218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8" name="Line 2688"/>
              <p:cNvSpPr>
                <a:spLocks noChangeShapeType="1"/>
              </p:cNvSpPr>
              <p:nvPr/>
            </p:nvSpPr>
            <p:spPr bwMode="auto">
              <a:xfrm flipH="1">
                <a:off x="1630" y="219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9" name="Line 2689"/>
              <p:cNvSpPr>
                <a:spLocks noChangeShapeType="1"/>
              </p:cNvSpPr>
              <p:nvPr/>
            </p:nvSpPr>
            <p:spPr bwMode="auto">
              <a:xfrm flipH="1">
                <a:off x="1628" y="2191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0" name="Line 2690"/>
              <p:cNvSpPr>
                <a:spLocks noChangeShapeType="1"/>
              </p:cNvSpPr>
              <p:nvPr/>
            </p:nvSpPr>
            <p:spPr bwMode="auto">
              <a:xfrm flipH="1">
                <a:off x="1624" y="2195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1" name="Line 2691"/>
              <p:cNvSpPr>
                <a:spLocks noChangeShapeType="1"/>
              </p:cNvSpPr>
              <p:nvPr/>
            </p:nvSpPr>
            <p:spPr bwMode="auto">
              <a:xfrm flipH="1" flipV="1">
                <a:off x="1619" y="2195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2" name="Line 2692"/>
              <p:cNvSpPr>
                <a:spLocks noChangeShapeType="1"/>
              </p:cNvSpPr>
              <p:nvPr/>
            </p:nvSpPr>
            <p:spPr bwMode="auto">
              <a:xfrm flipH="1" flipV="1">
                <a:off x="1616" y="2191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3" name="Line 2693"/>
              <p:cNvSpPr>
                <a:spLocks noChangeShapeType="1"/>
              </p:cNvSpPr>
              <p:nvPr/>
            </p:nvSpPr>
            <p:spPr bwMode="auto">
              <a:xfrm flipV="1">
                <a:off x="1616" y="218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4" name="Line 2694"/>
              <p:cNvSpPr>
                <a:spLocks noChangeShapeType="1"/>
              </p:cNvSpPr>
              <p:nvPr/>
            </p:nvSpPr>
            <p:spPr bwMode="auto">
              <a:xfrm flipV="1">
                <a:off x="1616" y="2186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5" name="Line 2695"/>
              <p:cNvSpPr>
                <a:spLocks noChangeShapeType="1"/>
              </p:cNvSpPr>
              <p:nvPr/>
            </p:nvSpPr>
            <p:spPr bwMode="auto">
              <a:xfrm flipV="1">
                <a:off x="1618" y="2185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6" name="Line 2696"/>
              <p:cNvSpPr>
                <a:spLocks noChangeShapeType="1"/>
              </p:cNvSpPr>
              <p:nvPr/>
            </p:nvSpPr>
            <p:spPr bwMode="auto">
              <a:xfrm flipV="1">
                <a:off x="1614" y="2285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7" name="Line 2697"/>
              <p:cNvSpPr>
                <a:spLocks noChangeShapeType="1"/>
              </p:cNvSpPr>
              <p:nvPr/>
            </p:nvSpPr>
            <p:spPr bwMode="auto">
              <a:xfrm>
                <a:off x="1621" y="2285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8" name="Line 2698"/>
              <p:cNvSpPr>
                <a:spLocks noChangeShapeType="1"/>
              </p:cNvSpPr>
              <p:nvPr/>
            </p:nvSpPr>
            <p:spPr bwMode="auto">
              <a:xfrm flipH="1" flipV="1">
                <a:off x="1562" y="2231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9" name="Line 2699"/>
              <p:cNvSpPr>
                <a:spLocks noChangeShapeType="1"/>
              </p:cNvSpPr>
              <p:nvPr/>
            </p:nvSpPr>
            <p:spPr bwMode="auto">
              <a:xfrm flipH="1" flipV="1">
                <a:off x="1560" y="2228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0" name="Line 2700"/>
              <p:cNvSpPr>
                <a:spLocks noChangeShapeType="1"/>
              </p:cNvSpPr>
              <p:nvPr/>
            </p:nvSpPr>
            <p:spPr bwMode="auto">
              <a:xfrm flipV="1">
                <a:off x="1560" y="2224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1" name="Line 2701"/>
              <p:cNvSpPr>
                <a:spLocks noChangeShapeType="1"/>
              </p:cNvSpPr>
              <p:nvPr/>
            </p:nvSpPr>
            <p:spPr bwMode="auto">
              <a:xfrm flipV="1">
                <a:off x="1560" y="222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2" name="Line 2702"/>
              <p:cNvSpPr>
                <a:spLocks noChangeShapeType="1"/>
              </p:cNvSpPr>
              <p:nvPr/>
            </p:nvSpPr>
            <p:spPr bwMode="auto">
              <a:xfrm flipV="1">
                <a:off x="1563" y="2221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3" name="Line 2703"/>
              <p:cNvSpPr>
                <a:spLocks noChangeShapeType="1"/>
              </p:cNvSpPr>
              <p:nvPr/>
            </p:nvSpPr>
            <p:spPr bwMode="auto">
              <a:xfrm>
                <a:off x="1568" y="2221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4" name="Line 2704"/>
              <p:cNvSpPr>
                <a:spLocks noChangeShapeType="1"/>
              </p:cNvSpPr>
              <p:nvPr/>
            </p:nvSpPr>
            <p:spPr bwMode="auto">
              <a:xfrm>
                <a:off x="1572" y="222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5" name="Line 2705"/>
              <p:cNvSpPr>
                <a:spLocks noChangeShapeType="1"/>
              </p:cNvSpPr>
              <p:nvPr/>
            </p:nvSpPr>
            <p:spPr bwMode="auto">
              <a:xfrm>
                <a:off x="1575" y="2224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6" name="Line 2706"/>
              <p:cNvSpPr>
                <a:spLocks noChangeShapeType="1"/>
              </p:cNvSpPr>
              <p:nvPr/>
            </p:nvSpPr>
            <p:spPr bwMode="auto">
              <a:xfrm flipH="1">
                <a:off x="1572" y="2228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7" name="Line 2707"/>
              <p:cNvSpPr>
                <a:spLocks noChangeShapeType="1"/>
              </p:cNvSpPr>
              <p:nvPr/>
            </p:nvSpPr>
            <p:spPr bwMode="auto">
              <a:xfrm flipH="1">
                <a:off x="1568" y="2231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8" name="Line 2708"/>
              <p:cNvSpPr>
                <a:spLocks noChangeShapeType="1"/>
              </p:cNvSpPr>
              <p:nvPr/>
            </p:nvSpPr>
            <p:spPr bwMode="auto">
              <a:xfrm>
                <a:off x="1621" y="2275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9" name="Line 2709"/>
              <p:cNvSpPr>
                <a:spLocks noChangeShapeType="1"/>
              </p:cNvSpPr>
              <p:nvPr/>
            </p:nvSpPr>
            <p:spPr bwMode="auto">
              <a:xfrm>
                <a:off x="1629" y="227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0" name="Line 2710"/>
              <p:cNvSpPr>
                <a:spLocks noChangeShapeType="1"/>
              </p:cNvSpPr>
              <p:nvPr/>
            </p:nvSpPr>
            <p:spPr bwMode="auto">
              <a:xfrm>
                <a:off x="1631" y="227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1" name="Line 2711"/>
              <p:cNvSpPr>
                <a:spLocks noChangeShapeType="1"/>
              </p:cNvSpPr>
              <p:nvPr/>
            </p:nvSpPr>
            <p:spPr bwMode="auto">
              <a:xfrm>
                <a:off x="1633" y="228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2" name="Line 2712"/>
              <p:cNvSpPr>
                <a:spLocks noChangeShapeType="1"/>
              </p:cNvSpPr>
              <p:nvPr/>
            </p:nvSpPr>
            <p:spPr bwMode="auto">
              <a:xfrm flipH="1">
                <a:off x="1632" y="228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3" name="Line 2713"/>
              <p:cNvSpPr>
                <a:spLocks noChangeShapeType="1"/>
              </p:cNvSpPr>
              <p:nvPr/>
            </p:nvSpPr>
            <p:spPr bwMode="auto">
              <a:xfrm flipH="1">
                <a:off x="1629" y="2284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4" name="Line 2714"/>
              <p:cNvSpPr>
                <a:spLocks noChangeShapeType="1"/>
              </p:cNvSpPr>
              <p:nvPr/>
            </p:nvSpPr>
            <p:spPr bwMode="auto">
              <a:xfrm flipH="1">
                <a:off x="1625" y="228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5" name="Line 2715"/>
              <p:cNvSpPr>
                <a:spLocks noChangeShapeType="1"/>
              </p:cNvSpPr>
              <p:nvPr/>
            </p:nvSpPr>
            <p:spPr bwMode="auto">
              <a:xfrm flipH="1">
                <a:off x="1619" y="2290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6" name="Line 2716"/>
              <p:cNvSpPr>
                <a:spLocks noChangeShapeType="1"/>
              </p:cNvSpPr>
              <p:nvPr/>
            </p:nvSpPr>
            <p:spPr bwMode="auto">
              <a:xfrm flipH="1" flipV="1">
                <a:off x="1616" y="228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7" name="Line 2717"/>
              <p:cNvSpPr>
                <a:spLocks noChangeShapeType="1"/>
              </p:cNvSpPr>
              <p:nvPr/>
            </p:nvSpPr>
            <p:spPr bwMode="auto">
              <a:xfrm flipH="1" flipV="1">
                <a:off x="1612" y="2284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8" name="Line 2718"/>
              <p:cNvSpPr>
                <a:spLocks noChangeShapeType="1"/>
              </p:cNvSpPr>
              <p:nvPr/>
            </p:nvSpPr>
            <p:spPr bwMode="auto">
              <a:xfrm flipH="1" flipV="1">
                <a:off x="1611" y="228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9" name="Line 2719"/>
              <p:cNvSpPr>
                <a:spLocks noChangeShapeType="1"/>
              </p:cNvSpPr>
              <p:nvPr/>
            </p:nvSpPr>
            <p:spPr bwMode="auto">
              <a:xfrm flipV="1">
                <a:off x="1611" y="228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0" name="Line 2720"/>
              <p:cNvSpPr>
                <a:spLocks noChangeShapeType="1"/>
              </p:cNvSpPr>
              <p:nvPr/>
            </p:nvSpPr>
            <p:spPr bwMode="auto">
              <a:xfrm flipV="1">
                <a:off x="1612" y="2277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1" name="Line 2721"/>
              <p:cNvSpPr>
                <a:spLocks noChangeShapeType="1"/>
              </p:cNvSpPr>
              <p:nvPr/>
            </p:nvSpPr>
            <p:spPr bwMode="auto">
              <a:xfrm flipV="1">
                <a:off x="1615" y="2275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2" name="Line 2722"/>
              <p:cNvSpPr>
                <a:spLocks noChangeShapeType="1"/>
              </p:cNvSpPr>
              <p:nvPr/>
            </p:nvSpPr>
            <p:spPr bwMode="auto">
              <a:xfrm flipV="1">
                <a:off x="1620" y="236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3" name="Line 2723"/>
              <p:cNvSpPr>
                <a:spLocks noChangeShapeType="1"/>
              </p:cNvSpPr>
              <p:nvPr/>
            </p:nvSpPr>
            <p:spPr bwMode="auto">
              <a:xfrm flipV="1">
                <a:off x="1601" y="232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4" name="Line 2724"/>
              <p:cNvSpPr>
                <a:spLocks noChangeShapeType="1"/>
              </p:cNvSpPr>
              <p:nvPr/>
            </p:nvSpPr>
            <p:spPr bwMode="auto">
              <a:xfrm flipV="1">
                <a:off x="1598" y="233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5" name="Line 2725"/>
              <p:cNvSpPr>
                <a:spLocks noChangeShapeType="1"/>
              </p:cNvSpPr>
              <p:nvPr/>
            </p:nvSpPr>
            <p:spPr bwMode="auto">
              <a:xfrm flipV="1">
                <a:off x="1599" y="233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6" name="Line 2726"/>
              <p:cNvSpPr>
                <a:spLocks noChangeShapeType="1"/>
              </p:cNvSpPr>
              <p:nvPr/>
            </p:nvSpPr>
            <p:spPr bwMode="auto">
              <a:xfrm flipV="1">
                <a:off x="1601" y="232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7" name="Line 2727"/>
              <p:cNvSpPr>
                <a:spLocks noChangeShapeType="1"/>
              </p:cNvSpPr>
              <p:nvPr/>
            </p:nvSpPr>
            <p:spPr bwMode="auto">
              <a:xfrm>
                <a:off x="1624" y="234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8" name="Line 2728"/>
              <p:cNvSpPr>
                <a:spLocks noChangeShapeType="1"/>
              </p:cNvSpPr>
              <p:nvPr/>
            </p:nvSpPr>
            <p:spPr bwMode="auto">
              <a:xfrm>
                <a:off x="1626" y="2349"/>
                <a:ext cx="0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9" name="Line 2729"/>
              <p:cNvSpPr>
                <a:spLocks noChangeShapeType="1"/>
              </p:cNvSpPr>
              <p:nvPr/>
            </p:nvSpPr>
            <p:spPr bwMode="auto">
              <a:xfrm flipH="1">
                <a:off x="1622" y="236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0" name="Line 2730"/>
              <p:cNvSpPr>
                <a:spLocks noChangeShapeType="1"/>
              </p:cNvSpPr>
              <p:nvPr/>
            </p:nvSpPr>
            <p:spPr bwMode="auto">
              <a:xfrm>
                <a:off x="1618" y="2340"/>
                <a:ext cx="3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1" name="Line 2731"/>
              <p:cNvSpPr>
                <a:spLocks noChangeShapeType="1"/>
              </p:cNvSpPr>
              <p:nvPr/>
            </p:nvSpPr>
            <p:spPr bwMode="auto">
              <a:xfrm>
                <a:off x="1621" y="2350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2" name="Line 2732"/>
              <p:cNvSpPr>
                <a:spLocks noChangeShapeType="1"/>
              </p:cNvSpPr>
              <p:nvPr/>
            </p:nvSpPr>
            <p:spPr bwMode="auto">
              <a:xfrm>
                <a:off x="1622" y="2355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3" name="Line 2733"/>
              <p:cNvSpPr>
                <a:spLocks noChangeShapeType="1"/>
              </p:cNvSpPr>
              <p:nvPr/>
            </p:nvSpPr>
            <p:spPr bwMode="auto">
              <a:xfrm flipH="1">
                <a:off x="1620" y="2360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4" name="Line 2734"/>
              <p:cNvSpPr>
                <a:spLocks noChangeShapeType="1"/>
              </p:cNvSpPr>
              <p:nvPr/>
            </p:nvSpPr>
            <p:spPr bwMode="auto">
              <a:xfrm flipH="1">
                <a:off x="1620" y="236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5" name="Line 2735"/>
              <p:cNvSpPr>
                <a:spLocks noChangeShapeType="1"/>
              </p:cNvSpPr>
              <p:nvPr/>
            </p:nvSpPr>
            <p:spPr bwMode="auto">
              <a:xfrm flipH="1">
                <a:off x="1619" y="236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6" name="Line 2736"/>
              <p:cNvSpPr>
                <a:spLocks noChangeShapeType="1"/>
              </p:cNvSpPr>
              <p:nvPr/>
            </p:nvSpPr>
            <p:spPr bwMode="auto">
              <a:xfrm flipH="1">
                <a:off x="1614" y="2365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7" name="Line 2737"/>
              <p:cNvSpPr>
                <a:spLocks noChangeShapeType="1"/>
              </p:cNvSpPr>
              <p:nvPr/>
            </p:nvSpPr>
            <p:spPr bwMode="auto">
              <a:xfrm flipH="1">
                <a:off x="1759" y="2407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8" name="Line 2738"/>
              <p:cNvSpPr>
                <a:spLocks noChangeShapeType="1"/>
              </p:cNvSpPr>
              <p:nvPr/>
            </p:nvSpPr>
            <p:spPr bwMode="auto">
              <a:xfrm flipH="1">
                <a:off x="1758" y="241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9" name="Line 2739"/>
              <p:cNvSpPr>
                <a:spLocks noChangeShapeType="1"/>
              </p:cNvSpPr>
              <p:nvPr/>
            </p:nvSpPr>
            <p:spPr bwMode="auto">
              <a:xfrm flipV="1">
                <a:off x="1862" y="247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0" name="Line 2740"/>
              <p:cNvSpPr>
                <a:spLocks noChangeShapeType="1"/>
              </p:cNvSpPr>
              <p:nvPr/>
            </p:nvSpPr>
            <p:spPr bwMode="auto">
              <a:xfrm>
                <a:off x="1858" y="247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1" name="Line 2741"/>
              <p:cNvSpPr>
                <a:spLocks noChangeShapeType="1"/>
              </p:cNvSpPr>
              <p:nvPr/>
            </p:nvSpPr>
            <p:spPr bwMode="auto">
              <a:xfrm flipH="1">
                <a:off x="1861" y="247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2" name="Line 2742"/>
              <p:cNvSpPr>
                <a:spLocks noChangeShapeType="1"/>
              </p:cNvSpPr>
              <p:nvPr/>
            </p:nvSpPr>
            <p:spPr bwMode="auto">
              <a:xfrm flipV="1">
                <a:off x="1568" y="2363"/>
                <a:ext cx="20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3" name="Line 2743"/>
              <p:cNvSpPr>
                <a:spLocks noChangeShapeType="1"/>
              </p:cNvSpPr>
              <p:nvPr/>
            </p:nvSpPr>
            <p:spPr bwMode="auto">
              <a:xfrm flipV="1">
                <a:off x="1568" y="2364"/>
                <a:ext cx="2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4" name="Line 2744"/>
              <p:cNvSpPr>
                <a:spLocks noChangeShapeType="1"/>
              </p:cNvSpPr>
              <p:nvPr/>
            </p:nvSpPr>
            <p:spPr bwMode="auto">
              <a:xfrm flipV="1">
                <a:off x="1566" y="2360"/>
                <a:ext cx="20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5" name="Line 2745"/>
              <p:cNvSpPr>
                <a:spLocks noChangeShapeType="1"/>
              </p:cNvSpPr>
              <p:nvPr/>
            </p:nvSpPr>
            <p:spPr bwMode="auto">
              <a:xfrm flipV="1">
                <a:off x="1566" y="237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6" name="Line 2746"/>
              <p:cNvSpPr>
                <a:spLocks noChangeShapeType="1"/>
              </p:cNvSpPr>
              <p:nvPr/>
            </p:nvSpPr>
            <p:spPr bwMode="auto">
              <a:xfrm>
                <a:off x="1566" y="237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7" name="Line 2747"/>
              <p:cNvSpPr>
                <a:spLocks noChangeShapeType="1"/>
              </p:cNvSpPr>
              <p:nvPr/>
            </p:nvSpPr>
            <p:spPr bwMode="auto">
              <a:xfrm>
                <a:off x="1568" y="237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8" name="Line 2748"/>
              <p:cNvSpPr>
                <a:spLocks noChangeShapeType="1"/>
              </p:cNvSpPr>
              <p:nvPr/>
            </p:nvSpPr>
            <p:spPr bwMode="auto">
              <a:xfrm flipH="1" flipV="1">
                <a:off x="1566" y="237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9" name="Line 2749"/>
              <p:cNvSpPr>
                <a:spLocks noChangeShapeType="1"/>
              </p:cNvSpPr>
              <p:nvPr/>
            </p:nvSpPr>
            <p:spPr bwMode="auto">
              <a:xfrm flipV="1">
                <a:off x="1646" y="2266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0" name="Line 2750"/>
              <p:cNvSpPr>
                <a:spLocks noChangeShapeType="1"/>
              </p:cNvSpPr>
              <p:nvPr/>
            </p:nvSpPr>
            <p:spPr bwMode="auto">
              <a:xfrm>
                <a:off x="1643" y="226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1" name="Line 2751"/>
              <p:cNvSpPr>
                <a:spLocks noChangeShapeType="1"/>
              </p:cNvSpPr>
              <p:nvPr/>
            </p:nvSpPr>
            <p:spPr bwMode="auto">
              <a:xfrm flipH="1">
                <a:off x="1589" y="225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2" name="Line 2752"/>
              <p:cNvSpPr>
                <a:spLocks noChangeShapeType="1"/>
              </p:cNvSpPr>
              <p:nvPr/>
            </p:nvSpPr>
            <p:spPr bwMode="auto">
              <a:xfrm>
                <a:off x="1584" y="2255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3" name="Line 2753"/>
              <p:cNvSpPr>
                <a:spLocks noChangeShapeType="1"/>
              </p:cNvSpPr>
              <p:nvPr/>
            </p:nvSpPr>
            <p:spPr bwMode="auto">
              <a:xfrm flipV="1">
                <a:off x="1582" y="2250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4" name="Line 2754"/>
              <p:cNvSpPr>
                <a:spLocks noChangeShapeType="1"/>
              </p:cNvSpPr>
              <p:nvPr/>
            </p:nvSpPr>
            <p:spPr bwMode="auto">
              <a:xfrm flipH="1" flipV="1">
                <a:off x="1583" y="225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5" name="Line 2755"/>
              <p:cNvSpPr>
                <a:spLocks noChangeShapeType="1"/>
              </p:cNvSpPr>
              <p:nvPr/>
            </p:nvSpPr>
            <p:spPr bwMode="auto">
              <a:xfrm flipH="1" flipV="1">
                <a:off x="1582" y="225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6" name="Line 2756"/>
              <p:cNvSpPr>
                <a:spLocks noChangeShapeType="1"/>
              </p:cNvSpPr>
              <p:nvPr/>
            </p:nvSpPr>
            <p:spPr bwMode="auto">
              <a:xfrm flipV="1">
                <a:off x="1498" y="223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7" name="Line 2757"/>
              <p:cNvSpPr>
                <a:spLocks noChangeShapeType="1"/>
              </p:cNvSpPr>
              <p:nvPr/>
            </p:nvSpPr>
            <p:spPr bwMode="auto">
              <a:xfrm flipV="1">
                <a:off x="1498" y="222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8" name="Line 2758"/>
              <p:cNvSpPr>
                <a:spLocks noChangeShapeType="1"/>
              </p:cNvSpPr>
              <p:nvPr/>
            </p:nvSpPr>
            <p:spPr bwMode="auto">
              <a:xfrm flipV="1">
                <a:off x="1499" y="222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9" name="Line 2759"/>
              <p:cNvSpPr>
                <a:spLocks noChangeShapeType="1"/>
              </p:cNvSpPr>
              <p:nvPr/>
            </p:nvSpPr>
            <p:spPr bwMode="auto">
              <a:xfrm flipV="1">
                <a:off x="1500" y="222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0" name="Line 2760"/>
              <p:cNvSpPr>
                <a:spLocks noChangeShapeType="1"/>
              </p:cNvSpPr>
              <p:nvPr/>
            </p:nvSpPr>
            <p:spPr bwMode="auto">
              <a:xfrm flipV="1">
                <a:off x="1530" y="2341"/>
                <a:ext cx="14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1" name="Line 2761"/>
              <p:cNvSpPr>
                <a:spLocks noChangeShapeType="1"/>
              </p:cNvSpPr>
              <p:nvPr/>
            </p:nvSpPr>
            <p:spPr bwMode="auto">
              <a:xfrm flipH="1" flipV="1">
                <a:off x="1507" y="2339"/>
                <a:ext cx="1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2" name="Line 2762"/>
              <p:cNvSpPr>
                <a:spLocks noChangeShapeType="1"/>
              </p:cNvSpPr>
              <p:nvPr/>
            </p:nvSpPr>
            <p:spPr bwMode="auto">
              <a:xfrm flipV="1">
                <a:off x="1498" y="2233"/>
                <a:ext cx="0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3" name="Line 2763"/>
              <p:cNvSpPr>
                <a:spLocks noChangeShapeType="1"/>
              </p:cNvSpPr>
              <p:nvPr/>
            </p:nvSpPr>
            <p:spPr bwMode="auto">
              <a:xfrm flipV="1">
                <a:off x="1500" y="2219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4" name="Line 2764"/>
              <p:cNvSpPr>
                <a:spLocks noChangeShapeType="1"/>
              </p:cNvSpPr>
              <p:nvPr/>
            </p:nvSpPr>
            <p:spPr bwMode="auto">
              <a:xfrm>
                <a:off x="1512" y="2219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5" name="Line 2765"/>
              <p:cNvSpPr>
                <a:spLocks noChangeShapeType="1"/>
              </p:cNvSpPr>
              <p:nvPr/>
            </p:nvSpPr>
            <p:spPr bwMode="auto">
              <a:xfrm flipH="1">
                <a:off x="1526" y="2350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6" name="Line 2766"/>
              <p:cNvSpPr>
                <a:spLocks noChangeShapeType="1"/>
              </p:cNvSpPr>
              <p:nvPr/>
            </p:nvSpPr>
            <p:spPr bwMode="auto">
              <a:xfrm flipH="1" flipV="1">
                <a:off x="1523" y="234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7" name="Line 2767"/>
              <p:cNvSpPr>
                <a:spLocks noChangeShapeType="1"/>
              </p:cNvSpPr>
              <p:nvPr/>
            </p:nvSpPr>
            <p:spPr bwMode="auto">
              <a:xfrm flipH="1" flipV="1">
                <a:off x="1501" y="2333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8" name="Line 2768"/>
              <p:cNvSpPr>
                <a:spLocks noChangeShapeType="1"/>
              </p:cNvSpPr>
              <p:nvPr/>
            </p:nvSpPr>
            <p:spPr bwMode="auto">
              <a:xfrm flipH="1" flipV="1">
                <a:off x="1499" y="2326"/>
                <a:ext cx="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9" name="Line 2769"/>
              <p:cNvSpPr>
                <a:spLocks noChangeShapeType="1"/>
              </p:cNvSpPr>
              <p:nvPr/>
            </p:nvSpPr>
            <p:spPr bwMode="auto">
              <a:xfrm flipH="1" flipV="1">
                <a:off x="1498" y="232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0" name="Line 2770"/>
              <p:cNvSpPr>
                <a:spLocks noChangeShapeType="1"/>
              </p:cNvSpPr>
              <p:nvPr/>
            </p:nvSpPr>
            <p:spPr bwMode="auto">
              <a:xfrm flipV="1">
                <a:off x="1498" y="231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1" name="Line 2771"/>
              <p:cNvSpPr>
                <a:spLocks noChangeShapeType="1"/>
              </p:cNvSpPr>
              <p:nvPr/>
            </p:nvSpPr>
            <p:spPr bwMode="auto">
              <a:xfrm flipH="1" flipV="1">
                <a:off x="1525" y="2270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2" name="Line 2772"/>
              <p:cNvSpPr>
                <a:spLocks noChangeShapeType="1"/>
              </p:cNvSpPr>
              <p:nvPr/>
            </p:nvSpPr>
            <p:spPr bwMode="auto">
              <a:xfrm flipV="1">
                <a:off x="1525" y="2262"/>
                <a:ext cx="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3" name="Line 2773"/>
              <p:cNvSpPr>
                <a:spLocks noChangeShapeType="1"/>
              </p:cNvSpPr>
              <p:nvPr/>
            </p:nvSpPr>
            <p:spPr bwMode="auto">
              <a:xfrm flipV="1">
                <a:off x="1527" y="2259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4" name="Line 2774"/>
              <p:cNvSpPr>
                <a:spLocks noChangeShapeType="1"/>
              </p:cNvSpPr>
              <p:nvPr/>
            </p:nvSpPr>
            <p:spPr bwMode="auto">
              <a:xfrm flipV="1">
                <a:off x="1529" y="225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5" name="Line 2775"/>
              <p:cNvSpPr>
                <a:spLocks noChangeShapeType="1"/>
              </p:cNvSpPr>
              <p:nvPr/>
            </p:nvSpPr>
            <p:spPr bwMode="auto">
              <a:xfrm flipV="1">
                <a:off x="1530" y="225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6" name="Line 2776"/>
              <p:cNvSpPr>
                <a:spLocks noChangeShapeType="1"/>
              </p:cNvSpPr>
              <p:nvPr/>
            </p:nvSpPr>
            <p:spPr bwMode="auto">
              <a:xfrm flipH="1">
                <a:off x="1534" y="2261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7" name="Line 2777"/>
              <p:cNvSpPr>
                <a:spLocks noChangeShapeType="1"/>
              </p:cNvSpPr>
              <p:nvPr/>
            </p:nvSpPr>
            <p:spPr bwMode="auto">
              <a:xfrm flipH="1">
                <a:off x="1529" y="2269"/>
                <a:ext cx="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8" name="Line 2778"/>
              <p:cNvSpPr>
                <a:spLocks noChangeShapeType="1"/>
              </p:cNvSpPr>
              <p:nvPr/>
            </p:nvSpPr>
            <p:spPr bwMode="auto">
              <a:xfrm flipH="1">
                <a:off x="1527" y="227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9" name="Line 2779"/>
              <p:cNvSpPr>
                <a:spLocks noChangeShapeType="1"/>
              </p:cNvSpPr>
              <p:nvPr/>
            </p:nvSpPr>
            <p:spPr bwMode="auto">
              <a:xfrm flipH="1">
                <a:off x="1526" y="227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0" name="Line 2780"/>
              <p:cNvSpPr>
                <a:spLocks noChangeShapeType="1"/>
              </p:cNvSpPr>
              <p:nvPr/>
            </p:nvSpPr>
            <p:spPr bwMode="auto">
              <a:xfrm flipH="1">
                <a:off x="1526" y="227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1" name="Line 2781"/>
              <p:cNvSpPr>
                <a:spLocks noChangeShapeType="1"/>
              </p:cNvSpPr>
              <p:nvPr/>
            </p:nvSpPr>
            <p:spPr bwMode="auto">
              <a:xfrm flipV="1">
                <a:off x="1533" y="2333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2" name="Line 2782"/>
              <p:cNvSpPr>
                <a:spLocks noChangeShapeType="1"/>
              </p:cNvSpPr>
              <p:nvPr/>
            </p:nvSpPr>
            <p:spPr bwMode="auto">
              <a:xfrm flipV="1">
                <a:off x="1533" y="233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3" name="Line 2783"/>
              <p:cNvSpPr>
                <a:spLocks noChangeShapeType="1"/>
              </p:cNvSpPr>
              <p:nvPr/>
            </p:nvSpPr>
            <p:spPr bwMode="auto">
              <a:xfrm flipV="1">
                <a:off x="1534" y="2329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4" name="Line 2784"/>
              <p:cNvSpPr>
                <a:spLocks noChangeShapeType="1"/>
              </p:cNvSpPr>
              <p:nvPr/>
            </p:nvSpPr>
            <p:spPr bwMode="auto">
              <a:xfrm>
                <a:off x="1534" y="232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5" name="Line 2785"/>
              <p:cNvSpPr>
                <a:spLocks noChangeShapeType="1"/>
              </p:cNvSpPr>
              <p:nvPr/>
            </p:nvSpPr>
            <p:spPr bwMode="auto">
              <a:xfrm flipV="1">
                <a:off x="1535" y="2327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6" name="Line 2786"/>
              <p:cNvSpPr>
                <a:spLocks noChangeShapeType="1"/>
              </p:cNvSpPr>
              <p:nvPr/>
            </p:nvSpPr>
            <p:spPr bwMode="auto">
              <a:xfrm flipV="1">
                <a:off x="1539" y="2325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7" name="Line 2787"/>
              <p:cNvSpPr>
                <a:spLocks noChangeShapeType="1"/>
              </p:cNvSpPr>
              <p:nvPr/>
            </p:nvSpPr>
            <p:spPr bwMode="auto">
              <a:xfrm flipV="1">
                <a:off x="1542" y="232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8" name="Line 2788"/>
              <p:cNvSpPr>
                <a:spLocks noChangeShapeType="1"/>
              </p:cNvSpPr>
              <p:nvPr/>
            </p:nvSpPr>
            <p:spPr bwMode="auto">
              <a:xfrm flipV="1">
                <a:off x="1528" y="2328"/>
                <a:ext cx="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9" name="Line 2789"/>
              <p:cNvSpPr>
                <a:spLocks noChangeShapeType="1"/>
              </p:cNvSpPr>
              <p:nvPr/>
            </p:nvSpPr>
            <p:spPr bwMode="auto">
              <a:xfrm flipV="1">
                <a:off x="1528" y="232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0" name="Line 2790"/>
              <p:cNvSpPr>
                <a:spLocks noChangeShapeType="1"/>
              </p:cNvSpPr>
              <p:nvPr/>
            </p:nvSpPr>
            <p:spPr bwMode="auto">
              <a:xfrm flipV="1">
                <a:off x="1530" y="232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1" name="Line 2791"/>
              <p:cNvSpPr>
                <a:spLocks noChangeShapeType="1"/>
              </p:cNvSpPr>
              <p:nvPr/>
            </p:nvSpPr>
            <p:spPr bwMode="auto">
              <a:xfrm flipV="1">
                <a:off x="1531" y="2323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2" name="Line 2792"/>
              <p:cNvSpPr>
                <a:spLocks noChangeShapeType="1"/>
              </p:cNvSpPr>
              <p:nvPr/>
            </p:nvSpPr>
            <p:spPr bwMode="auto">
              <a:xfrm flipV="1">
                <a:off x="1535" y="2318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3" name="Line 2793"/>
              <p:cNvSpPr>
                <a:spLocks noChangeShapeType="1"/>
              </p:cNvSpPr>
              <p:nvPr/>
            </p:nvSpPr>
            <p:spPr bwMode="auto">
              <a:xfrm flipV="1">
                <a:off x="1540" y="2315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4" name="Line 2794"/>
              <p:cNvSpPr>
                <a:spLocks noChangeShapeType="1"/>
              </p:cNvSpPr>
              <p:nvPr/>
            </p:nvSpPr>
            <p:spPr bwMode="auto">
              <a:xfrm>
                <a:off x="1502" y="232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5" name="Line 2795"/>
              <p:cNvSpPr>
                <a:spLocks noChangeShapeType="1"/>
              </p:cNvSpPr>
              <p:nvPr/>
            </p:nvSpPr>
            <p:spPr bwMode="auto">
              <a:xfrm>
                <a:off x="1502" y="232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6" name="Line 2796"/>
              <p:cNvSpPr>
                <a:spLocks noChangeShapeType="1"/>
              </p:cNvSpPr>
              <p:nvPr/>
            </p:nvSpPr>
            <p:spPr bwMode="auto">
              <a:xfrm>
                <a:off x="1503" y="232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7" name="Line 2797"/>
              <p:cNvSpPr>
                <a:spLocks noChangeShapeType="1"/>
              </p:cNvSpPr>
              <p:nvPr/>
            </p:nvSpPr>
            <p:spPr bwMode="auto">
              <a:xfrm>
                <a:off x="1503" y="232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8" name="Line 2798"/>
              <p:cNvSpPr>
                <a:spLocks noChangeShapeType="1"/>
              </p:cNvSpPr>
              <p:nvPr/>
            </p:nvSpPr>
            <p:spPr bwMode="auto">
              <a:xfrm>
                <a:off x="1504" y="233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9" name="Line 2799"/>
              <p:cNvSpPr>
                <a:spLocks noChangeShapeType="1"/>
              </p:cNvSpPr>
              <p:nvPr/>
            </p:nvSpPr>
            <p:spPr bwMode="auto">
              <a:xfrm>
                <a:off x="1505" y="233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0" name="Line 2800"/>
              <p:cNvSpPr>
                <a:spLocks noChangeShapeType="1"/>
              </p:cNvSpPr>
              <p:nvPr/>
            </p:nvSpPr>
            <p:spPr bwMode="auto">
              <a:xfrm>
                <a:off x="1507" y="2333"/>
                <a:ext cx="1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1" name="Line 2801"/>
              <p:cNvSpPr>
                <a:spLocks noChangeShapeType="1"/>
              </p:cNvSpPr>
              <p:nvPr/>
            </p:nvSpPr>
            <p:spPr bwMode="auto">
              <a:xfrm>
                <a:off x="1502" y="2238"/>
                <a:ext cx="0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2" name="Line 2802"/>
              <p:cNvSpPr>
                <a:spLocks noChangeShapeType="1"/>
              </p:cNvSpPr>
              <p:nvPr/>
            </p:nvSpPr>
            <p:spPr bwMode="auto">
              <a:xfrm flipV="1">
                <a:off x="1569" y="2250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3" name="Line 2803"/>
              <p:cNvSpPr>
                <a:spLocks noChangeShapeType="1"/>
              </p:cNvSpPr>
              <p:nvPr/>
            </p:nvSpPr>
            <p:spPr bwMode="auto">
              <a:xfrm flipV="1">
                <a:off x="1530" y="234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4" name="Line 2804"/>
              <p:cNvSpPr>
                <a:spLocks noChangeShapeType="1"/>
              </p:cNvSpPr>
              <p:nvPr/>
            </p:nvSpPr>
            <p:spPr bwMode="auto">
              <a:xfrm flipV="1">
                <a:off x="1531" y="234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5" name="Line 2805"/>
              <p:cNvSpPr>
                <a:spLocks noChangeShapeType="1"/>
              </p:cNvSpPr>
              <p:nvPr/>
            </p:nvSpPr>
            <p:spPr bwMode="auto">
              <a:xfrm flipV="1">
                <a:off x="1532" y="234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6" name="Line 2806"/>
              <p:cNvSpPr>
                <a:spLocks noChangeShapeType="1"/>
              </p:cNvSpPr>
              <p:nvPr/>
            </p:nvSpPr>
            <p:spPr bwMode="auto">
              <a:xfrm>
                <a:off x="1523" y="2343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7" name="Line 2807"/>
              <p:cNvSpPr>
                <a:spLocks noChangeShapeType="1"/>
              </p:cNvSpPr>
              <p:nvPr/>
            </p:nvSpPr>
            <p:spPr bwMode="auto">
              <a:xfrm flipV="1">
                <a:off x="1526" y="234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8" name="Line 2808"/>
              <p:cNvSpPr>
                <a:spLocks noChangeShapeType="1"/>
              </p:cNvSpPr>
              <p:nvPr/>
            </p:nvSpPr>
            <p:spPr bwMode="auto">
              <a:xfrm flipV="1">
                <a:off x="1526" y="234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9" name="Line 2809"/>
              <p:cNvSpPr>
                <a:spLocks noChangeShapeType="1"/>
              </p:cNvSpPr>
              <p:nvPr/>
            </p:nvSpPr>
            <p:spPr bwMode="auto">
              <a:xfrm flipV="1">
                <a:off x="1527" y="234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0" name="Line 2810"/>
              <p:cNvSpPr>
                <a:spLocks noChangeShapeType="1"/>
              </p:cNvSpPr>
              <p:nvPr/>
            </p:nvSpPr>
            <p:spPr bwMode="auto">
              <a:xfrm flipH="1">
                <a:off x="1540" y="2264"/>
                <a:ext cx="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1" name="Line 2811"/>
              <p:cNvSpPr>
                <a:spLocks noChangeShapeType="1"/>
              </p:cNvSpPr>
              <p:nvPr/>
            </p:nvSpPr>
            <p:spPr bwMode="auto">
              <a:xfrm flipH="1">
                <a:off x="1534" y="2272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2" name="Line 2812"/>
              <p:cNvSpPr>
                <a:spLocks noChangeShapeType="1"/>
              </p:cNvSpPr>
              <p:nvPr/>
            </p:nvSpPr>
            <p:spPr bwMode="auto">
              <a:xfrm flipH="1">
                <a:off x="1532" y="227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3" name="Line 2813"/>
              <p:cNvSpPr>
                <a:spLocks noChangeShapeType="1"/>
              </p:cNvSpPr>
              <p:nvPr/>
            </p:nvSpPr>
            <p:spPr bwMode="auto">
              <a:xfrm flipH="1">
                <a:off x="1531" y="227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4" name="Line 2814"/>
              <p:cNvSpPr>
                <a:spLocks noChangeShapeType="1"/>
              </p:cNvSpPr>
              <p:nvPr/>
            </p:nvSpPr>
            <p:spPr bwMode="auto">
              <a:xfrm flipH="1">
                <a:off x="1529" y="2280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5" name="Line 2815"/>
              <p:cNvSpPr>
                <a:spLocks noChangeShapeType="1"/>
              </p:cNvSpPr>
              <p:nvPr/>
            </p:nvSpPr>
            <p:spPr bwMode="auto">
              <a:xfrm flipH="1" flipV="1">
                <a:off x="1526" y="2277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6" name="Line 2816"/>
              <p:cNvSpPr>
                <a:spLocks noChangeShapeType="1"/>
              </p:cNvSpPr>
              <p:nvPr/>
            </p:nvSpPr>
            <p:spPr bwMode="auto">
              <a:xfrm>
                <a:off x="1600" y="23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7" name="Line 2817"/>
              <p:cNvSpPr>
                <a:spLocks noChangeShapeType="1"/>
              </p:cNvSpPr>
              <p:nvPr/>
            </p:nvSpPr>
            <p:spPr bwMode="auto">
              <a:xfrm>
                <a:off x="1650" y="2360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2" name="Group 3019"/>
            <p:cNvGrpSpPr>
              <a:grpSpLocks/>
            </p:cNvGrpSpPr>
            <p:nvPr/>
          </p:nvGrpSpPr>
          <p:grpSpPr bwMode="auto">
            <a:xfrm>
              <a:off x="2339713" y="3546708"/>
              <a:ext cx="254000" cy="265112"/>
              <a:chOff x="1544" y="2250"/>
              <a:chExt cx="160" cy="167"/>
            </a:xfrm>
          </p:grpSpPr>
          <p:sp>
            <p:nvSpPr>
              <p:cNvPr id="1088" name="Line 2819"/>
              <p:cNvSpPr>
                <a:spLocks noChangeShapeType="1"/>
              </p:cNvSpPr>
              <p:nvPr/>
            </p:nvSpPr>
            <p:spPr bwMode="auto">
              <a:xfrm flipV="1">
                <a:off x="1654" y="2362"/>
                <a:ext cx="0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9" name="Line 2820"/>
              <p:cNvSpPr>
                <a:spLocks noChangeShapeType="1"/>
              </p:cNvSpPr>
              <p:nvPr/>
            </p:nvSpPr>
            <p:spPr bwMode="auto">
              <a:xfrm flipV="1">
                <a:off x="1646" y="240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0" name="Line 2821"/>
              <p:cNvSpPr>
                <a:spLocks noChangeShapeType="1"/>
              </p:cNvSpPr>
              <p:nvPr/>
            </p:nvSpPr>
            <p:spPr bwMode="auto">
              <a:xfrm>
                <a:off x="1646" y="240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1" name="Line 2822"/>
              <p:cNvSpPr>
                <a:spLocks noChangeShapeType="1"/>
              </p:cNvSpPr>
              <p:nvPr/>
            </p:nvSpPr>
            <p:spPr bwMode="auto">
              <a:xfrm>
                <a:off x="1648" y="240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2" name="Line 2823"/>
              <p:cNvSpPr>
                <a:spLocks noChangeShapeType="1"/>
              </p:cNvSpPr>
              <p:nvPr/>
            </p:nvSpPr>
            <p:spPr bwMode="auto">
              <a:xfrm flipH="1">
                <a:off x="1649" y="2401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3" name="Line 2824"/>
              <p:cNvSpPr>
                <a:spLocks noChangeShapeType="1"/>
              </p:cNvSpPr>
              <p:nvPr/>
            </p:nvSpPr>
            <p:spPr bwMode="auto">
              <a:xfrm flipV="1">
                <a:off x="1620" y="2364"/>
                <a:ext cx="0" cy="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4" name="Line 2825"/>
              <p:cNvSpPr>
                <a:spLocks noChangeShapeType="1"/>
              </p:cNvSpPr>
              <p:nvPr/>
            </p:nvSpPr>
            <p:spPr bwMode="auto">
              <a:xfrm flipV="1">
                <a:off x="1611" y="2368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5" name="Line 2826"/>
              <p:cNvSpPr>
                <a:spLocks noChangeShapeType="1"/>
              </p:cNvSpPr>
              <p:nvPr/>
            </p:nvSpPr>
            <p:spPr bwMode="auto">
              <a:xfrm flipV="1">
                <a:off x="1606" y="2371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6" name="Line 2827"/>
              <p:cNvSpPr>
                <a:spLocks noChangeShapeType="1"/>
              </p:cNvSpPr>
              <p:nvPr/>
            </p:nvSpPr>
            <p:spPr bwMode="auto">
              <a:xfrm flipH="1">
                <a:off x="1605" y="237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7" name="Line 2828"/>
              <p:cNvSpPr>
                <a:spLocks noChangeShapeType="1"/>
              </p:cNvSpPr>
              <p:nvPr/>
            </p:nvSpPr>
            <p:spPr bwMode="auto">
              <a:xfrm flipV="1">
                <a:off x="1605" y="237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8" name="Line 2829"/>
              <p:cNvSpPr>
                <a:spLocks noChangeShapeType="1"/>
              </p:cNvSpPr>
              <p:nvPr/>
            </p:nvSpPr>
            <p:spPr bwMode="auto">
              <a:xfrm flipH="1" flipV="1">
                <a:off x="1601" y="2373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9" name="Line 2830"/>
              <p:cNvSpPr>
                <a:spLocks noChangeShapeType="1"/>
              </p:cNvSpPr>
              <p:nvPr/>
            </p:nvSpPr>
            <p:spPr bwMode="auto">
              <a:xfrm>
                <a:off x="1599" y="2327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0" name="Line 2831"/>
              <p:cNvSpPr>
                <a:spLocks noChangeShapeType="1"/>
              </p:cNvSpPr>
              <p:nvPr/>
            </p:nvSpPr>
            <p:spPr bwMode="auto">
              <a:xfrm flipH="1">
                <a:off x="1605" y="237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1" name="Line 2832"/>
              <p:cNvSpPr>
                <a:spLocks noChangeShapeType="1"/>
              </p:cNvSpPr>
              <p:nvPr/>
            </p:nvSpPr>
            <p:spPr bwMode="auto">
              <a:xfrm flipV="1">
                <a:off x="1649" y="240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2" name="Line 2833"/>
              <p:cNvSpPr>
                <a:spLocks noChangeShapeType="1"/>
              </p:cNvSpPr>
              <p:nvPr/>
            </p:nvSpPr>
            <p:spPr bwMode="auto">
              <a:xfrm>
                <a:off x="1544" y="2341"/>
                <a:ext cx="0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3" name="Line 2834"/>
              <p:cNvSpPr>
                <a:spLocks noChangeShapeType="1"/>
              </p:cNvSpPr>
              <p:nvPr/>
            </p:nvSpPr>
            <p:spPr bwMode="auto">
              <a:xfrm>
                <a:off x="1544" y="237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4" name="Line 2835"/>
              <p:cNvSpPr>
                <a:spLocks noChangeShapeType="1"/>
              </p:cNvSpPr>
              <p:nvPr/>
            </p:nvSpPr>
            <p:spPr bwMode="auto">
              <a:xfrm flipH="1">
                <a:off x="1603" y="2306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5" name="Line 2836"/>
              <p:cNvSpPr>
                <a:spLocks noChangeShapeType="1"/>
              </p:cNvSpPr>
              <p:nvPr/>
            </p:nvSpPr>
            <p:spPr bwMode="auto">
              <a:xfrm flipH="1">
                <a:off x="1597" y="2309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6" name="Line 2837"/>
              <p:cNvSpPr>
                <a:spLocks noChangeShapeType="1"/>
              </p:cNvSpPr>
              <p:nvPr/>
            </p:nvSpPr>
            <p:spPr bwMode="auto">
              <a:xfrm flipH="1" flipV="1">
                <a:off x="1551" y="2279"/>
                <a:ext cx="46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7" name="Line 2838"/>
              <p:cNvSpPr>
                <a:spLocks noChangeShapeType="1"/>
              </p:cNvSpPr>
              <p:nvPr/>
            </p:nvSpPr>
            <p:spPr bwMode="auto">
              <a:xfrm flipH="1">
                <a:off x="1603" y="2308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8" name="Line 2839"/>
              <p:cNvSpPr>
                <a:spLocks noChangeShapeType="1"/>
              </p:cNvSpPr>
              <p:nvPr/>
            </p:nvSpPr>
            <p:spPr bwMode="auto">
              <a:xfrm>
                <a:off x="1547" y="2294"/>
                <a:ext cx="1" cy="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9" name="Line 2840"/>
              <p:cNvSpPr>
                <a:spLocks noChangeShapeType="1"/>
              </p:cNvSpPr>
              <p:nvPr/>
            </p:nvSpPr>
            <p:spPr bwMode="auto">
              <a:xfrm flipV="1">
                <a:off x="1544" y="2283"/>
                <a:ext cx="0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0" name="Line 2841"/>
              <p:cNvSpPr>
                <a:spLocks noChangeShapeType="1"/>
              </p:cNvSpPr>
              <p:nvPr/>
            </p:nvSpPr>
            <p:spPr bwMode="auto">
              <a:xfrm flipV="1">
                <a:off x="1574" y="2254"/>
                <a:ext cx="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1" name="Line 2842"/>
              <p:cNvSpPr>
                <a:spLocks noChangeShapeType="1"/>
              </p:cNvSpPr>
              <p:nvPr/>
            </p:nvSpPr>
            <p:spPr bwMode="auto">
              <a:xfrm flipV="1">
                <a:off x="1545" y="2272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2" name="Line 2843"/>
              <p:cNvSpPr>
                <a:spLocks noChangeShapeType="1"/>
              </p:cNvSpPr>
              <p:nvPr/>
            </p:nvSpPr>
            <p:spPr bwMode="auto">
              <a:xfrm flipV="1">
                <a:off x="1544" y="2280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3" name="Line 2844"/>
              <p:cNvSpPr>
                <a:spLocks noChangeShapeType="1"/>
              </p:cNvSpPr>
              <p:nvPr/>
            </p:nvSpPr>
            <p:spPr bwMode="auto">
              <a:xfrm flipV="1">
                <a:off x="1544" y="227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4" name="Line 2845"/>
              <p:cNvSpPr>
                <a:spLocks noChangeShapeType="1"/>
              </p:cNvSpPr>
              <p:nvPr/>
            </p:nvSpPr>
            <p:spPr bwMode="auto">
              <a:xfrm flipV="1">
                <a:off x="1545" y="227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5" name="Line 2846"/>
              <p:cNvSpPr>
                <a:spLocks noChangeShapeType="1"/>
              </p:cNvSpPr>
              <p:nvPr/>
            </p:nvSpPr>
            <p:spPr bwMode="auto">
              <a:xfrm>
                <a:off x="1547" y="227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6" name="Line 2847"/>
              <p:cNvSpPr>
                <a:spLocks noChangeShapeType="1"/>
              </p:cNvSpPr>
              <p:nvPr/>
            </p:nvSpPr>
            <p:spPr bwMode="auto">
              <a:xfrm>
                <a:off x="1549" y="227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7" name="Line 2848"/>
              <p:cNvSpPr>
                <a:spLocks noChangeShapeType="1"/>
              </p:cNvSpPr>
              <p:nvPr/>
            </p:nvSpPr>
            <p:spPr bwMode="auto">
              <a:xfrm flipH="1">
                <a:off x="1564" y="227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8" name="Line 2849"/>
              <p:cNvSpPr>
                <a:spLocks noChangeShapeType="1"/>
              </p:cNvSpPr>
              <p:nvPr/>
            </p:nvSpPr>
            <p:spPr bwMode="auto">
              <a:xfrm flipH="1" flipV="1">
                <a:off x="1572" y="2287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9" name="Line 2850"/>
              <p:cNvSpPr>
                <a:spLocks noChangeShapeType="1"/>
              </p:cNvSpPr>
              <p:nvPr/>
            </p:nvSpPr>
            <p:spPr bwMode="auto">
              <a:xfrm flipH="1" flipV="1">
                <a:off x="1566" y="2283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0" name="Line 2851"/>
              <p:cNvSpPr>
                <a:spLocks noChangeShapeType="1"/>
              </p:cNvSpPr>
              <p:nvPr/>
            </p:nvSpPr>
            <p:spPr bwMode="auto">
              <a:xfrm flipH="1" flipV="1">
                <a:off x="1564" y="228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1" name="Line 2852"/>
              <p:cNvSpPr>
                <a:spLocks noChangeShapeType="1"/>
              </p:cNvSpPr>
              <p:nvPr/>
            </p:nvSpPr>
            <p:spPr bwMode="auto">
              <a:xfrm flipH="1" flipV="1">
                <a:off x="1563" y="228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2" name="Line 2853"/>
              <p:cNvSpPr>
                <a:spLocks noChangeShapeType="1"/>
              </p:cNvSpPr>
              <p:nvPr/>
            </p:nvSpPr>
            <p:spPr bwMode="auto">
              <a:xfrm flipV="1">
                <a:off x="1563" y="227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3" name="Line 2854"/>
              <p:cNvSpPr>
                <a:spLocks noChangeShapeType="1"/>
              </p:cNvSpPr>
              <p:nvPr/>
            </p:nvSpPr>
            <p:spPr bwMode="auto">
              <a:xfrm>
                <a:off x="1594" y="2372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4" name="Line 2855"/>
              <p:cNvSpPr>
                <a:spLocks noChangeShapeType="1"/>
              </p:cNvSpPr>
              <p:nvPr/>
            </p:nvSpPr>
            <p:spPr bwMode="auto">
              <a:xfrm flipV="1">
                <a:off x="1566" y="2369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5" name="Line 2856"/>
              <p:cNvSpPr>
                <a:spLocks noChangeShapeType="1"/>
              </p:cNvSpPr>
              <p:nvPr/>
            </p:nvSpPr>
            <p:spPr bwMode="auto">
              <a:xfrm flipV="1">
                <a:off x="1566" y="236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6" name="Line 2857"/>
              <p:cNvSpPr>
                <a:spLocks noChangeShapeType="1"/>
              </p:cNvSpPr>
              <p:nvPr/>
            </p:nvSpPr>
            <p:spPr bwMode="auto">
              <a:xfrm flipV="1">
                <a:off x="1567" y="236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7" name="Line 2858"/>
              <p:cNvSpPr>
                <a:spLocks noChangeShapeType="1"/>
              </p:cNvSpPr>
              <p:nvPr/>
            </p:nvSpPr>
            <p:spPr bwMode="auto">
              <a:xfrm flipV="1">
                <a:off x="1572" y="236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8" name="Line 2859"/>
              <p:cNvSpPr>
                <a:spLocks noChangeShapeType="1"/>
              </p:cNvSpPr>
              <p:nvPr/>
            </p:nvSpPr>
            <p:spPr bwMode="auto">
              <a:xfrm>
                <a:off x="1575" y="2361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9" name="Line 2860"/>
              <p:cNvSpPr>
                <a:spLocks noChangeShapeType="1"/>
              </p:cNvSpPr>
              <p:nvPr/>
            </p:nvSpPr>
            <p:spPr bwMode="auto">
              <a:xfrm>
                <a:off x="1585" y="236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0" name="Line 2861"/>
              <p:cNvSpPr>
                <a:spLocks noChangeShapeType="1"/>
              </p:cNvSpPr>
              <p:nvPr/>
            </p:nvSpPr>
            <p:spPr bwMode="auto">
              <a:xfrm flipH="1">
                <a:off x="1574" y="2364"/>
                <a:ext cx="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1" name="Line 2862"/>
              <p:cNvSpPr>
                <a:spLocks noChangeShapeType="1"/>
              </p:cNvSpPr>
              <p:nvPr/>
            </p:nvSpPr>
            <p:spPr bwMode="auto">
              <a:xfrm flipH="1">
                <a:off x="1572" y="2365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2" name="Line 2863"/>
              <p:cNvSpPr>
                <a:spLocks noChangeShapeType="1"/>
              </p:cNvSpPr>
              <p:nvPr/>
            </p:nvSpPr>
            <p:spPr bwMode="auto">
              <a:xfrm>
                <a:off x="1582" y="2367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3" name="Line 2864"/>
              <p:cNvSpPr>
                <a:spLocks noChangeShapeType="1"/>
              </p:cNvSpPr>
              <p:nvPr/>
            </p:nvSpPr>
            <p:spPr bwMode="auto">
              <a:xfrm>
                <a:off x="1582" y="2373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4" name="Line 2865"/>
              <p:cNvSpPr>
                <a:spLocks noChangeShapeType="1"/>
              </p:cNvSpPr>
              <p:nvPr/>
            </p:nvSpPr>
            <p:spPr bwMode="auto">
              <a:xfrm flipV="1">
                <a:off x="1586" y="2367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5" name="Line 2866"/>
              <p:cNvSpPr>
                <a:spLocks noChangeShapeType="1"/>
              </p:cNvSpPr>
              <p:nvPr/>
            </p:nvSpPr>
            <p:spPr bwMode="auto">
              <a:xfrm flipH="1">
                <a:off x="1577" y="2373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6" name="Line 2867"/>
              <p:cNvSpPr>
                <a:spLocks noChangeShapeType="1"/>
              </p:cNvSpPr>
              <p:nvPr/>
            </p:nvSpPr>
            <p:spPr bwMode="auto">
              <a:xfrm flipH="1" flipV="1">
                <a:off x="1575" y="237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7" name="Line 2868"/>
              <p:cNvSpPr>
                <a:spLocks noChangeShapeType="1"/>
              </p:cNvSpPr>
              <p:nvPr/>
            </p:nvSpPr>
            <p:spPr bwMode="auto">
              <a:xfrm>
                <a:off x="1583" y="236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8" name="Line 2869"/>
              <p:cNvSpPr>
                <a:spLocks noChangeShapeType="1"/>
              </p:cNvSpPr>
              <p:nvPr/>
            </p:nvSpPr>
            <p:spPr bwMode="auto">
              <a:xfrm>
                <a:off x="1574" y="2365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9" name="Line 2870"/>
              <p:cNvSpPr>
                <a:spLocks noChangeShapeType="1"/>
              </p:cNvSpPr>
              <p:nvPr/>
            </p:nvSpPr>
            <p:spPr bwMode="auto">
              <a:xfrm flipH="1" flipV="1">
                <a:off x="1553" y="2394"/>
                <a:ext cx="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0" name="Line 2871"/>
              <p:cNvSpPr>
                <a:spLocks noChangeShapeType="1"/>
              </p:cNvSpPr>
              <p:nvPr/>
            </p:nvSpPr>
            <p:spPr bwMode="auto">
              <a:xfrm flipH="1">
                <a:off x="1594" y="2374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1" name="Line 2872"/>
              <p:cNvSpPr>
                <a:spLocks noChangeShapeType="1"/>
              </p:cNvSpPr>
              <p:nvPr/>
            </p:nvSpPr>
            <p:spPr bwMode="auto">
              <a:xfrm flipH="1">
                <a:off x="1600" y="23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2" name="Line 2873"/>
              <p:cNvSpPr>
                <a:spLocks noChangeShapeType="1"/>
              </p:cNvSpPr>
              <p:nvPr/>
            </p:nvSpPr>
            <p:spPr bwMode="auto">
              <a:xfrm flipV="1">
                <a:off x="1544" y="237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3" name="Line 2874"/>
              <p:cNvSpPr>
                <a:spLocks noChangeShapeType="1"/>
              </p:cNvSpPr>
              <p:nvPr/>
            </p:nvSpPr>
            <p:spPr bwMode="auto">
              <a:xfrm flipH="1" flipV="1">
                <a:off x="1547" y="2388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4" name="Line 2875"/>
              <p:cNvSpPr>
                <a:spLocks noChangeShapeType="1"/>
              </p:cNvSpPr>
              <p:nvPr/>
            </p:nvSpPr>
            <p:spPr bwMode="auto">
              <a:xfrm flipH="1" flipV="1">
                <a:off x="1544" y="2379"/>
                <a:ext cx="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5" name="Line 2876"/>
              <p:cNvSpPr>
                <a:spLocks noChangeShapeType="1"/>
              </p:cNvSpPr>
              <p:nvPr/>
            </p:nvSpPr>
            <p:spPr bwMode="auto">
              <a:xfrm flipV="1">
                <a:off x="1614" y="23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6" name="Line 2877"/>
              <p:cNvSpPr>
                <a:spLocks noChangeShapeType="1"/>
              </p:cNvSpPr>
              <p:nvPr/>
            </p:nvSpPr>
            <p:spPr bwMode="auto">
              <a:xfrm flipV="1">
                <a:off x="1615" y="231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7" name="Line 2878"/>
              <p:cNvSpPr>
                <a:spLocks noChangeShapeType="1"/>
              </p:cNvSpPr>
              <p:nvPr/>
            </p:nvSpPr>
            <p:spPr bwMode="auto">
              <a:xfrm>
                <a:off x="1617" y="231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8" name="Line 2879"/>
              <p:cNvSpPr>
                <a:spLocks noChangeShapeType="1"/>
              </p:cNvSpPr>
              <p:nvPr/>
            </p:nvSpPr>
            <p:spPr bwMode="auto">
              <a:xfrm flipV="1">
                <a:off x="1618" y="231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9" name="Line 2880"/>
              <p:cNvSpPr>
                <a:spLocks noChangeShapeType="1"/>
              </p:cNvSpPr>
              <p:nvPr/>
            </p:nvSpPr>
            <p:spPr bwMode="auto">
              <a:xfrm>
                <a:off x="1619" y="2316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0" name="Line 2881"/>
              <p:cNvSpPr>
                <a:spLocks noChangeShapeType="1"/>
              </p:cNvSpPr>
              <p:nvPr/>
            </p:nvSpPr>
            <p:spPr bwMode="auto">
              <a:xfrm flipV="1">
                <a:off x="1577" y="235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1" name="Line 2882"/>
              <p:cNvSpPr>
                <a:spLocks noChangeShapeType="1"/>
              </p:cNvSpPr>
              <p:nvPr/>
            </p:nvSpPr>
            <p:spPr bwMode="auto">
              <a:xfrm>
                <a:off x="1578" y="235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2" name="Line 2883"/>
              <p:cNvSpPr>
                <a:spLocks noChangeShapeType="1"/>
              </p:cNvSpPr>
              <p:nvPr/>
            </p:nvSpPr>
            <p:spPr bwMode="auto">
              <a:xfrm flipV="1">
                <a:off x="1580" y="235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3" name="Line 2884"/>
              <p:cNvSpPr>
                <a:spLocks noChangeShapeType="1"/>
              </p:cNvSpPr>
              <p:nvPr/>
            </p:nvSpPr>
            <p:spPr bwMode="auto">
              <a:xfrm flipV="1">
                <a:off x="1581" y="235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4" name="Line 2885"/>
              <p:cNvSpPr>
                <a:spLocks noChangeShapeType="1"/>
              </p:cNvSpPr>
              <p:nvPr/>
            </p:nvSpPr>
            <p:spPr bwMode="auto">
              <a:xfrm flipV="1">
                <a:off x="1581" y="23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5" name="Line 2886"/>
              <p:cNvSpPr>
                <a:spLocks noChangeShapeType="1"/>
              </p:cNvSpPr>
              <p:nvPr/>
            </p:nvSpPr>
            <p:spPr bwMode="auto">
              <a:xfrm flipV="1">
                <a:off x="1582" y="2350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6" name="Line 2887"/>
              <p:cNvSpPr>
                <a:spLocks noChangeShapeType="1"/>
              </p:cNvSpPr>
              <p:nvPr/>
            </p:nvSpPr>
            <p:spPr bwMode="auto">
              <a:xfrm>
                <a:off x="1654" y="238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7" name="Line 2888"/>
              <p:cNvSpPr>
                <a:spLocks noChangeShapeType="1"/>
              </p:cNvSpPr>
              <p:nvPr/>
            </p:nvSpPr>
            <p:spPr bwMode="auto">
              <a:xfrm>
                <a:off x="1655" y="238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8" name="Line 2889"/>
              <p:cNvSpPr>
                <a:spLocks noChangeShapeType="1"/>
              </p:cNvSpPr>
              <p:nvPr/>
            </p:nvSpPr>
            <p:spPr bwMode="auto">
              <a:xfrm>
                <a:off x="1656" y="238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9" name="Line 2890"/>
              <p:cNvSpPr>
                <a:spLocks noChangeShapeType="1"/>
              </p:cNvSpPr>
              <p:nvPr/>
            </p:nvSpPr>
            <p:spPr bwMode="auto">
              <a:xfrm>
                <a:off x="1657" y="238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0" name="Line 2891"/>
              <p:cNvSpPr>
                <a:spLocks noChangeShapeType="1"/>
              </p:cNvSpPr>
              <p:nvPr/>
            </p:nvSpPr>
            <p:spPr bwMode="auto">
              <a:xfrm>
                <a:off x="1658" y="2383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1" name="Line 2892"/>
              <p:cNvSpPr>
                <a:spLocks noChangeShapeType="1"/>
              </p:cNvSpPr>
              <p:nvPr/>
            </p:nvSpPr>
            <p:spPr bwMode="auto">
              <a:xfrm flipH="1">
                <a:off x="1615" y="240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2" name="Line 2893"/>
              <p:cNvSpPr>
                <a:spLocks noChangeShapeType="1"/>
              </p:cNvSpPr>
              <p:nvPr/>
            </p:nvSpPr>
            <p:spPr bwMode="auto">
              <a:xfrm flipH="1">
                <a:off x="1614" y="240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3" name="Line 2894"/>
              <p:cNvSpPr>
                <a:spLocks noChangeShapeType="1"/>
              </p:cNvSpPr>
              <p:nvPr/>
            </p:nvSpPr>
            <p:spPr bwMode="auto">
              <a:xfrm flipH="1">
                <a:off x="1612" y="240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4" name="Line 2895"/>
              <p:cNvSpPr>
                <a:spLocks noChangeShapeType="1"/>
              </p:cNvSpPr>
              <p:nvPr/>
            </p:nvSpPr>
            <p:spPr bwMode="auto">
              <a:xfrm>
                <a:off x="1578" y="235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5" name="Line 2896"/>
              <p:cNvSpPr>
                <a:spLocks noChangeShapeType="1"/>
              </p:cNvSpPr>
              <p:nvPr/>
            </p:nvSpPr>
            <p:spPr bwMode="auto">
              <a:xfrm flipH="1">
                <a:off x="1577" y="235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6" name="Line 2897"/>
              <p:cNvSpPr>
                <a:spLocks noChangeShapeType="1"/>
              </p:cNvSpPr>
              <p:nvPr/>
            </p:nvSpPr>
            <p:spPr bwMode="auto">
              <a:xfrm flipH="1">
                <a:off x="1576" y="2356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7" name="Line 2898"/>
              <p:cNvSpPr>
                <a:spLocks noChangeShapeType="1"/>
              </p:cNvSpPr>
              <p:nvPr/>
            </p:nvSpPr>
            <p:spPr bwMode="auto">
              <a:xfrm flipH="1">
                <a:off x="1549" y="236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8" name="Line 2899"/>
              <p:cNvSpPr>
                <a:spLocks noChangeShapeType="1"/>
              </p:cNvSpPr>
              <p:nvPr/>
            </p:nvSpPr>
            <p:spPr bwMode="auto">
              <a:xfrm>
                <a:off x="1549" y="236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9" name="Line 2900"/>
              <p:cNvSpPr>
                <a:spLocks noChangeShapeType="1"/>
              </p:cNvSpPr>
              <p:nvPr/>
            </p:nvSpPr>
            <p:spPr bwMode="auto">
              <a:xfrm flipH="1">
                <a:off x="1547" y="236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0" name="Line 2901"/>
              <p:cNvSpPr>
                <a:spLocks noChangeShapeType="1"/>
              </p:cNvSpPr>
              <p:nvPr/>
            </p:nvSpPr>
            <p:spPr bwMode="auto">
              <a:xfrm flipH="1">
                <a:off x="1546" y="237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1" name="Line 2902"/>
              <p:cNvSpPr>
                <a:spLocks noChangeShapeType="1"/>
              </p:cNvSpPr>
              <p:nvPr/>
            </p:nvSpPr>
            <p:spPr bwMode="auto">
              <a:xfrm flipH="1">
                <a:off x="1544" y="237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2" name="Line 2903"/>
              <p:cNvSpPr>
                <a:spLocks noChangeShapeType="1"/>
              </p:cNvSpPr>
              <p:nvPr/>
            </p:nvSpPr>
            <p:spPr bwMode="auto">
              <a:xfrm flipV="1">
                <a:off x="1570" y="2352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3" name="Line 2904"/>
              <p:cNvSpPr>
                <a:spLocks noChangeShapeType="1"/>
              </p:cNvSpPr>
              <p:nvPr/>
            </p:nvSpPr>
            <p:spPr bwMode="auto">
              <a:xfrm flipV="1">
                <a:off x="1572" y="235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4" name="Line 2905"/>
              <p:cNvSpPr>
                <a:spLocks noChangeShapeType="1"/>
              </p:cNvSpPr>
              <p:nvPr/>
            </p:nvSpPr>
            <p:spPr bwMode="auto">
              <a:xfrm flipV="1">
                <a:off x="1573" y="234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5" name="Line 2906"/>
              <p:cNvSpPr>
                <a:spLocks noChangeShapeType="1"/>
              </p:cNvSpPr>
              <p:nvPr/>
            </p:nvSpPr>
            <p:spPr bwMode="auto">
              <a:xfrm flipH="1">
                <a:off x="1646" y="240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6" name="Line 2907"/>
              <p:cNvSpPr>
                <a:spLocks noChangeShapeType="1"/>
              </p:cNvSpPr>
              <p:nvPr/>
            </p:nvSpPr>
            <p:spPr bwMode="auto">
              <a:xfrm flipH="1" flipV="1">
                <a:off x="1629" y="2394"/>
                <a:ext cx="1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7" name="Line 2908"/>
              <p:cNvSpPr>
                <a:spLocks noChangeShapeType="1"/>
              </p:cNvSpPr>
              <p:nvPr/>
            </p:nvSpPr>
            <p:spPr bwMode="auto">
              <a:xfrm>
                <a:off x="1571" y="2406"/>
                <a:ext cx="17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8" name="Line 2909"/>
              <p:cNvSpPr>
                <a:spLocks noChangeShapeType="1"/>
              </p:cNvSpPr>
              <p:nvPr/>
            </p:nvSpPr>
            <p:spPr bwMode="auto">
              <a:xfrm flipH="1">
                <a:off x="1569" y="2359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9" name="Line 2910"/>
              <p:cNvSpPr>
                <a:spLocks noChangeShapeType="1"/>
              </p:cNvSpPr>
              <p:nvPr/>
            </p:nvSpPr>
            <p:spPr bwMode="auto">
              <a:xfrm>
                <a:off x="1593" y="237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0" name="Line 2911"/>
              <p:cNvSpPr>
                <a:spLocks noChangeShapeType="1"/>
              </p:cNvSpPr>
              <p:nvPr/>
            </p:nvSpPr>
            <p:spPr bwMode="auto">
              <a:xfrm flipH="1" flipV="1">
                <a:off x="1578" y="2346"/>
                <a:ext cx="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1" name="Line 2912"/>
              <p:cNvSpPr>
                <a:spLocks noChangeShapeType="1"/>
              </p:cNvSpPr>
              <p:nvPr/>
            </p:nvSpPr>
            <p:spPr bwMode="auto">
              <a:xfrm>
                <a:off x="1578" y="2346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2" name="Line 2913"/>
              <p:cNvSpPr>
                <a:spLocks noChangeShapeType="1"/>
              </p:cNvSpPr>
              <p:nvPr/>
            </p:nvSpPr>
            <p:spPr bwMode="auto">
              <a:xfrm flipV="1">
                <a:off x="1582" y="234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3" name="Line 2914"/>
              <p:cNvSpPr>
                <a:spLocks noChangeShapeType="1"/>
              </p:cNvSpPr>
              <p:nvPr/>
            </p:nvSpPr>
            <p:spPr bwMode="auto">
              <a:xfrm flipV="1">
                <a:off x="1573" y="2310"/>
                <a:ext cx="0" cy="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4" name="Line 2915"/>
              <p:cNvSpPr>
                <a:spLocks noChangeShapeType="1"/>
              </p:cNvSpPr>
              <p:nvPr/>
            </p:nvSpPr>
            <p:spPr bwMode="auto">
              <a:xfrm flipH="1">
                <a:off x="1551" y="2355"/>
                <a:ext cx="19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5" name="Line 2916"/>
              <p:cNvSpPr>
                <a:spLocks noChangeShapeType="1"/>
              </p:cNvSpPr>
              <p:nvPr/>
            </p:nvSpPr>
            <p:spPr bwMode="auto">
              <a:xfrm flipV="1">
                <a:off x="1578" y="228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6" name="Line 2917"/>
              <p:cNvSpPr>
                <a:spLocks noChangeShapeType="1"/>
              </p:cNvSpPr>
              <p:nvPr/>
            </p:nvSpPr>
            <p:spPr bwMode="auto">
              <a:xfrm flipV="1">
                <a:off x="1568" y="228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7" name="Line 2918"/>
              <p:cNvSpPr>
                <a:spLocks noChangeShapeType="1"/>
              </p:cNvSpPr>
              <p:nvPr/>
            </p:nvSpPr>
            <p:spPr bwMode="auto">
              <a:xfrm flipV="1">
                <a:off x="1569" y="228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8" name="Line 2919"/>
              <p:cNvSpPr>
                <a:spLocks noChangeShapeType="1"/>
              </p:cNvSpPr>
              <p:nvPr/>
            </p:nvSpPr>
            <p:spPr bwMode="auto">
              <a:xfrm flipV="1">
                <a:off x="1570" y="228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9" name="Line 2920"/>
              <p:cNvSpPr>
                <a:spLocks noChangeShapeType="1"/>
              </p:cNvSpPr>
              <p:nvPr/>
            </p:nvSpPr>
            <p:spPr bwMode="auto">
              <a:xfrm flipV="1">
                <a:off x="1573" y="2284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0" name="Line 2921"/>
              <p:cNvSpPr>
                <a:spLocks noChangeShapeType="1"/>
              </p:cNvSpPr>
              <p:nvPr/>
            </p:nvSpPr>
            <p:spPr bwMode="auto">
              <a:xfrm flipH="1">
                <a:off x="1546" y="2281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1" name="Line 2922"/>
              <p:cNvSpPr>
                <a:spLocks noChangeShapeType="1"/>
              </p:cNvSpPr>
              <p:nvPr/>
            </p:nvSpPr>
            <p:spPr bwMode="auto">
              <a:xfrm flipH="1" flipV="1">
                <a:off x="1553" y="228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2" name="Line 2923"/>
              <p:cNvSpPr>
                <a:spLocks noChangeShapeType="1"/>
              </p:cNvSpPr>
              <p:nvPr/>
            </p:nvSpPr>
            <p:spPr bwMode="auto">
              <a:xfrm flipH="1">
                <a:off x="1549" y="2281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3" name="Line 2924"/>
              <p:cNvSpPr>
                <a:spLocks noChangeShapeType="1"/>
              </p:cNvSpPr>
              <p:nvPr/>
            </p:nvSpPr>
            <p:spPr bwMode="auto">
              <a:xfrm>
                <a:off x="1630" y="233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4" name="Line 2925"/>
              <p:cNvSpPr>
                <a:spLocks noChangeShapeType="1"/>
              </p:cNvSpPr>
              <p:nvPr/>
            </p:nvSpPr>
            <p:spPr bwMode="auto">
              <a:xfrm flipV="1">
                <a:off x="1631" y="232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5" name="Line 2926"/>
              <p:cNvSpPr>
                <a:spLocks noChangeShapeType="1"/>
              </p:cNvSpPr>
              <p:nvPr/>
            </p:nvSpPr>
            <p:spPr bwMode="auto">
              <a:xfrm flipV="1">
                <a:off x="1633" y="232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6" name="Line 2927"/>
              <p:cNvSpPr>
                <a:spLocks noChangeShapeType="1"/>
              </p:cNvSpPr>
              <p:nvPr/>
            </p:nvSpPr>
            <p:spPr bwMode="auto">
              <a:xfrm flipV="1">
                <a:off x="1634" y="232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7" name="Line 2928"/>
              <p:cNvSpPr>
                <a:spLocks noChangeShapeType="1"/>
              </p:cNvSpPr>
              <p:nvPr/>
            </p:nvSpPr>
            <p:spPr bwMode="auto">
              <a:xfrm flipH="1">
                <a:off x="1564" y="237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8" name="Line 2929"/>
              <p:cNvSpPr>
                <a:spLocks noChangeShapeType="1"/>
              </p:cNvSpPr>
              <p:nvPr/>
            </p:nvSpPr>
            <p:spPr bwMode="auto">
              <a:xfrm>
                <a:off x="1629" y="240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9" name="Line 2930"/>
              <p:cNvSpPr>
                <a:spLocks noChangeShapeType="1"/>
              </p:cNvSpPr>
              <p:nvPr/>
            </p:nvSpPr>
            <p:spPr bwMode="auto">
              <a:xfrm>
                <a:off x="1630" y="240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0" name="Line 2931"/>
              <p:cNvSpPr>
                <a:spLocks noChangeShapeType="1"/>
              </p:cNvSpPr>
              <p:nvPr/>
            </p:nvSpPr>
            <p:spPr bwMode="auto">
              <a:xfrm>
                <a:off x="1632" y="240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1" name="Line 2932"/>
              <p:cNvSpPr>
                <a:spLocks noChangeShapeType="1"/>
              </p:cNvSpPr>
              <p:nvPr/>
            </p:nvSpPr>
            <p:spPr bwMode="auto">
              <a:xfrm flipH="1">
                <a:off x="1647" y="240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2" name="Line 2933"/>
              <p:cNvSpPr>
                <a:spLocks noChangeShapeType="1"/>
              </p:cNvSpPr>
              <p:nvPr/>
            </p:nvSpPr>
            <p:spPr bwMode="auto">
              <a:xfrm flipH="1">
                <a:off x="1550" y="2283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3" name="Line 2934"/>
              <p:cNvSpPr>
                <a:spLocks noChangeShapeType="1"/>
              </p:cNvSpPr>
              <p:nvPr/>
            </p:nvSpPr>
            <p:spPr bwMode="auto">
              <a:xfrm flipH="1" flipV="1">
                <a:off x="1548" y="228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4" name="Line 2935"/>
              <p:cNvSpPr>
                <a:spLocks noChangeShapeType="1"/>
              </p:cNvSpPr>
              <p:nvPr/>
            </p:nvSpPr>
            <p:spPr bwMode="auto">
              <a:xfrm flipH="1">
                <a:off x="1546" y="228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5" name="Line 2936"/>
              <p:cNvSpPr>
                <a:spLocks noChangeShapeType="1"/>
              </p:cNvSpPr>
              <p:nvPr/>
            </p:nvSpPr>
            <p:spPr bwMode="auto">
              <a:xfrm flipH="1">
                <a:off x="1545" y="228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6" name="Line 2937"/>
              <p:cNvSpPr>
                <a:spLocks noChangeShapeType="1"/>
              </p:cNvSpPr>
              <p:nvPr/>
            </p:nvSpPr>
            <p:spPr bwMode="auto">
              <a:xfrm flipH="1">
                <a:off x="1544" y="2285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7" name="Line 2938"/>
              <p:cNvSpPr>
                <a:spLocks noChangeShapeType="1"/>
              </p:cNvSpPr>
              <p:nvPr/>
            </p:nvSpPr>
            <p:spPr bwMode="auto">
              <a:xfrm>
                <a:off x="1544" y="2288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8" name="Line 2939"/>
              <p:cNvSpPr>
                <a:spLocks noChangeShapeType="1"/>
              </p:cNvSpPr>
              <p:nvPr/>
            </p:nvSpPr>
            <p:spPr bwMode="auto">
              <a:xfrm>
                <a:off x="1545" y="229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9" name="Line 2940"/>
              <p:cNvSpPr>
                <a:spLocks noChangeShapeType="1"/>
              </p:cNvSpPr>
              <p:nvPr/>
            </p:nvSpPr>
            <p:spPr bwMode="auto">
              <a:xfrm>
                <a:off x="1596" y="2326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0" name="Line 2941"/>
              <p:cNvSpPr>
                <a:spLocks noChangeShapeType="1"/>
              </p:cNvSpPr>
              <p:nvPr/>
            </p:nvSpPr>
            <p:spPr bwMode="auto">
              <a:xfrm>
                <a:off x="1597" y="2330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1" name="Line 2942"/>
              <p:cNvSpPr>
                <a:spLocks noChangeShapeType="1"/>
              </p:cNvSpPr>
              <p:nvPr/>
            </p:nvSpPr>
            <p:spPr bwMode="auto">
              <a:xfrm flipH="1">
                <a:off x="1595" y="233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2" name="Line 2943"/>
              <p:cNvSpPr>
                <a:spLocks noChangeShapeType="1"/>
              </p:cNvSpPr>
              <p:nvPr/>
            </p:nvSpPr>
            <p:spPr bwMode="auto">
              <a:xfrm>
                <a:off x="1595" y="233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3" name="Line 2944"/>
              <p:cNvSpPr>
                <a:spLocks noChangeShapeType="1"/>
              </p:cNvSpPr>
              <p:nvPr/>
            </p:nvSpPr>
            <p:spPr bwMode="auto">
              <a:xfrm flipH="1">
                <a:off x="1593" y="2336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4" name="Line 2945"/>
              <p:cNvSpPr>
                <a:spLocks noChangeShapeType="1"/>
              </p:cNvSpPr>
              <p:nvPr/>
            </p:nvSpPr>
            <p:spPr bwMode="auto">
              <a:xfrm flipH="1" flipV="1">
                <a:off x="1590" y="233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5" name="Line 2946"/>
              <p:cNvSpPr>
                <a:spLocks noChangeShapeType="1"/>
              </p:cNvSpPr>
              <p:nvPr/>
            </p:nvSpPr>
            <p:spPr bwMode="auto">
              <a:xfrm flipH="1" flipV="1">
                <a:off x="1587" y="2331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6" name="Line 2947"/>
              <p:cNvSpPr>
                <a:spLocks noChangeShapeType="1"/>
              </p:cNvSpPr>
              <p:nvPr/>
            </p:nvSpPr>
            <p:spPr bwMode="auto">
              <a:xfrm flipH="1" flipV="1">
                <a:off x="1586" y="232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7" name="Line 2948"/>
              <p:cNvSpPr>
                <a:spLocks noChangeShapeType="1"/>
              </p:cNvSpPr>
              <p:nvPr/>
            </p:nvSpPr>
            <p:spPr bwMode="auto">
              <a:xfrm flipV="1">
                <a:off x="1586" y="232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8" name="Line 2949"/>
              <p:cNvSpPr>
                <a:spLocks noChangeShapeType="1"/>
              </p:cNvSpPr>
              <p:nvPr/>
            </p:nvSpPr>
            <p:spPr bwMode="auto">
              <a:xfrm flipH="1" flipV="1">
                <a:off x="1585" y="2324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9" name="Line 2950"/>
              <p:cNvSpPr>
                <a:spLocks noChangeShapeType="1"/>
              </p:cNvSpPr>
              <p:nvPr/>
            </p:nvSpPr>
            <p:spPr bwMode="auto">
              <a:xfrm flipV="1">
                <a:off x="1585" y="2321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0" name="Line 2951"/>
              <p:cNvSpPr>
                <a:spLocks noChangeShapeType="1"/>
              </p:cNvSpPr>
              <p:nvPr/>
            </p:nvSpPr>
            <p:spPr bwMode="auto">
              <a:xfrm flipV="1">
                <a:off x="1585" y="2317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1" name="Line 2952"/>
              <p:cNvSpPr>
                <a:spLocks noChangeShapeType="1"/>
              </p:cNvSpPr>
              <p:nvPr/>
            </p:nvSpPr>
            <p:spPr bwMode="auto">
              <a:xfrm>
                <a:off x="1664" y="236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2" name="Line 2953"/>
              <p:cNvSpPr>
                <a:spLocks noChangeShapeType="1"/>
              </p:cNvSpPr>
              <p:nvPr/>
            </p:nvSpPr>
            <p:spPr bwMode="auto">
              <a:xfrm flipH="1">
                <a:off x="1664" y="2375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3" name="Line 2954"/>
              <p:cNvSpPr>
                <a:spLocks noChangeShapeType="1"/>
              </p:cNvSpPr>
              <p:nvPr/>
            </p:nvSpPr>
            <p:spPr bwMode="auto">
              <a:xfrm flipH="1">
                <a:off x="1663" y="2379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4" name="Line 2955"/>
              <p:cNvSpPr>
                <a:spLocks noChangeShapeType="1"/>
              </p:cNvSpPr>
              <p:nvPr/>
            </p:nvSpPr>
            <p:spPr bwMode="auto">
              <a:xfrm flipH="1">
                <a:off x="1660" y="2383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5" name="Line 2956"/>
              <p:cNvSpPr>
                <a:spLocks noChangeShapeType="1"/>
              </p:cNvSpPr>
              <p:nvPr/>
            </p:nvSpPr>
            <p:spPr bwMode="auto">
              <a:xfrm flipH="1">
                <a:off x="1655" y="2385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6" name="Line 2957"/>
              <p:cNvSpPr>
                <a:spLocks noChangeShapeType="1"/>
              </p:cNvSpPr>
              <p:nvPr/>
            </p:nvSpPr>
            <p:spPr bwMode="auto">
              <a:xfrm flipH="1" flipV="1">
                <a:off x="1654" y="23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7" name="Line 2958"/>
              <p:cNvSpPr>
                <a:spLocks noChangeShapeType="1"/>
              </p:cNvSpPr>
              <p:nvPr/>
            </p:nvSpPr>
            <p:spPr bwMode="auto">
              <a:xfrm flipH="1" flipV="1">
                <a:off x="1595" y="2333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8" name="Line 2959"/>
              <p:cNvSpPr>
                <a:spLocks noChangeShapeType="1"/>
              </p:cNvSpPr>
              <p:nvPr/>
            </p:nvSpPr>
            <p:spPr bwMode="auto">
              <a:xfrm flipH="1" flipV="1">
                <a:off x="1591" y="2330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9" name="Line 2960"/>
              <p:cNvSpPr>
                <a:spLocks noChangeShapeType="1"/>
              </p:cNvSpPr>
              <p:nvPr/>
            </p:nvSpPr>
            <p:spPr bwMode="auto">
              <a:xfrm flipH="1" flipV="1">
                <a:off x="1589" y="232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0" name="Line 2961"/>
              <p:cNvSpPr>
                <a:spLocks noChangeShapeType="1"/>
              </p:cNvSpPr>
              <p:nvPr/>
            </p:nvSpPr>
            <p:spPr bwMode="auto">
              <a:xfrm flipV="1">
                <a:off x="1589" y="2327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1" name="Line 2962"/>
              <p:cNvSpPr>
                <a:spLocks noChangeShapeType="1"/>
              </p:cNvSpPr>
              <p:nvPr/>
            </p:nvSpPr>
            <p:spPr bwMode="auto">
              <a:xfrm flipH="1" flipV="1">
                <a:off x="1588" y="232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2" name="Line 2963"/>
              <p:cNvSpPr>
                <a:spLocks noChangeShapeType="1"/>
              </p:cNvSpPr>
              <p:nvPr/>
            </p:nvSpPr>
            <p:spPr bwMode="auto">
              <a:xfrm flipH="1" flipV="1">
                <a:off x="1587" y="231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3" name="Line 2964"/>
              <p:cNvSpPr>
                <a:spLocks noChangeShapeType="1"/>
              </p:cNvSpPr>
              <p:nvPr/>
            </p:nvSpPr>
            <p:spPr bwMode="auto">
              <a:xfrm flipV="1">
                <a:off x="1618" y="2321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4" name="Line 2965"/>
              <p:cNvSpPr>
                <a:spLocks noChangeShapeType="1"/>
              </p:cNvSpPr>
              <p:nvPr/>
            </p:nvSpPr>
            <p:spPr bwMode="auto">
              <a:xfrm>
                <a:off x="1624" y="2321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5" name="Line 2966"/>
              <p:cNvSpPr>
                <a:spLocks noChangeShapeType="1"/>
              </p:cNvSpPr>
              <p:nvPr/>
            </p:nvSpPr>
            <p:spPr bwMode="auto">
              <a:xfrm>
                <a:off x="1630" y="232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6" name="Line 2967"/>
              <p:cNvSpPr>
                <a:spLocks noChangeShapeType="1"/>
              </p:cNvSpPr>
              <p:nvPr/>
            </p:nvSpPr>
            <p:spPr bwMode="auto">
              <a:xfrm>
                <a:off x="1632" y="232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7" name="Line 2968"/>
              <p:cNvSpPr>
                <a:spLocks noChangeShapeType="1"/>
              </p:cNvSpPr>
              <p:nvPr/>
            </p:nvSpPr>
            <p:spPr bwMode="auto">
              <a:xfrm>
                <a:off x="1633" y="232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8" name="Line 2969"/>
              <p:cNvSpPr>
                <a:spLocks noChangeShapeType="1"/>
              </p:cNvSpPr>
              <p:nvPr/>
            </p:nvSpPr>
            <p:spPr bwMode="auto">
              <a:xfrm>
                <a:off x="1629" y="239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9" name="Line 2970"/>
              <p:cNvSpPr>
                <a:spLocks noChangeShapeType="1"/>
              </p:cNvSpPr>
              <p:nvPr/>
            </p:nvSpPr>
            <p:spPr bwMode="auto">
              <a:xfrm>
                <a:off x="1631" y="239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0" name="Line 2971"/>
              <p:cNvSpPr>
                <a:spLocks noChangeShapeType="1"/>
              </p:cNvSpPr>
              <p:nvPr/>
            </p:nvSpPr>
            <p:spPr bwMode="auto">
              <a:xfrm>
                <a:off x="1634" y="2400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1" name="Line 2972"/>
              <p:cNvSpPr>
                <a:spLocks noChangeShapeType="1"/>
              </p:cNvSpPr>
              <p:nvPr/>
            </p:nvSpPr>
            <p:spPr bwMode="auto">
              <a:xfrm flipH="1">
                <a:off x="1634" y="240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2" name="Line 2973"/>
              <p:cNvSpPr>
                <a:spLocks noChangeShapeType="1"/>
              </p:cNvSpPr>
              <p:nvPr/>
            </p:nvSpPr>
            <p:spPr bwMode="auto">
              <a:xfrm flipH="1">
                <a:off x="1633" y="240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3" name="Line 2974"/>
              <p:cNvSpPr>
                <a:spLocks noChangeShapeType="1"/>
              </p:cNvSpPr>
              <p:nvPr/>
            </p:nvSpPr>
            <p:spPr bwMode="auto">
              <a:xfrm flipH="1">
                <a:off x="1631" y="240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4" name="Line 2975"/>
              <p:cNvSpPr>
                <a:spLocks noChangeShapeType="1"/>
              </p:cNvSpPr>
              <p:nvPr/>
            </p:nvSpPr>
            <p:spPr bwMode="auto">
              <a:xfrm flipH="1">
                <a:off x="1625" y="2408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5" name="Line 2976"/>
              <p:cNvSpPr>
                <a:spLocks noChangeShapeType="1"/>
              </p:cNvSpPr>
              <p:nvPr/>
            </p:nvSpPr>
            <p:spPr bwMode="auto">
              <a:xfrm flipH="1">
                <a:off x="1619" y="2410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6" name="Line 2977"/>
              <p:cNvSpPr>
                <a:spLocks noChangeShapeType="1"/>
              </p:cNvSpPr>
              <p:nvPr/>
            </p:nvSpPr>
            <p:spPr bwMode="auto">
              <a:xfrm flipH="1" flipV="1">
                <a:off x="1618" y="240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7" name="Line 2978"/>
              <p:cNvSpPr>
                <a:spLocks noChangeShapeType="1"/>
              </p:cNvSpPr>
              <p:nvPr/>
            </p:nvSpPr>
            <p:spPr bwMode="auto">
              <a:xfrm flipH="1" flipV="1">
                <a:off x="1613" y="2407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8" name="Line 2979"/>
              <p:cNvSpPr>
                <a:spLocks noChangeShapeType="1"/>
              </p:cNvSpPr>
              <p:nvPr/>
            </p:nvSpPr>
            <p:spPr bwMode="auto">
              <a:xfrm flipH="1" flipV="1">
                <a:off x="1612" y="240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9" name="Line 2980"/>
              <p:cNvSpPr>
                <a:spLocks noChangeShapeType="1"/>
              </p:cNvSpPr>
              <p:nvPr/>
            </p:nvSpPr>
            <p:spPr bwMode="auto">
              <a:xfrm flipV="1">
                <a:off x="1612" y="2401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0" name="Line 2981"/>
              <p:cNvSpPr>
                <a:spLocks noChangeShapeType="1"/>
              </p:cNvSpPr>
              <p:nvPr/>
            </p:nvSpPr>
            <p:spPr bwMode="auto">
              <a:xfrm flipV="1">
                <a:off x="1612" y="239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1" name="Line 2982"/>
              <p:cNvSpPr>
                <a:spLocks noChangeShapeType="1"/>
              </p:cNvSpPr>
              <p:nvPr/>
            </p:nvSpPr>
            <p:spPr bwMode="auto">
              <a:xfrm>
                <a:off x="1613" y="239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2" name="Line 2983"/>
              <p:cNvSpPr>
                <a:spLocks noChangeShapeType="1"/>
              </p:cNvSpPr>
              <p:nvPr/>
            </p:nvSpPr>
            <p:spPr bwMode="auto">
              <a:xfrm flipV="1">
                <a:off x="1614" y="2397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3" name="Line 2984"/>
              <p:cNvSpPr>
                <a:spLocks noChangeShapeType="1"/>
              </p:cNvSpPr>
              <p:nvPr/>
            </p:nvSpPr>
            <p:spPr bwMode="auto">
              <a:xfrm flipH="1">
                <a:off x="1585" y="2378"/>
                <a:ext cx="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4" name="Line 2985"/>
              <p:cNvSpPr>
                <a:spLocks noChangeShapeType="1"/>
              </p:cNvSpPr>
              <p:nvPr/>
            </p:nvSpPr>
            <p:spPr bwMode="auto">
              <a:xfrm flipH="1" flipV="1">
                <a:off x="1575" y="2380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5" name="Line 2986"/>
              <p:cNvSpPr>
                <a:spLocks noChangeShapeType="1"/>
              </p:cNvSpPr>
              <p:nvPr/>
            </p:nvSpPr>
            <p:spPr bwMode="auto">
              <a:xfrm flipH="1" flipV="1">
                <a:off x="1571" y="237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6" name="Line 2987"/>
              <p:cNvSpPr>
                <a:spLocks noChangeShapeType="1"/>
              </p:cNvSpPr>
              <p:nvPr/>
            </p:nvSpPr>
            <p:spPr bwMode="auto">
              <a:xfrm flipH="1" flipV="1">
                <a:off x="1569" y="237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7" name="Line 2988"/>
              <p:cNvSpPr>
                <a:spLocks noChangeShapeType="1"/>
              </p:cNvSpPr>
              <p:nvPr/>
            </p:nvSpPr>
            <p:spPr bwMode="auto">
              <a:xfrm flipH="1" flipV="1">
                <a:off x="1568" y="237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8" name="Line 2989"/>
              <p:cNvSpPr>
                <a:spLocks noChangeShapeType="1"/>
              </p:cNvSpPr>
              <p:nvPr/>
            </p:nvSpPr>
            <p:spPr bwMode="auto">
              <a:xfrm flipH="1" flipV="1">
                <a:off x="1564" y="2371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9" name="Line 2990"/>
              <p:cNvSpPr>
                <a:spLocks noChangeShapeType="1"/>
              </p:cNvSpPr>
              <p:nvPr/>
            </p:nvSpPr>
            <p:spPr bwMode="auto">
              <a:xfrm flipV="1">
                <a:off x="1564" y="2368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0" name="Line 2991"/>
              <p:cNvSpPr>
                <a:spLocks noChangeShapeType="1"/>
              </p:cNvSpPr>
              <p:nvPr/>
            </p:nvSpPr>
            <p:spPr bwMode="auto">
              <a:xfrm flipV="1">
                <a:off x="1564" y="2365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1" name="Line 2992"/>
              <p:cNvSpPr>
                <a:spLocks noChangeShapeType="1"/>
              </p:cNvSpPr>
              <p:nvPr/>
            </p:nvSpPr>
            <p:spPr bwMode="auto">
              <a:xfrm flipV="1">
                <a:off x="1567" y="236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2" name="Line 2993"/>
              <p:cNvSpPr>
                <a:spLocks noChangeShapeType="1"/>
              </p:cNvSpPr>
              <p:nvPr/>
            </p:nvSpPr>
            <p:spPr bwMode="auto">
              <a:xfrm>
                <a:off x="1699" y="225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3" name="Line 2994"/>
              <p:cNvSpPr>
                <a:spLocks noChangeShapeType="1"/>
              </p:cNvSpPr>
              <p:nvPr/>
            </p:nvSpPr>
            <p:spPr bwMode="auto">
              <a:xfrm flipH="1">
                <a:off x="1594" y="2372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4" name="Line 2995"/>
              <p:cNvSpPr>
                <a:spLocks noChangeShapeType="1"/>
              </p:cNvSpPr>
              <p:nvPr/>
            </p:nvSpPr>
            <p:spPr bwMode="auto">
              <a:xfrm>
                <a:off x="1604" y="2346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5" name="Line 2996"/>
              <p:cNvSpPr>
                <a:spLocks noChangeShapeType="1"/>
              </p:cNvSpPr>
              <p:nvPr/>
            </p:nvSpPr>
            <p:spPr bwMode="auto">
              <a:xfrm>
                <a:off x="1605" y="2350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6" name="Line 2997"/>
              <p:cNvSpPr>
                <a:spLocks noChangeShapeType="1"/>
              </p:cNvSpPr>
              <p:nvPr/>
            </p:nvSpPr>
            <p:spPr bwMode="auto">
              <a:xfrm>
                <a:off x="1606" y="2355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7" name="Line 2998"/>
              <p:cNvSpPr>
                <a:spLocks noChangeShapeType="1"/>
              </p:cNvSpPr>
              <p:nvPr/>
            </p:nvSpPr>
            <p:spPr bwMode="auto">
              <a:xfrm>
                <a:off x="1609" y="2359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8" name="Line 2999"/>
              <p:cNvSpPr>
                <a:spLocks noChangeShapeType="1"/>
              </p:cNvSpPr>
              <p:nvPr/>
            </p:nvSpPr>
            <p:spPr bwMode="auto">
              <a:xfrm flipH="1">
                <a:off x="1618" y="235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9" name="Line 3000"/>
              <p:cNvSpPr>
                <a:spLocks noChangeShapeType="1"/>
              </p:cNvSpPr>
              <p:nvPr/>
            </p:nvSpPr>
            <p:spPr bwMode="auto">
              <a:xfrm flipH="1">
                <a:off x="1615" y="2362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0" name="Line 3001"/>
              <p:cNvSpPr>
                <a:spLocks noChangeShapeType="1"/>
              </p:cNvSpPr>
              <p:nvPr/>
            </p:nvSpPr>
            <p:spPr bwMode="auto">
              <a:xfrm flipV="1">
                <a:off x="1604" y="2366"/>
                <a:ext cx="3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1" name="Line 3002"/>
              <p:cNvSpPr>
                <a:spLocks noChangeShapeType="1"/>
              </p:cNvSpPr>
              <p:nvPr/>
            </p:nvSpPr>
            <p:spPr bwMode="auto">
              <a:xfrm flipV="1">
                <a:off x="1607" y="2363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2" name="Line 3003"/>
              <p:cNvSpPr>
                <a:spLocks noChangeShapeType="1"/>
              </p:cNvSpPr>
              <p:nvPr/>
            </p:nvSpPr>
            <p:spPr bwMode="auto">
              <a:xfrm flipH="1" flipV="1">
                <a:off x="1600" y="234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3" name="Line 3004"/>
              <p:cNvSpPr>
                <a:spLocks noChangeShapeType="1"/>
              </p:cNvSpPr>
              <p:nvPr/>
            </p:nvSpPr>
            <p:spPr bwMode="auto">
              <a:xfrm flipH="1" flipV="1">
                <a:off x="1598" y="234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4" name="Line 3005"/>
              <p:cNvSpPr>
                <a:spLocks noChangeShapeType="1"/>
              </p:cNvSpPr>
              <p:nvPr/>
            </p:nvSpPr>
            <p:spPr bwMode="auto">
              <a:xfrm flipH="1" flipV="1">
                <a:off x="1592" y="2337"/>
                <a:ext cx="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5" name="Line 3006"/>
              <p:cNvSpPr>
                <a:spLocks noChangeShapeType="1"/>
              </p:cNvSpPr>
              <p:nvPr/>
            </p:nvSpPr>
            <p:spPr bwMode="auto">
              <a:xfrm flipH="1" flipV="1">
                <a:off x="1620" y="2350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6" name="Line 3007"/>
              <p:cNvSpPr>
                <a:spLocks noChangeShapeType="1"/>
              </p:cNvSpPr>
              <p:nvPr/>
            </p:nvSpPr>
            <p:spPr bwMode="auto">
              <a:xfrm flipH="1" flipV="1">
                <a:off x="1619" y="2346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7" name="Line 3008"/>
              <p:cNvSpPr>
                <a:spLocks noChangeShapeType="1"/>
              </p:cNvSpPr>
              <p:nvPr/>
            </p:nvSpPr>
            <p:spPr bwMode="auto">
              <a:xfrm flipH="1" flipV="1">
                <a:off x="1617" y="2343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8" name="Line 3009"/>
              <p:cNvSpPr>
                <a:spLocks noChangeShapeType="1"/>
              </p:cNvSpPr>
              <p:nvPr/>
            </p:nvSpPr>
            <p:spPr bwMode="auto">
              <a:xfrm flipH="1" flipV="1">
                <a:off x="1615" y="2339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9" name="Line 3010"/>
              <p:cNvSpPr>
                <a:spLocks noChangeShapeType="1"/>
              </p:cNvSpPr>
              <p:nvPr/>
            </p:nvSpPr>
            <p:spPr bwMode="auto">
              <a:xfrm>
                <a:off x="1586" y="236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0" name="Line 3011"/>
              <p:cNvSpPr>
                <a:spLocks noChangeShapeType="1"/>
              </p:cNvSpPr>
              <p:nvPr/>
            </p:nvSpPr>
            <p:spPr bwMode="auto">
              <a:xfrm>
                <a:off x="1587" y="236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1" name="Line 3012"/>
              <p:cNvSpPr>
                <a:spLocks noChangeShapeType="1"/>
              </p:cNvSpPr>
              <p:nvPr/>
            </p:nvSpPr>
            <p:spPr bwMode="auto">
              <a:xfrm>
                <a:off x="1588" y="236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2" name="Line 3013"/>
              <p:cNvSpPr>
                <a:spLocks noChangeShapeType="1"/>
              </p:cNvSpPr>
              <p:nvPr/>
            </p:nvSpPr>
            <p:spPr bwMode="auto">
              <a:xfrm>
                <a:off x="1589" y="236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3" name="Line 3014"/>
              <p:cNvSpPr>
                <a:spLocks noChangeShapeType="1"/>
              </p:cNvSpPr>
              <p:nvPr/>
            </p:nvSpPr>
            <p:spPr bwMode="auto">
              <a:xfrm>
                <a:off x="1590" y="2371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4" name="Line 3015"/>
              <p:cNvSpPr>
                <a:spLocks noChangeShapeType="1"/>
              </p:cNvSpPr>
              <p:nvPr/>
            </p:nvSpPr>
            <p:spPr bwMode="auto">
              <a:xfrm>
                <a:off x="1592" y="237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5" name="Line 3016"/>
              <p:cNvSpPr>
                <a:spLocks noChangeShapeType="1"/>
              </p:cNvSpPr>
              <p:nvPr/>
            </p:nvSpPr>
            <p:spPr bwMode="auto">
              <a:xfrm>
                <a:off x="1592" y="237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6" name="Line 3017"/>
              <p:cNvSpPr>
                <a:spLocks noChangeShapeType="1"/>
              </p:cNvSpPr>
              <p:nvPr/>
            </p:nvSpPr>
            <p:spPr bwMode="auto">
              <a:xfrm flipH="1">
                <a:off x="1585" y="2342"/>
                <a:ext cx="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7" name="Line 3018"/>
              <p:cNvSpPr>
                <a:spLocks noChangeShapeType="1"/>
              </p:cNvSpPr>
              <p:nvPr/>
            </p:nvSpPr>
            <p:spPr bwMode="auto">
              <a:xfrm flipH="1">
                <a:off x="1584" y="2348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3" name="Group 3220"/>
            <p:cNvGrpSpPr>
              <a:grpSpLocks/>
            </p:cNvGrpSpPr>
            <p:nvPr/>
          </p:nvGrpSpPr>
          <p:grpSpPr bwMode="auto">
            <a:xfrm>
              <a:off x="2401626" y="2835508"/>
              <a:ext cx="1452563" cy="1462087"/>
              <a:chOff x="1583" y="1802"/>
              <a:chExt cx="915" cy="921"/>
            </a:xfrm>
          </p:grpSpPr>
          <p:sp>
            <p:nvSpPr>
              <p:cNvPr id="888" name="Line 3020"/>
              <p:cNvSpPr>
                <a:spLocks noChangeShapeType="1"/>
              </p:cNvSpPr>
              <p:nvPr/>
            </p:nvSpPr>
            <p:spPr bwMode="auto">
              <a:xfrm flipH="1">
                <a:off x="1583" y="2351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9" name="Line 3021"/>
              <p:cNvSpPr>
                <a:spLocks noChangeShapeType="1"/>
              </p:cNvSpPr>
              <p:nvPr/>
            </p:nvSpPr>
            <p:spPr bwMode="auto">
              <a:xfrm>
                <a:off x="1583" y="2353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0" name="Line 3022"/>
              <p:cNvSpPr>
                <a:spLocks noChangeShapeType="1"/>
              </p:cNvSpPr>
              <p:nvPr/>
            </p:nvSpPr>
            <p:spPr bwMode="auto">
              <a:xfrm>
                <a:off x="1583" y="2358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1" name="Line 3023"/>
              <p:cNvSpPr>
                <a:spLocks noChangeShapeType="1"/>
              </p:cNvSpPr>
              <p:nvPr/>
            </p:nvSpPr>
            <p:spPr bwMode="auto">
              <a:xfrm flipH="1">
                <a:off x="1589" y="2337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2" name="Line 3024"/>
              <p:cNvSpPr>
                <a:spLocks noChangeShapeType="1"/>
              </p:cNvSpPr>
              <p:nvPr/>
            </p:nvSpPr>
            <p:spPr bwMode="auto">
              <a:xfrm>
                <a:off x="1613" y="233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3" name="Line 3025"/>
              <p:cNvSpPr>
                <a:spLocks noChangeShapeType="1"/>
              </p:cNvSpPr>
              <p:nvPr/>
            </p:nvSpPr>
            <p:spPr bwMode="auto">
              <a:xfrm>
                <a:off x="1614" y="233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4" name="Line 3026"/>
              <p:cNvSpPr>
                <a:spLocks noChangeShapeType="1"/>
              </p:cNvSpPr>
              <p:nvPr/>
            </p:nvSpPr>
            <p:spPr bwMode="auto">
              <a:xfrm flipH="1">
                <a:off x="1604" y="2339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5" name="Line 3027"/>
              <p:cNvSpPr>
                <a:spLocks noChangeShapeType="1"/>
              </p:cNvSpPr>
              <p:nvPr/>
            </p:nvSpPr>
            <p:spPr bwMode="auto">
              <a:xfrm flipV="1">
                <a:off x="1611" y="2356"/>
                <a:ext cx="9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6" name="Line 3028"/>
              <p:cNvSpPr>
                <a:spLocks noChangeShapeType="1"/>
              </p:cNvSpPr>
              <p:nvPr/>
            </p:nvSpPr>
            <p:spPr bwMode="auto">
              <a:xfrm flipH="1">
                <a:off x="1604" y="2365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7" name="Line 3029"/>
              <p:cNvSpPr>
                <a:spLocks noChangeShapeType="1"/>
              </p:cNvSpPr>
              <p:nvPr/>
            </p:nvSpPr>
            <p:spPr bwMode="auto">
              <a:xfrm flipH="1" flipV="1">
                <a:off x="1603" y="23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8" name="Line 3030"/>
              <p:cNvSpPr>
                <a:spLocks noChangeShapeType="1"/>
              </p:cNvSpPr>
              <p:nvPr/>
            </p:nvSpPr>
            <p:spPr bwMode="auto">
              <a:xfrm flipH="1">
                <a:off x="1602" y="237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9" name="Line 3031"/>
              <p:cNvSpPr>
                <a:spLocks noChangeShapeType="1"/>
              </p:cNvSpPr>
              <p:nvPr/>
            </p:nvSpPr>
            <p:spPr bwMode="auto">
              <a:xfrm flipV="1">
                <a:off x="1602" y="237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0" name="Line 3032"/>
              <p:cNvSpPr>
                <a:spLocks noChangeShapeType="1"/>
              </p:cNvSpPr>
              <p:nvPr/>
            </p:nvSpPr>
            <p:spPr bwMode="auto">
              <a:xfrm flipV="1">
                <a:off x="1592" y="2331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1" name="Line 3033"/>
              <p:cNvSpPr>
                <a:spLocks noChangeShapeType="1"/>
              </p:cNvSpPr>
              <p:nvPr/>
            </p:nvSpPr>
            <p:spPr bwMode="auto">
              <a:xfrm>
                <a:off x="1603" y="233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2" name="Line 3034"/>
              <p:cNvSpPr>
                <a:spLocks noChangeShapeType="1"/>
              </p:cNvSpPr>
              <p:nvPr/>
            </p:nvSpPr>
            <p:spPr bwMode="auto">
              <a:xfrm>
                <a:off x="1604" y="233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3" name="Line 3035"/>
              <p:cNvSpPr>
                <a:spLocks noChangeShapeType="1"/>
              </p:cNvSpPr>
              <p:nvPr/>
            </p:nvSpPr>
            <p:spPr bwMode="auto">
              <a:xfrm>
                <a:off x="1606" y="233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4" name="Line 3036"/>
              <p:cNvSpPr>
                <a:spLocks noChangeShapeType="1"/>
              </p:cNvSpPr>
              <p:nvPr/>
            </p:nvSpPr>
            <p:spPr bwMode="auto">
              <a:xfrm>
                <a:off x="1619" y="236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5" name="Line 3037"/>
              <p:cNvSpPr>
                <a:spLocks noChangeShapeType="1"/>
              </p:cNvSpPr>
              <p:nvPr/>
            </p:nvSpPr>
            <p:spPr bwMode="auto">
              <a:xfrm>
                <a:off x="1600" y="237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6" name="Line 3038"/>
              <p:cNvSpPr>
                <a:spLocks noChangeShapeType="1"/>
              </p:cNvSpPr>
              <p:nvPr/>
            </p:nvSpPr>
            <p:spPr bwMode="auto">
              <a:xfrm>
                <a:off x="1584" y="236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7" name="Line 3039"/>
              <p:cNvSpPr>
                <a:spLocks noChangeShapeType="1"/>
              </p:cNvSpPr>
              <p:nvPr/>
            </p:nvSpPr>
            <p:spPr bwMode="auto">
              <a:xfrm flipV="1">
                <a:off x="1590" y="2341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8" name="Line 3040"/>
              <p:cNvSpPr>
                <a:spLocks noChangeShapeType="1"/>
              </p:cNvSpPr>
              <p:nvPr/>
            </p:nvSpPr>
            <p:spPr bwMode="auto">
              <a:xfrm>
                <a:off x="1594" y="2341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9" name="Line 3041"/>
              <p:cNvSpPr>
                <a:spLocks noChangeShapeType="1"/>
              </p:cNvSpPr>
              <p:nvPr/>
            </p:nvSpPr>
            <p:spPr bwMode="auto">
              <a:xfrm>
                <a:off x="1600" y="234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0" name="Line 3042"/>
              <p:cNvSpPr>
                <a:spLocks noChangeShapeType="1"/>
              </p:cNvSpPr>
              <p:nvPr/>
            </p:nvSpPr>
            <p:spPr bwMode="auto">
              <a:xfrm>
                <a:off x="1603" y="234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1" name="Line 3043"/>
              <p:cNvSpPr>
                <a:spLocks noChangeShapeType="1"/>
              </p:cNvSpPr>
              <p:nvPr/>
            </p:nvSpPr>
            <p:spPr bwMode="auto">
              <a:xfrm>
                <a:off x="1604" y="235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2" name="Line 3044"/>
              <p:cNvSpPr>
                <a:spLocks noChangeShapeType="1"/>
              </p:cNvSpPr>
              <p:nvPr/>
            </p:nvSpPr>
            <p:spPr bwMode="auto">
              <a:xfrm>
                <a:off x="1605" y="235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3" name="Line 3045"/>
              <p:cNvSpPr>
                <a:spLocks noChangeShapeType="1"/>
              </p:cNvSpPr>
              <p:nvPr/>
            </p:nvSpPr>
            <p:spPr bwMode="auto">
              <a:xfrm>
                <a:off x="1606" y="235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4" name="Line 3046"/>
              <p:cNvSpPr>
                <a:spLocks noChangeShapeType="1"/>
              </p:cNvSpPr>
              <p:nvPr/>
            </p:nvSpPr>
            <p:spPr bwMode="auto">
              <a:xfrm flipH="1">
                <a:off x="1606" y="236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5" name="Line 3047"/>
              <p:cNvSpPr>
                <a:spLocks noChangeShapeType="1"/>
              </p:cNvSpPr>
              <p:nvPr/>
            </p:nvSpPr>
            <p:spPr bwMode="auto">
              <a:xfrm flipH="1">
                <a:off x="1605" y="236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6" name="Line 3048"/>
              <p:cNvSpPr>
                <a:spLocks noChangeShapeType="1"/>
              </p:cNvSpPr>
              <p:nvPr/>
            </p:nvSpPr>
            <p:spPr bwMode="auto">
              <a:xfrm flipH="1">
                <a:off x="1604" y="236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7" name="Line 3049"/>
              <p:cNvSpPr>
                <a:spLocks noChangeShapeType="1"/>
              </p:cNvSpPr>
              <p:nvPr/>
            </p:nvSpPr>
            <p:spPr bwMode="auto">
              <a:xfrm flipH="1" flipV="1">
                <a:off x="2244" y="2668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8" name="Line 3050"/>
              <p:cNvSpPr>
                <a:spLocks noChangeShapeType="1"/>
              </p:cNvSpPr>
              <p:nvPr/>
            </p:nvSpPr>
            <p:spPr bwMode="auto">
              <a:xfrm flipV="1">
                <a:off x="2239" y="2654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9" name="Line 3051"/>
              <p:cNvSpPr>
                <a:spLocks noChangeShapeType="1"/>
              </p:cNvSpPr>
              <p:nvPr/>
            </p:nvSpPr>
            <p:spPr bwMode="auto">
              <a:xfrm flipH="1">
                <a:off x="2248" y="2671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0" name="Line 3052"/>
              <p:cNvSpPr>
                <a:spLocks noChangeShapeType="1"/>
              </p:cNvSpPr>
              <p:nvPr/>
            </p:nvSpPr>
            <p:spPr bwMode="auto">
              <a:xfrm flipH="1" flipV="1">
                <a:off x="2241" y="2666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1" name="Line 3053"/>
              <p:cNvSpPr>
                <a:spLocks noChangeShapeType="1"/>
              </p:cNvSpPr>
              <p:nvPr/>
            </p:nvSpPr>
            <p:spPr bwMode="auto">
              <a:xfrm flipH="1" flipV="1">
                <a:off x="2241" y="266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2" name="Line 3054"/>
              <p:cNvSpPr>
                <a:spLocks noChangeShapeType="1"/>
              </p:cNvSpPr>
              <p:nvPr/>
            </p:nvSpPr>
            <p:spPr bwMode="auto">
              <a:xfrm flipH="1" flipV="1">
                <a:off x="2240" y="266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3" name="Line 3055"/>
              <p:cNvSpPr>
                <a:spLocks noChangeShapeType="1"/>
              </p:cNvSpPr>
              <p:nvPr/>
            </p:nvSpPr>
            <p:spPr bwMode="auto">
              <a:xfrm flipH="1" flipV="1">
                <a:off x="2239" y="266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4" name="Line 3056"/>
              <p:cNvSpPr>
                <a:spLocks noChangeShapeType="1"/>
              </p:cNvSpPr>
              <p:nvPr/>
            </p:nvSpPr>
            <p:spPr bwMode="auto">
              <a:xfrm flipV="1">
                <a:off x="2239" y="265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5" name="Line 3057"/>
              <p:cNvSpPr>
                <a:spLocks noChangeShapeType="1"/>
              </p:cNvSpPr>
              <p:nvPr/>
            </p:nvSpPr>
            <p:spPr bwMode="auto">
              <a:xfrm flipV="1">
                <a:off x="2240" y="265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6" name="Line 3058"/>
              <p:cNvSpPr>
                <a:spLocks noChangeShapeType="1"/>
              </p:cNvSpPr>
              <p:nvPr/>
            </p:nvSpPr>
            <p:spPr bwMode="auto">
              <a:xfrm>
                <a:off x="2243" y="266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7" name="Line 3059"/>
              <p:cNvSpPr>
                <a:spLocks noChangeShapeType="1"/>
              </p:cNvSpPr>
              <p:nvPr/>
            </p:nvSpPr>
            <p:spPr bwMode="auto">
              <a:xfrm>
                <a:off x="2243" y="266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8" name="Line 3060"/>
              <p:cNvSpPr>
                <a:spLocks noChangeShapeType="1"/>
              </p:cNvSpPr>
              <p:nvPr/>
            </p:nvSpPr>
            <p:spPr bwMode="auto">
              <a:xfrm flipV="1">
                <a:off x="2244" y="2664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9" name="Line 3061"/>
              <p:cNvSpPr>
                <a:spLocks noChangeShapeType="1"/>
              </p:cNvSpPr>
              <p:nvPr/>
            </p:nvSpPr>
            <p:spPr bwMode="auto">
              <a:xfrm>
                <a:off x="2244" y="266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0" name="Line 3062"/>
              <p:cNvSpPr>
                <a:spLocks noChangeShapeType="1"/>
              </p:cNvSpPr>
              <p:nvPr/>
            </p:nvSpPr>
            <p:spPr bwMode="auto">
              <a:xfrm flipV="1">
                <a:off x="2247" y="266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1" name="Line 3063"/>
              <p:cNvSpPr>
                <a:spLocks noChangeShapeType="1"/>
              </p:cNvSpPr>
              <p:nvPr/>
            </p:nvSpPr>
            <p:spPr bwMode="auto">
              <a:xfrm flipH="1" flipV="1">
                <a:off x="2244" y="2663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2" name="Line 3064"/>
              <p:cNvSpPr>
                <a:spLocks noChangeShapeType="1"/>
              </p:cNvSpPr>
              <p:nvPr/>
            </p:nvSpPr>
            <p:spPr bwMode="auto">
              <a:xfrm flipH="1">
                <a:off x="2243" y="266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3" name="Line 3065"/>
              <p:cNvSpPr>
                <a:spLocks noChangeShapeType="1"/>
              </p:cNvSpPr>
              <p:nvPr/>
            </p:nvSpPr>
            <p:spPr bwMode="auto">
              <a:xfrm flipH="1" flipV="1">
                <a:off x="2240" y="266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4" name="Line 3066"/>
              <p:cNvSpPr>
                <a:spLocks noChangeShapeType="1"/>
              </p:cNvSpPr>
              <p:nvPr/>
            </p:nvSpPr>
            <p:spPr bwMode="auto">
              <a:xfrm flipV="1">
                <a:off x="2240" y="266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5" name="Line 3067"/>
              <p:cNvSpPr>
                <a:spLocks noChangeShapeType="1"/>
              </p:cNvSpPr>
              <p:nvPr/>
            </p:nvSpPr>
            <p:spPr bwMode="auto">
              <a:xfrm>
                <a:off x="2244" y="266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6" name="Line 3068"/>
              <p:cNvSpPr>
                <a:spLocks noChangeShapeType="1"/>
              </p:cNvSpPr>
              <p:nvPr/>
            </p:nvSpPr>
            <p:spPr bwMode="auto">
              <a:xfrm flipH="1">
                <a:off x="2243" y="266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7" name="Line 3069"/>
              <p:cNvSpPr>
                <a:spLocks noChangeShapeType="1"/>
              </p:cNvSpPr>
              <p:nvPr/>
            </p:nvSpPr>
            <p:spPr bwMode="auto">
              <a:xfrm flipH="1" flipV="1">
                <a:off x="2240" y="2660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8" name="Line 3070"/>
              <p:cNvSpPr>
                <a:spLocks noChangeShapeType="1"/>
              </p:cNvSpPr>
              <p:nvPr/>
            </p:nvSpPr>
            <p:spPr bwMode="auto">
              <a:xfrm>
                <a:off x="2240" y="2660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9" name="Line 3071"/>
              <p:cNvSpPr>
                <a:spLocks noChangeShapeType="1"/>
              </p:cNvSpPr>
              <p:nvPr/>
            </p:nvSpPr>
            <p:spPr bwMode="auto">
              <a:xfrm flipV="1">
                <a:off x="2243" y="2659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0" name="Line 3072"/>
              <p:cNvSpPr>
                <a:spLocks noChangeShapeType="1"/>
              </p:cNvSpPr>
              <p:nvPr/>
            </p:nvSpPr>
            <p:spPr bwMode="auto">
              <a:xfrm>
                <a:off x="2243" y="265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1" name="Line 3073"/>
              <p:cNvSpPr>
                <a:spLocks noChangeShapeType="1"/>
              </p:cNvSpPr>
              <p:nvPr/>
            </p:nvSpPr>
            <p:spPr bwMode="auto">
              <a:xfrm>
                <a:off x="2244" y="2660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2" name="Line 3074"/>
              <p:cNvSpPr>
                <a:spLocks noChangeShapeType="1"/>
              </p:cNvSpPr>
              <p:nvPr/>
            </p:nvSpPr>
            <p:spPr bwMode="auto">
              <a:xfrm flipV="1">
                <a:off x="2243" y="266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3" name="Line 3075"/>
              <p:cNvSpPr>
                <a:spLocks noChangeShapeType="1"/>
              </p:cNvSpPr>
              <p:nvPr/>
            </p:nvSpPr>
            <p:spPr bwMode="auto">
              <a:xfrm flipH="1" flipV="1">
                <a:off x="2240" y="265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4" name="Line 3076"/>
              <p:cNvSpPr>
                <a:spLocks noChangeShapeType="1"/>
              </p:cNvSpPr>
              <p:nvPr/>
            </p:nvSpPr>
            <p:spPr bwMode="auto">
              <a:xfrm>
                <a:off x="2240" y="2657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5" name="Line 3077"/>
              <p:cNvSpPr>
                <a:spLocks noChangeShapeType="1"/>
              </p:cNvSpPr>
              <p:nvPr/>
            </p:nvSpPr>
            <p:spPr bwMode="auto">
              <a:xfrm>
                <a:off x="2247" y="2661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6" name="Line 3078"/>
              <p:cNvSpPr>
                <a:spLocks noChangeShapeType="1"/>
              </p:cNvSpPr>
              <p:nvPr/>
            </p:nvSpPr>
            <p:spPr bwMode="auto">
              <a:xfrm flipH="1" flipV="1">
                <a:off x="2241" y="2665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7" name="Line 3079"/>
              <p:cNvSpPr>
                <a:spLocks noChangeShapeType="1"/>
              </p:cNvSpPr>
              <p:nvPr/>
            </p:nvSpPr>
            <p:spPr bwMode="auto">
              <a:xfrm flipH="1">
                <a:off x="1858" y="2471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8" name="Line 3080"/>
              <p:cNvSpPr>
                <a:spLocks noChangeShapeType="1"/>
              </p:cNvSpPr>
              <p:nvPr/>
            </p:nvSpPr>
            <p:spPr bwMode="auto">
              <a:xfrm flipH="1" flipV="1">
                <a:off x="1856" y="247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9" name="Line 3081"/>
              <p:cNvSpPr>
                <a:spLocks noChangeShapeType="1"/>
              </p:cNvSpPr>
              <p:nvPr/>
            </p:nvSpPr>
            <p:spPr bwMode="auto">
              <a:xfrm>
                <a:off x="1859" y="246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0" name="Line 3082"/>
              <p:cNvSpPr>
                <a:spLocks noChangeShapeType="1"/>
              </p:cNvSpPr>
              <p:nvPr/>
            </p:nvSpPr>
            <p:spPr bwMode="auto">
              <a:xfrm>
                <a:off x="1857" y="246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1" name="Line 3083"/>
              <p:cNvSpPr>
                <a:spLocks noChangeShapeType="1"/>
              </p:cNvSpPr>
              <p:nvPr/>
            </p:nvSpPr>
            <p:spPr bwMode="auto">
              <a:xfrm flipH="1" flipV="1">
                <a:off x="1857" y="246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2" name="Line 3084"/>
              <p:cNvSpPr>
                <a:spLocks noChangeShapeType="1"/>
              </p:cNvSpPr>
              <p:nvPr/>
            </p:nvSpPr>
            <p:spPr bwMode="auto">
              <a:xfrm>
                <a:off x="1859" y="246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3" name="Line 3085"/>
              <p:cNvSpPr>
                <a:spLocks noChangeShapeType="1"/>
              </p:cNvSpPr>
              <p:nvPr/>
            </p:nvSpPr>
            <p:spPr bwMode="auto">
              <a:xfrm>
                <a:off x="1853" y="246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4" name="Line 3086"/>
              <p:cNvSpPr>
                <a:spLocks noChangeShapeType="1"/>
              </p:cNvSpPr>
              <p:nvPr/>
            </p:nvSpPr>
            <p:spPr bwMode="auto">
              <a:xfrm>
                <a:off x="1856" y="247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5" name="Line 3087"/>
              <p:cNvSpPr>
                <a:spLocks noChangeShapeType="1"/>
              </p:cNvSpPr>
              <p:nvPr/>
            </p:nvSpPr>
            <p:spPr bwMode="auto">
              <a:xfrm flipH="1" flipV="1">
                <a:off x="1854" y="246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6" name="Line 3088"/>
              <p:cNvSpPr>
                <a:spLocks noChangeShapeType="1"/>
              </p:cNvSpPr>
              <p:nvPr/>
            </p:nvSpPr>
            <p:spPr bwMode="auto">
              <a:xfrm flipH="1" flipV="1">
                <a:off x="1853" y="2466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7" name="Line 3089"/>
              <p:cNvSpPr>
                <a:spLocks noChangeShapeType="1"/>
              </p:cNvSpPr>
              <p:nvPr/>
            </p:nvSpPr>
            <p:spPr bwMode="auto">
              <a:xfrm>
                <a:off x="1853" y="246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8" name="Line 3090"/>
              <p:cNvSpPr>
                <a:spLocks noChangeShapeType="1"/>
              </p:cNvSpPr>
              <p:nvPr/>
            </p:nvSpPr>
            <p:spPr bwMode="auto">
              <a:xfrm>
                <a:off x="1854" y="246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9" name="Line 3091"/>
              <p:cNvSpPr>
                <a:spLocks noChangeShapeType="1"/>
              </p:cNvSpPr>
              <p:nvPr/>
            </p:nvSpPr>
            <p:spPr bwMode="auto">
              <a:xfrm>
                <a:off x="1856" y="246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0" name="Line 3092"/>
              <p:cNvSpPr>
                <a:spLocks noChangeShapeType="1"/>
              </p:cNvSpPr>
              <p:nvPr/>
            </p:nvSpPr>
            <p:spPr bwMode="auto">
              <a:xfrm>
                <a:off x="1858" y="2470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1" name="Line 3093"/>
              <p:cNvSpPr>
                <a:spLocks noChangeShapeType="1"/>
              </p:cNvSpPr>
              <p:nvPr/>
            </p:nvSpPr>
            <p:spPr bwMode="auto">
              <a:xfrm flipH="1">
                <a:off x="1626" y="2393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2" name="Line 3094"/>
              <p:cNvSpPr>
                <a:spLocks noChangeShapeType="1"/>
              </p:cNvSpPr>
              <p:nvPr/>
            </p:nvSpPr>
            <p:spPr bwMode="auto">
              <a:xfrm flipH="1">
                <a:off x="1624" y="239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3" name="Line 3095"/>
              <p:cNvSpPr>
                <a:spLocks noChangeShapeType="1"/>
              </p:cNvSpPr>
              <p:nvPr/>
            </p:nvSpPr>
            <p:spPr bwMode="auto">
              <a:xfrm flipH="1">
                <a:off x="1621" y="2394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4" name="Line 3096"/>
              <p:cNvSpPr>
                <a:spLocks noChangeShapeType="1"/>
              </p:cNvSpPr>
              <p:nvPr/>
            </p:nvSpPr>
            <p:spPr bwMode="auto">
              <a:xfrm flipH="1" flipV="1">
                <a:off x="1620" y="239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5" name="Line 3097"/>
              <p:cNvSpPr>
                <a:spLocks noChangeShapeType="1"/>
              </p:cNvSpPr>
              <p:nvPr/>
            </p:nvSpPr>
            <p:spPr bwMode="auto">
              <a:xfrm flipH="1">
                <a:off x="1619" y="2393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6" name="Line 3098"/>
              <p:cNvSpPr>
                <a:spLocks noChangeShapeType="1"/>
              </p:cNvSpPr>
              <p:nvPr/>
            </p:nvSpPr>
            <p:spPr bwMode="auto">
              <a:xfrm>
                <a:off x="1633" y="238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7" name="Line 3099"/>
              <p:cNvSpPr>
                <a:spLocks noChangeShapeType="1"/>
              </p:cNvSpPr>
              <p:nvPr/>
            </p:nvSpPr>
            <p:spPr bwMode="auto">
              <a:xfrm flipH="1">
                <a:off x="1628" y="239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8" name="Line 3100"/>
              <p:cNvSpPr>
                <a:spLocks noChangeShapeType="1"/>
              </p:cNvSpPr>
              <p:nvPr/>
            </p:nvSpPr>
            <p:spPr bwMode="auto">
              <a:xfrm>
                <a:off x="1629" y="239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9" name="Line 3101"/>
              <p:cNvSpPr>
                <a:spLocks noChangeShapeType="1"/>
              </p:cNvSpPr>
              <p:nvPr/>
            </p:nvSpPr>
            <p:spPr bwMode="auto">
              <a:xfrm flipH="1" flipV="1">
                <a:off x="1617" y="239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0" name="Line 3102"/>
              <p:cNvSpPr>
                <a:spLocks noChangeShapeType="1"/>
              </p:cNvSpPr>
              <p:nvPr/>
            </p:nvSpPr>
            <p:spPr bwMode="auto">
              <a:xfrm>
                <a:off x="1617" y="2392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1" name="Line 3103"/>
              <p:cNvSpPr>
                <a:spLocks noChangeShapeType="1"/>
              </p:cNvSpPr>
              <p:nvPr/>
            </p:nvSpPr>
            <p:spPr bwMode="auto">
              <a:xfrm flipH="1">
                <a:off x="1619" y="238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2" name="Line 3104"/>
              <p:cNvSpPr>
                <a:spLocks noChangeShapeType="1"/>
              </p:cNvSpPr>
              <p:nvPr/>
            </p:nvSpPr>
            <p:spPr bwMode="auto">
              <a:xfrm>
                <a:off x="1619" y="238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3" name="Line 3105"/>
              <p:cNvSpPr>
                <a:spLocks noChangeShapeType="1"/>
              </p:cNvSpPr>
              <p:nvPr/>
            </p:nvSpPr>
            <p:spPr bwMode="auto">
              <a:xfrm flipV="1">
                <a:off x="1620" y="2383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4" name="Line 3106"/>
              <p:cNvSpPr>
                <a:spLocks noChangeShapeType="1"/>
              </p:cNvSpPr>
              <p:nvPr/>
            </p:nvSpPr>
            <p:spPr bwMode="auto">
              <a:xfrm flipV="1">
                <a:off x="1620" y="238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5" name="Line 3107"/>
              <p:cNvSpPr>
                <a:spLocks noChangeShapeType="1"/>
              </p:cNvSpPr>
              <p:nvPr/>
            </p:nvSpPr>
            <p:spPr bwMode="auto">
              <a:xfrm>
                <a:off x="1624" y="2382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6" name="Line 3108"/>
              <p:cNvSpPr>
                <a:spLocks noChangeShapeType="1"/>
              </p:cNvSpPr>
              <p:nvPr/>
            </p:nvSpPr>
            <p:spPr bwMode="auto">
              <a:xfrm>
                <a:off x="1624" y="2382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7" name="Line 3109"/>
              <p:cNvSpPr>
                <a:spLocks noChangeShapeType="1"/>
              </p:cNvSpPr>
              <p:nvPr/>
            </p:nvSpPr>
            <p:spPr bwMode="auto">
              <a:xfrm flipH="1">
                <a:off x="1626" y="238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8" name="Line 3110"/>
              <p:cNvSpPr>
                <a:spLocks noChangeShapeType="1"/>
              </p:cNvSpPr>
              <p:nvPr/>
            </p:nvSpPr>
            <p:spPr bwMode="auto">
              <a:xfrm flipH="1">
                <a:off x="1621" y="2387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9" name="Line 3111"/>
              <p:cNvSpPr>
                <a:spLocks noChangeShapeType="1"/>
              </p:cNvSpPr>
              <p:nvPr/>
            </p:nvSpPr>
            <p:spPr bwMode="auto">
              <a:xfrm flipH="1" flipV="1">
                <a:off x="1620" y="238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0" name="Line 3112"/>
              <p:cNvSpPr>
                <a:spLocks noChangeShapeType="1"/>
              </p:cNvSpPr>
              <p:nvPr/>
            </p:nvSpPr>
            <p:spPr bwMode="auto">
              <a:xfrm flipV="1">
                <a:off x="1633" y="238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1" name="Line 3113"/>
              <p:cNvSpPr>
                <a:spLocks noChangeShapeType="1"/>
              </p:cNvSpPr>
              <p:nvPr/>
            </p:nvSpPr>
            <p:spPr bwMode="auto">
              <a:xfrm flipV="1">
                <a:off x="1612" y="2384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2" name="Line 3114"/>
              <p:cNvSpPr>
                <a:spLocks noChangeShapeType="1"/>
              </p:cNvSpPr>
              <p:nvPr/>
            </p:nvSpPr>
            <p:spPr bwMode="auto">
              <a:xfrm flipH="1" flipV="1">
                <a:off x="1616" y="239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3" name="Line 3115"/>
              <p:cNvSpPr>
                <a:spLocks noChangeShapeType="1"/>
              </p:cNvSpPr>
              <p:nvPr/>
            </p:nvSpPr>
            <p:spPr bwMode="auto">
              <a:xfrm flipH="1">
                <a:off x="1612" y="23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4" name="Line 3116"/>
              <p:cNvSpPr>
                <a:spLocks noChangeShapeType="1"/>
              </p:cNvSpPr>
              <p:nvPr/>
            </p:nvSpPr>
            <p:spPr bwMode="auto">
              <a:xfrm flipH="1">
                <a:off x="1630" y="2387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5" name="Line 3117"/>
              <p:cNvSpPr>
                <a:spLocks noChangeShapeType="1"/>
              </p:cNvSpPr>
              <p:nvPr/>
            </p:nvSpPr>
            <p:spPr bwMode="auto">
              <a:xfrm flipH="1">
                <a:off x="1626" y="2390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6" name="Line 3118"/>
              <p:cNvSpPr>
                <a:spLocks noChangeShapeType="1"/>
              </p:cNvSpPr>
              <p:nvPr/>
            </p:nvSpPr>
            <p:spPr bwMode="auto">
              <a:xfrm flipH="1">
                <a:off x="1618" y="2392"/>
                <a:ext cx="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7" name="Line 3119"/>
              <p:cNvSpPr>
                <a:spLocks noChangeShapeType="1"/>
              </p:cNvSpPr>
              <p:nvPr/>
            </p:nvSpPr>
            <p:spPr bwMode="auto">
              <a:xfrm flipH="1" flipV="1">
                <a:off x="1614" y="2389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8" name="Line 3120"/>
              <p:cNvSpPr>
                <a:spLocks noChangeShapeType="1"/>
              </p:cNvSpPr>
              <p:nvPr/>
            </p:nvSpPr>
            <p:spPr bwMode="auto">
              <a:xfrm flipH="1" flipV="1">
                <a:off x="1612" y="2385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9" name="Line 3121"/>
              <p:cNvSpPr>
                <a:spLocks noChangeShapeType="1"/>
              </p:cNvSpPr>
              <p:nvPr/>
            </p:nvSpPr>
            <p:spPr bwMode="auto">
              <a:xfrm>
                <a:off x="1622" y="2378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0" name="Line 3122"/>
              <p:cNvSpPr>
                <a:spLocks noChangeShapeType="1"/>
              </p:cNvSpPr>
              <p:nvPr/>
            </p:nvSpPr>
            <p:spPr bwMode="auto">
              <a:xfrm>
                <a:off x="1629" y="2380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1" name="Line 3123"/>
              <p:cNvSpPr>
                <a:spLocks noChangeShapeType="1"/>
              </p:cNvSpPr>
              <p:nvPr/>
            </p:nvSpPr>
            <p:spPr bwMode="auto">
              <a:xfrm>
                <a:off x="1633" y="2383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2" name="Line 3124"/>
              <p:cNvSpPr>
                <a:spLocks noChangeShapeType="1"/>
              </p:cNvSpPr>
              <p:nvPr/>
            </p:nvSpPr>
            <p:spPr bwMode="auto">
              <a:xfrm flipH="1">
                <a:off x="1629" y="2388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3" name="Line 3125"/>
              <p:cNvSpPr>
                <a:spLocks noChangeShapeType="1"/>
              </p:cNvSpPr>
              <p:nvPr/>
            </p:nvSpPr>
            <p:spPr bwMode="auto">
              <a:xfrm flipH="1">
                <a:off x="1626" y="239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4" name="Line 3126"/>
              <p:cNvSpPr>
                <a:spLocks noChangeShapeType="1"/>
              </p:cNvSpPr>
              <p:nvPr/>
            </p:nvSpPr>
            <p:spPr bwMode="auto">
              <a:xfrm flipH="1">
                <a:off x="1620" y="2392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5" name="Line 3127"/>
              <p:cNvSpPr>
                <a:spLocks noChangeShapeType="1"/>
              </p:cNvSpPr>
              <p:nvPr/>
            </p:nvSpPr>
            <p:spPr bwMode="auto">
              <a:xfrm flipH="1" flipV="1">
                <a:off x="1617" y="239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6" name="Line 3128"/>
              <p:cNvSpPr>
                <a:spLocks noChangeShapeType="1"/>
              </p:cNvSpPr>
              <p:nvPr/>
            </p:nvSpPr>
            <p:spPr bwMode="auto">
              <a:xfrm flipH="1" flipV="1">
                <a:off x="1613" y="2388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7" name="Line 3129"/>
              <p:cNvSpPr>
                <a:spLocks noChangeShapeType="1"/>
              </p:cNvSpPr>
              <p:nvPr/>
            </p:nvSpPr>
            <p:spPr bwMode="auto">
              <a:xfrm flipH="1" flipV="1">
                <a:off x="1612" y="2385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8" name="Line 3130"/>
              <p:cNvSpPr>
                <a:spLocks noChangeShapeType="1"/>
              </p:cNvSpPr>
              <p:nvPr/>
            </p:nvSpPr>
            <p:spPr bwMode="auto">
              <a:xfrm flipV="1">
                <a:off x="1612" y="238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9" name="Line 3131"/>
              <p:cNvSpPr>
                <a:spLocks noChangeShapeType="1"/>
              </p:cNvSpPr>
              <p:nvPr/>
            </p:nvSpPr>
            <p:spPr bwMode="auto">
              <a:xfrm flipV="1">
                <a:off x="1613" y="2380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0" name="Line 3132"/>
              <p:cNvSpPr>
                <a:spLocks noChangeShapeType="1"/>
              </p:cNvSpPr>
              <p:nvPr/>
            </p:nvSpPr>
            <p:spPr bwMode="auto">
              <a:xfrm flipV="1">
                <a:off x="1616" y="2378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1" name="Line 3133"/>
              <p:cNvSpPr>
                <a:spLocks noChangeShapeType="1"/>
              </p:cNvSpPr>
              <p:nvPr/>
            </p:nvSpPr>
            <p:spPr bwMode="auto">
              <a:xfrm flipH="1" flipV="1">
                <a:off x="1617" y="2390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2" name="Line 3134"/>
              <p:cNvSpPr>
                <a:spLocks noChangeShapeType="1"/>
              </p:cNvSpPr>
              <p:nvPr/>
            </p:nvSpPr>
            <p:spPr bwMode="auto">
              <a:xfrm flipH="1" flipV="1">
                <a:off x="1613" y="2387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3" name="Line 3135"/>
              <p:cNvSpPr>
                <a:spLocks noChangeShapeType="1"/>
              </p:cNvSpPr>
              <p:nvPr/>
            </p:nvSpPr>
            <p:spPr bwMode="auto">
              <a:xfrm flipV="1">
                <a:off x="1613" y="2383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4" name="Line 3136"/>
              <p:cNvSpPr>
                <a:spLocks noChangeShapeType="1"/>
              </p:cNvSpPr>
              <p:nvPr/>
            </p:nvSpPr>
            <p:spPr bwMode="auto">
              <a:xfrm flipV="1">
                <a:off x="1613" y="2380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5" name="Line 3137"/>
              <p:cNvSpPr>
                <a:spLocks noChangeShapeType="1"/>
              </p:cNvSpPr>
              <p:nvPr/>
            </p:nvSpPr>
            <p:spPr bwMode="auto">
              <a:xfrm flipV="1">
                <a:off x="1617" y="237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6" name="Line 3138"/>
              <p:cNvSpPr>
                <a:spLocks noChangeShapeType="1"/>
              </p:cNvSpPr>
              <p:nvPr/>
            </p:nvSpPr>
            <p:spPr bwMode="auto">
              <a:xfrm>
                <a:off x="1620" y="2379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7" name="Line 3139"/>
              <p:cNvSpPr>
                <a:spLocks noChangeShapeType="1"/>
              </p:cNvSpPr>
              <p:nvPr/>
            </p:nvSpPr>
            <p:spPr bwMode="auto">
              <a:xfrm>
                <a:off x="1626" y="237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8" name="Line 3140"/>
              <p:cNvSpPr>
                <a:spLocks noChangeShapeType="1"/>
              </p:cNvSpPr>
              <p:nvPr/>
            </p:nvSpPr>
            <p:spPr bwMode="auto">
              <a:xfrm>
                <a:off x="1629" y="2380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9" name="Line 3141"/>
              <p:cNvSpPr>
                <a:spLocks noChangeShapeType="1"/>
              </p:cNvSpPr>
              <p:nvPr/>
            </p:nvSpPr>
            <p:spPr bwMode="auto">
              <a:xfrm>
                <a:off x="1632" y="238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0" name="Line 3142"/>
              <p:cNvSpPr>
                <a:spLocks noChangeShapeType="1"/>
              </p:cNvSpPr>
              <p:nvPr/>
            </p:nvSpPr>
            <p:spPr bwMode="auto">
              <a:xfrm>
                <a:off x="1633" y="2385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1" name="Line 3143"/>
              <p:cNvSpPr>
                <a:spLocks noChangeShapeType="1"/>
              </p:cNvSpPr>
              <p:nvPr/>
            </p:nvSpPr>
            <p:spPr bwMode="auto">
              <a:xfrm flipH="1">
                <a:off x="1629" y="2387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2" name="Line 3144"/>
              <p:cNvSpPr>
                <a:spLocks noChangeShapeType="1"/>
              </p:cNvSpPr>
              <p:nvPr/>
            </p:nvSpPr>
            <p:spPr bwMode="auto">
              <a:xfrm flipH="1">
                <a:off x="1622" y="2390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3" name="Line 3145"/>
              <p:cNvSpPr>
                <a:spLocks noChangeShapeType="1"/>
              </p:cNvSpPr>
              <p:nvPr/>
            </p:nvSpPr>
            <p:spPr bwMode="auto">
              <a:xfrm>
                <a:off x="1967" y="257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4" name="Line 3146"/>
              <p:cNvSpPr>
                <a:spLocks noChangeShapeType="1"/>
              </p:cNvSpPr>
              <p:nvPr/>
            </p:nvSpPr>
            <p:spPr bwMode="auto">
              <a:xfrm>
                <a:off x="1968" y="256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5" name="Line 3147"/>
              <p:cNvSpPr>
                <a:spLocks noChangeShapeType="1"/>
              </p:cNvSpPr>
              <p:nvPr/>
            </p:nvSpPr>
            <p:spPr bwMode="auto">
              <a:xfrm flipH="1">
                <a:off x="1967" y="256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6" name="Line 3148"/>
              <p:cNvSpPr>
                <a:spLocks noChangeShapeType="1"/>
              </p:cNvSpPr>
              <p:nvPr/>
            </p:nvSpPr>
            <p:spPr bwMode="auto">
              <a:xfrm>
                <a:off x="1982" y="258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7" name="Line 3149"/>
              <p:cNvSpPr>
                <a:spLocks noChangeShapeType="1"/>
              </p:cNvSpPr>
              <p:nvPr/>
            </p:nvSpPr>
            <p:spPr bwMode="auto">
              <a:xfrm>
                <a:off x="1982" y="258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8" name="Line 3150"/>
              <p:cNvSpPr>
                <a:spLocks noChangeShapeType="1"/>
              </p:cNvSpPr>
              <p:nvPr/>
            </p:nvSpPr>
            <p:spPr bwMode="auto">
              <a:xfrm>
                <a:off x="1972" y="257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9" name="Line 3151"/>
              <p:cNvSpPr>
                <a:spLocks noChangeShapeType="1"/>
              </p:cNvSpPr>
              <p:nvPr/>
            </p:nvSpPr>
            <p:spPr bwMode="auto">
              <a:xfrm>
                <a:off x="1982" y="258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0" name="Line 3152"/>
              <p:cNvSpPr>
                <a:spLocks noChangeShapeType="1"/>
              </p:cNvSpPr>
              <p:nvPr/>
            </p:nvSpPr>
            <p:spPr bwMode="auto">
              <a:xfrm>
                <a:off x="1982" y="258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1" name="Line 3153"/>
              <p:cNvSpPr>
                <a:spLocks noChangeShapeType="1"/>
              </p:cNvSpPr>
              <p:nvPr/>
            </p:nvSpPr>
            <p:spPr bwMode="auto">
              <a:xfrm>
                <a:off x="1982" y="258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2" name="Line 3154"/>
              <p:cNvSpPr>
                <a:spLocks noChangeShapeType="1"/>
              </p:cNvSpPr>
              <p:nvPr/>
            </p:nvSpPr>
            <p:spPr bwMode="auto">
              <a:xfrm>
                <a:off x="1982" y="258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3" name="Line 3155"/>
              <p:cNvSpPr>
                <a:spLocks noChangeShapeType="1"/>
              </p:cNvSpPr>
              <p:nvPr/>
            </p:nvSpPr>
            <p:spPr bwMode="auto">
              <a:xfrm>
                <a:off x="1982" y="258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4" name="Line 3156"/>
              <p:cNvSpPr>
                <a:spLocks noChangeShapeType="1"/>
              </p:cNvSpPr>
              <p:nvPr/>
            </p:nvSpPr>
            <p:spPr bwMode="auto">
              <a:xfrm>
                <a:off x="1982" y="258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5" name="Line 3157"/>
              <p:cNvSpPr>
                <a:spLocks noChangeShapeType="1"/>
              </p:cNvSpPr>
              <p:nvPr/>
            </p:nvSpPr>
            <p:spPr bwMode="auto">
              <a:xfrm>
                <a:off x="1972" y="257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6" name="Line 3158"/>
              <p:cNvSpPr>
                <a:spLocks noChangeShapeType="1"/>
              </p:cNvSpPr>
              <p:nvPr/>
            </p:nvSpPr>
            <p:spPr bwMode="auto">
              <a:xfrm>
                <a:off x="1972" y="2567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7" name="Line 3159"/>
              <p:cNvSpPr>
                <a:spLocks noChangeShapeType="1"/>
              </p:cNvSpPr>
              <p:nvPr/>
            </p:nvSpPr>
            <p:spPr bwMode="auto">
              <a:xfrm>
                <a:off x="1972" y="257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8" name="Line 3160"/>
              <p:cNvSpPr>
                <a:spLocks noChangeShapeType="1"/>
              </p:cNvSpPr>
              <p:nvPr/>
            </p:nvSpPr>
            <p:spPr bwMode="auto">
              <a:xfrm>
                <a:off x="1973" y="2579"/>
                <a:ext cx="14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9" name="Line 3161"/>
              <p:cNvSpPr>
                <a:spLocks noChangeShapeType="1"/>
              </p:cNvSpPr>
              <p:nvPr/>
            </p:nvSpPr>
            <p:spPr bwMode="auto">
              <a:xfrm>
                <a:off x="1968" y="256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0" name="Line 3162"/>
              <p:cNvSpPr>
                <a:spLocks noChangeShapeType="1"/>
              </p:cNvSpPr>
              <p:nvPr/>
            </p:nvSpPr>
            <p:spPr bwMode="auto">
              <a:xfrm>
                <a:off x="1968" y="256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1" name="Line 3163"/>
              <p:cNvSpPr>
                <a:spLocks noChangeShapeType="1"/>
              </p:cNvSpPr>
              <p:nvPr/>
            </p:nvSpPr>
            <p:spPr bwMode="auto">
              <a:xfrm>
                <a:off x="1968" y="2568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2" name="Line 3164"/>
              <p:cNvSpPr>
                <a:spLocks noChangeShapeType="1"/>
              </p:cNvSpPr>
              <p:nvPr/>
            </p:nvSpPr>
            <p:spPr bwMode="auto">
              <a:xfrm flipH="1" flipV="1">
                <a:off x="1986" y="258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3" name="Line 3165"/>
              <p:cNvSpPr>
                <a:spLocks noChangeShapeType="1"/>
              </p:cNvSpPr>
              <p:nvPr/>
            </p:nvSpPr>
            <p:spPr bwMode="auto">
              <a:xfrm flipH="1" flipV="1">
                <a:off x="1982" y="2581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4" name="Line 3166"/>
              <p:cNvSpPr>
                <a:spLocks noChangeShapeType="1"/>
              </p:cNvSpPr>
              <p:nvPr/>
            </p:nvSpPr>
            <p:spPr bwMode="auto">
              <a:xfrm flipH="1" flipV="1">
                <a:off x="1980" y="2577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5" name="Line 3167"/>
              <p:cNvSpPr>
                <a:spLocks noChangeShapeType="1"/>
              </p:cNvSpPr>
              <p:nvPr/>
            </p:nvSpPr>
            <p:spPr bwMode="auto">
              <a:xfrm flipH="1" flipV="1">
                <a:off x="1978" y="2575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6" name="Line 3168"/>
              <p:cNvSpPr>
                <a:spLocks noChangeShapeType="1"/>
              </p:cNvSpPr>
              <p:nvPr/>
            </p:nvSpPr>
            <p:spPr bwMode="auto">
              <a:xfrm>
                <a:off x="1977" y="257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7" name="Line 3169"/>
              <p:cNvSpPr>
                <a:spLocks noChangeShapeType="1"/>
              </p:cNvSpPr>
              <p:nvPr/>
            </p:nvSpPr>
            <p:spPr bwMode="auto">
              <a:xfrm>
                <a:off x="1975" y="257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8" name="Line 3170"/>
              <p:cNvSpPr>
                <a:spLocks noChangeShapeType="1"/>
              </p:cNvSpPr>
              <p:nvPr/>
            </p:nvSpPr>
            <p:spPr bwMode="auto">
              <a:xfrm flipH="1">
                <a:off x="2287" y="18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9" name="Line 3171"/>
              <p:cNvSpPr>
                <a:spLocks noChangeShapeType="1"/>
              </p:cNvSpPr>
              <p:nvPr/>
            </p:nvSpPr>
            <p:spPr bwMode="auto">
              <a:xfrm flipH="1">
                <a:off x="2295" y="183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0" name="Line 3172"/>
              <p:cNvSpPr>
                <a:spLocks noChangeShapeType="1"/>
              </p:cNvSpPr>
              <p:nvPr/>
            </p:nvSpPr>
            <p:spPr bwMode="auto">
              <a:xfrm flipH="1" flipV="1">
                <a:off x="2293" y="182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1" name="Line 3173"/>
              <p:cNvSpPr>
                <a:spLocks noChangeShapeType="1"/>
              </p:cNvSpPr>
              <p:nvPr/>
            </p:nvSpPr>
            <p:spPr bwMode="auto">
              <a:xfrm flipH="1" flipV="1">
                <a:off x="2291" y="182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2" name="Line 3174"/>
              <p:cNvSpPr>
                <a:spLocks noChangeShapeType="1"/>
              </p:cNvSpPr>
              <p:nvPr/>
            </p:nvSpPr>
            <p:spPr bwMode="auto">
              <a:xfrm>
                <a:off x="2296" y="182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3" name="Line 3175"/>
              <p:cNvSpPr>
                <a:spLocks noChangeShapeType="1"/>
              </p:cNvSpPr>
              <p:nvPr/>
            </p:nvSpPr>
            <p:spPr bwMode="auto">
              <a:xfrm>
                <a:off x="2297" y="1821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4" name="Line 3176"/>
              <p:cNvSpPr>
                <a:spLocks noChangeShapeType="1"/>
              </p:cNvSpPr>
              <p:nvPr/>
            </p:nvSpPr>
            <p:spPr bwMode="auto">
              <a:xfrm flipV="1">
                <a:off x="2298" y="182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5" name="Line 3177"/>
              <p:cNvSpPr>
                <a:spLocks noChangeShapeType="1"/>
              </p:cNvSpPr>
              <p:nvPr/>
            </p:nvSpPr>
            <p:spPr bwMode="auto">
              <a:xfrm>
                <a:off x="2290" y="181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6" name="Line 3178"/>
              <p:cNvSpPr>
                <a:spLocks noChangeShapeType="1"/>
              </p:cNvSpPr>
              <p:nvPr/>
            </p:nvSpPr>
            <p:spPr bwMode="auto">
              <a:xfrm>
                <a:off x="2291" y="1810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7" name="Line 3179"/>
              <p:cNvSpPr>
                <a:spLocks noChangeShapeType="1"/>
              </p:cNvSpPr>
              <p:nvPr/>
            </p:nvSpPr>
            <p:spPr bwMode="auto">
              <a:xfrm flipH="1" flipV="1">
                <a:off x="2293" y="181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8" name="Line 3180"/>
              <p:cNvSpPr>
                <a:spLocks noChangeShapeType="1"/>
              </p:cNvSpPr>
              <p:nvPr/>
            </p:nvSpPr>
            <p:spPr bwMode="auto">
              <a:xfrm>
                <a:off x="2297" y="181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9" name="Line 3181"/>
              <p:cNvSpPr>
                <a:spLocks noChangeShapeType="1"/>
              </p:cNvSpPr>
              <p:nvPr/>
            </p:nvSpPr>
            <p:spPr bwMode="auto">
              <a:xfrm flipV="1">
                <a:off x="2298" y="1818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0" name="Line 3182"/>
              <p:cNvSpPr>
                <a:spLocks noChangeShapeType="1"/>
              </p:cNvSpPr>
              <p:nvPr/>
            </p:nvSpPr>
            <p:spPr bwMode="auto">
              <a:xfrm flipH="1" flipV="1">
                <a:off x="2294" y="181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1" name="Line 3183"/>
              <p:cNvSpPr>
                <a:spLocks noChangeShapeType="1"/>
              </p:cNvSpPr>
              <p:nvPr/>
            </p:nvSpPr>
            <p:spPr bwMode="auto">
              <a:xfrm flipV="1">
                <a:off x="2296" y="1813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2" name="Line 3184"/>
              <p:cNvSpPr>
                <a:spLocks noChangeShapeType="1"/>
              </p:cNvSpPr>
              <p:nvPr/>
            </p:nvSpPr>
            <p:spPr bwMode="auto">
              <a:xfrm>
                <a:off x="2288" y="1802"/>
                <a:ext cx="1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3" name="Line 3185"/>
              <p:cNvSpPr>
                <a:spLocks noChangeShapeType="1"/>
              </p:cNvSpPr>
              <p:nvPr/>
            </p:nvSpPr>
            <p:spPr bwMode="auto">
              <a:xfrm>
                <a:off x="2298" y="1806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4" name="Line 3186"/>
              <p:cNvSpPr>
                <a:spLocks noChangeShapeType="1"/>
              </p:cNvSpPr>
              <p:nvPr/>
            </p:nvSpPr>
            <p:spPr bwMode="auto">
              <a:xfrm>
                <a:off x="2302" y="1811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5" name="Line 3187"/>
              <p:cNvSpPr>
                <a:spLocks noChangeShapeType="1"/>
              </p:cNvSpPr>
              <p:nvPr/>
            </p:nvSpPr>
            <p:spPr bwMode="auto">
              <a:xfrm flipV="1">
                <a:off x="2284" y="1803"/>
                <a:ext cx="1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6" name="Line 3188"/>
              <p:cNvSpPr>
                <a:spLocks noChangeShapeType="1"/>
              </p:cNvSpPr>
              <p:nvPr/>
            </p:nvSpPr>
            <p:spPr bwMode="auto">
              <a:xfrm>
                <a:off x="2285" y="1803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7" name="Line 3189"/>
              <p:cNvSpPr>
                <a:spLocks noChangeShapeType="1"/>
              </p:cNvSpPr>
              <p:nvPr/>
            </p:nvSpPr>
            <p:spPr bwMode="auto">
              <a:xfrm>
                <a:off x="2291" y="1803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8" name="Line 3190"/>
              <p:cNvSpPr>
                <a:spLocks noChangeShapeType="1"/>
              </p:cNvSpPr>
              <p:nvPr/>
            </p:nvSpPr>
            <p:spPr bwMode="auto">
              <a:xfrm>
                <a:off x="2298" y="1808"/>
                <a:ext cx="5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9" name="Line 3191"/>
              <p:cNvSpPr>
                <a:spLocks noChangeShapeType="1"/>
              </p:cNvSpPr>
              <p:nvPr/>
            </p:nvSpPr>
            <p:spPr bwMode="auto">
              <a:xfrm flipH="1">
                <a:off x="2302" y="1819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0" name="Line 3192"/>
              <p:cNvSpPr>
                <a:spLocks noChangeShapeType="1"/>
              </p:cNvSpPr>
              <p:nvPr/>
            </p:nvSpPr>
            <p:spPr bwMode="auto">
              <a:xfrm flipH="1" flipV="1">
                <a:off x="2245" y="2603"/>
                <a:ext cx="149" cy="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1" name="Line 3193"/>
              <p:cNvSpPr>
                <a:spLocks noChangeShapeType="1"/>
              </p:cNvSpPr>
              <p:nvPr/>
            </p:nvSpPr>
            <p:spPr bwMode="auto">
              <a:xfrm>
                <a:off x="1962" y="2461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2" name="Line 3194"/>
              <p:cNvSpPr>
                <a:spLocks noChangeShapeType="1"/>
              </p:cNvSpPr>
              <p:nvPr/>
            </p:nvSpPr>
            <p:spPr bwMode="auto">
              <a:xfrm flipH="1">
                <a:off x="1965" y="2464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3" name="Line 3195"/>
              <p:cNvSpPr>
                <a:spLocks noChangeShapeType="1"/>
              </p:cNvSpPr>
              <p:nvPr/>
            </p:nvSpPr>
            <p:spPr bwMode="auto">
              <a:xfrm>
                <a:off x="1965" y="246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4" name="Line 3196"/>
              <p:cNvSpPr>
                <a:spLocks noChangeShapeType="1"/>
              </p:cNvSpPr>
              <p:nvPr/>
            </p:nvSpPr>
            <p:spPr bwMode="auto">
              <a:xfrm>
                <a:off x="1804" y="2318"/>
                <a:ext cx="38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5" name="Line 3197"/>
              <p:cNvSpPr>
                <a:spLocks noChangeShapeType="1"/>
              </p:cNvSpPr>
              <p:nvPr/>
            </p:nvSpPr>
            <p:spPr bwMode="auto">
              <a:xfrm flipV="1">
                <a:off x="2314" y="2699"/>
                <a:ext cx="1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6" name="Line 3198"/>
              <p:cNvSpPr>
                <a:spLocks noChangeShapeType="1"/>
              </p:cNvSpPr>
              <p:nvPr/>
            </p:nvSpPr>
            <p:spPr bwMode="auto">
              <a:xfrm>
                <a:off x="2327" y="2699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7" name="Line 3199"/>
              <p:cNvSpPr>
                <a:spLocks noChangeShapeType="1"/>
              </p:cNvSpPr>
              <p:nvPr/>
            </p:nvSpPr>
            <p:spPr bwMode="auto">
              <a:xfrm>
                <a:off x="2333" y="2701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8" name="Line 3200"/>
              <p:cNvSpPr>
                <a:spLocks noChangeShapeType="1"/>
              </p:cNvSpPr>
              <p:nvPr/>
            </p:nvSpPr>
            <p:spPr bwMode="auto">
              <a:xfrm flipH="1">
                <a:off x="2322" y="2702"/>
                <a:ext cx="1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9" name="Line 3201"/>
              <p:cNvSpPr>
                <a:spLocks noChangeShapeType="1"/>
              </p:cNvSpPr>
              <p:nvPr/>
            </p:nvSpPr>
            <p:spPr bwMode="auto">
              <a:xfrm flipH="1" flipV="1">
                <a:off x="2318" y="2704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0" name="Line 3202"/>
              <p:cNvSpPr>
                <a:spLocks noChangeShapeType="1"/>
              </p:cNvSpPr>
              <p:nvPr/>
            </p:nvSpPr>
            <p:spPr bwMode="auto">
              <a:xfrm flipH="1" flipV="1">
                <a:off x="2314" y="270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1" name="Line 3203"/>
              <p:cNvSpPr>
                <a:spLocks noChangeShapeType="1"/>
              </p:cNvSpPr>
              <p:nvPr/>
            </p:nvSpPr>
            <p:spPr bwMode="auto">
              <a:xfrm flipV="1">
                <a:off x="2290" y="2720"/>
                <a:ext cx="1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2" name="Line 3204"/>
              <p:cNvSpPr>
                <a:spLocks noChangeShapeType="1"/>
              </p:cNvSpPr>
              <p:nvPr/>
            </p:nvSpPr>
            <p:spPr bwMode="auto">
              <a:xfrm>
                <a:off x="2302" y="2720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3" name="Line 3205"/>
              <p:cNvSpPr>
                <a:spLocks noChangeShapeType="1"/>
              </p:cNvSpPr>
              <p:nvPr/>
            </p:nvSpPr>
            <p:spPr bwMode="auto">
              <a:xfrm flipH="1">
                <a:off x="2290" y="2723"/>
                <a:ext cx="1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4" name="Line 3206"/>
              <p:cNvSpPr>
                <a:spLocks noChangeShapeType="1"/>
              </p:cNvSpPr>
              <p:nvPr/>
            </p:nvSpPr>
            <p:spPr bwMode="auto">
              <a:xfrm flipH="1" flipV="1">
                <a:off x="2463" y="2687"/>
                <a:ext cx="35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5" name="Line 3207"/>
              <p:cNvSpPr>
                <a:spLocks noChangeShapeType="1"/>
              </p:cNvSpPr>
              <p:nvPr/>
            </p:nvSpPr>
            <p:spPr bwMode="auto">
              <a:xfrm flipH="1" flipV="1">
                <a:off x="2457" y="2683"/>
                <a:ext cx="6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6" name="Line 3208"/>
              <p:cNvSpPr>
                <a:spLocks noChangeShapeType="1"/>
              </p:cNvSpPr>
              <p:nvPr/>
            </p:nvSpPr>
            <p:spPr bwMode="auto">
              <a:xfrm flipH="1" flipV="1">
                <a:off x="2456" y="268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7" name="Line 3209"/>
              <p:cNvSpPr>
                <a:spLocks noChangeShapeType="1"/>
              </p:cNvSpPr>
              <p:nvPr/>
            </p:nvSpPr>
            <p:spPr bwMode="auto">
              <a:xfrm flipH="1">
                <a:off x="2444" y="2682"/>
                <a:ext cx="1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8" name="Line 3210"/>
              <p:cNvSpPr>
                <a:spLocks noChangeShapeType="1"/>
              </p:cNvSpPr>
              <p:nvPr/>
            </p:nvSpPr>
            <p:spPr bwMode="auto">
              <a:xfrm flipH="1">
                <a:off x="2442" y="268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9" name="Line 3211"/>
              <p:cNvSpPr>
                <a:spLocks noChangeShapeType="1"/>
              </p:cNvSpPr>
              <p:nvPr/>
            </p:nvSpPr>
            <p:spPr bwMode="auto">
              <a:xfrm flipH="1">
                <a:off x="2441" y="268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0" name="Line 3212"/>
              <p:cNvSpPr>
                <a:spLocks noChangeShapeType="1"/>
              </p:cNvSpPr>
              <p:nvPr/>
            </p:nvSpPr>
            <p:spPr bwMode="auto">
              <a:xfrm flipH="1">
                <a:off x="2439" y="268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1" name="Line 3213"/>
              <p:cNvSpPr>
                <a:spLocks noChangeShapeType="1"/>
              </p:cNvSpPr>
              <p:nvPr/>
            </p:nvSpPr>
            <p:spPr bwMode="auto">
              <a:xfrm flipH="1">
                <a:off x="2428" y="2685"/>
                <a:ext cx="1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2" name="Line 3214"/>
              <p:cNvSpPr>
                <a:spLocks noChangeShapeType="1"/>
              </p:cNvSpPr>
              <p:nvPr/>
            </p:nvSpPr>
            <p:spPr bwMode="auto">
              <a:xfrm flipH="1">
                <a:off x="2417" y="2693"/>
                <a:ext cx="11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3" name="Line 3215"/>
              <p:cNvSpPr>
                <a:spLocks noChangeShapeType="1"/>
              </p:cNvSpPr>
              <p:nvPr/>
            </p:nvSpPr>
            <p:spPr bwMode="auto">
              <a:xfrm flipH="1">
                <a:off x="2414" y="2700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4" name="Line 3216"/>
              <p:cNvSpPr>
                <a:spLocks noChangeShapeType="1"/>
              </p:cNvSpPr>
              <p:nvPr/>
            </p:nvSpPr>
            <p:spPr bwMode="auto">
              <a:xfrm flipH="1">
                <a:off x="2414" y="2701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5" name="Line 3217"/>
              <p:cNvSpPr>
                <a:spLocks noChangeShapeType="1"/>
              </p:cNvSpPr>
              <p:nvPr/>
            </p:nvSpPr>
            <p:spPr bwMode="auto">
              <a:xfrm flipH="1">
                <a:off x="2412" y="2702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6" name="Line 3218"/>
              <p:cNvSpPr>
                <a:spLocks noChangeShapeType="1"/>
              </p:cNvSpPr>
              <p:nvPr/>
            </p:nvSpPr>
            <p:spPr bwMode="auto">
              <a:xfrm flipH="1">
                <a:off x="2406" y="2702"/>
                <a:ext cx="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7" name="Line 3219"/>
              <p:cNvSpPr>
                <a:spLocks noChangeShapeType="1"/>
              </p:cNvSpPr>
              <p:nvPr/>
            </p:nvSpPr>
            <p:spPr bwMode="auto">
              <a:xfrm flipH="1" flipV="1">
                <a:off x="2394" y="2698"/>
                <a:ext cx="1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4" name="Group 3421"/>
            <p:cNvGrpSpPr>
              <a:grpSpLocks/>
            </p:cNvGrpSpPr>
            <p:nvPr/>
          </p:nvGrpSpPr>
          <p:grpSpPr bwMode="auto">
            <a:xfrm>
              <a:off x="2273038" y="2725971"/>
              <a:ext cx="2673350" cy="1703387"/>
              <a:chOff x="1502" y="1733"/>
              <a:chExt cx="1684" cy="1073"/>
            </a:xfrm>
          </p:grpSpPr>
          <p:sp>
            <p:nvSpPr>
              <p:cNvPr id="688" name="Line 3221"/>
              <p:cNvSpPr>
                <a:spLocks noChangeShapeType="1"/>
              </p:cNvSpPr>
              <p:nvPr/>
            </p:nvSpPr>
            <p:spPr bwMode="auto">
              <a:xfrm>
                <a:off x="2015" y="2495"/>
                <a:ext cx="37" cy="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9" name="Line 3222"/>
              <p:cNvSpPr>
                <a:spLocks noChangeShapeType="1"/>
              </p:cNvSpPr>
              <p:nvPr/>
            </p:nvSpPr>
            <p:spPr bwMode="auto">
              <a:xfrm>
                <a:off x="2052" y="2520"/>
                <a:ext cx="1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0" name="Line 3223"/>
              <p:cNvSpPr>
                <a:spLocks noChangeShapeType="1"/>
              </p:cNvSpPr>
              <p:nvPr/>
            </p:nvSpPr>
            <p:spPr bwMode="auto">
              <a:xfrm>
                <a:off x="2062" y="252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1" name="Line 3224"/>
              <p:cNvSpPr>
                <a:spLocks noChangeShapeType="1"/>
              </p:cNvSpPr>
              <p:nvPr/>
            </p:nvSpPr>
            <p:spPr bwMode="auto">
              <a:xfrm>
                <a:off x="2065" y="2528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2" name="Line 3225"/>
              <p:cNvSpPr>
                <a:spLocks noChangeShapeType="1"/>
              </p:cNvSpPr>
              <p:nvPr/>
            </p:nvSpPr>
            <p:spPr bwMode="auto">
              <a:xfrm flipV="1">
                <a:off x="2070" y="2527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3" name="Line 3226"/>
              <p:cNvSpPr>
                <a:spLocks noChangeShapeType="1"/>
              </p:cNvSpPr>
              <p:nvPr/>
            </p:nvSpPr>
            <p:spPr bwMode="auto">
              <a:xfrm flipV="1">
                <a:off x="2078" y="2522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4" name="Line 3227"/>
              <p:cNvSpPr>
                <a:spLocks noChangeShapeType="1"/>
              </p:cNvSpPr>
              <p:nvPr/>
            </p:nvSpPr>
            <p:spPr bwMode="auto">
              <a:xfrm flipV="1">
                <a:off x="2085" y="2516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5" name="Line 3228"/>
              <p:cNvSpPr>
                <a:spLocks noChangeShapeType="1"/>
              </p:cNvSpPr>
              <p:nvPr/>
            </p:nvSpPr>
            <p:spPr bwMode="auto">
              <a:xfrm flipV="1">
                <a:off x="2095" y="251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6" name="Line 3229"/>
              <p:cNvSpPr>
                <a:spLocks noChangeShapeType="1"/>
              </p:cNvSpPr>
              <p:nvPr/>
            </p:nvSpPr>
            <p:spPr bwMode="auto">
              <a:xfrm flipV="1">
                <a:off x="2096" y="2514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7" name="Line 3230"/>
              <p:cNvSpPr>
                <a:spLocks noChangeShapeType="1"/>
              </p:cNvSpPr>
              <p:nvPr/>
            </p:nvSpPr>
            <p:spPr bwMode="auto">
              <a:xfrm>
                <a:off x="2101" y="2514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8" name="Line 3231"/>
              <p:cNvSpPr>
                <a:spLocks noChangeShapeType="1"/>
              </p:cNvSpPr>
              <p:nvPr/>
            </p:nvSpPr>
            <p:spPr bwMode="auto">
              <a:xfrm flipV="1">
                <a:off x="1918" y="2430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9" name="Line 3232"/>
              <p:cNvSpPr>
                <a:spLocks noChangeShapeType="1"/>
              </p:cNvSpPr>
              <p:nvPr/>
            </p:nvSpPr>
            <p:spPr bwMode="auto">
              <a:xfrm flipV="1">
                <a:off x="1923" y="2428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0" name="Line 3233"/>
              <p:cNvSpPr>
                <a:spLocks noChangeShapeType="1"/>
              </p:cNvSpPr>
              <p:nvPr/>
            </p:nvSpPr>
            <p:spPr bwMode="auto">
              <a:xfrm flipV="1">
                <a:off x="1928" y="2424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1" name="Line 3234"/>
              <p:cNvSpPr>
                <a:spLocks noChangeShapeType="1"/>
              </p:cNvSpPr>
              <p:nvPr/>
            </p:nvSpPr>
            <p:spPr bwMode="auto">
              <a:xfrm>
                <a:off x="1933" y="2424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2" name="Line 3235"/>
              <p:cNvSpPr>
                <a:spLocks noChangeShapeType="1"/>
              </p:cNvSpPr>
              <p:nvPr/>
            </p:nvSpPr>
            <p:spPr bwMode="auto">
              <a:xfrm flipV="1">
                <a:off x="1934" y="24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3" name="Line 3236"/>
              <p:cNvSpPr>
                <a:spLocks noChangeShapeType="1"/>
              </p:cNvSpPr>
              <p:nvPr/>
            </p:nvSpPr>
            <p:spPr bwMode="auto">
              <a:xfrm flipV="1">
                <a:off x="1935" y="2420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4" name="Line 3237"/>
              <p:cNvSpPr>
                <a:spLocks noChangeShapeType="1"/>
              </p:cNvSpPr>
              <p:nvPr/>
            </p:nvSpPr>
            <p:spPr bwMode="auto">
              <a:xfrm>
                <a:off x="2500" y="2714"/>
                <a:ext cx="0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5" name="Line 3238"/>
              <p:cNvSpPr>
                <a:spLocks noChangeShapeType="1"/>
              </p:cNvSpPr>
              <p:nvPr/>
            </p:nvSpPr>
            <p:spPr bwMode="auto">
              <a:xfrm flipH="1">
                <a:off x="2500" y="272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6" name="Line 3239"/>
              <p:cNvSpPr>
                <a:spLocks noChangeShapeType="1"/>
              </p:cNvSpPr>
              <p:nvPr/>
            </p:nvSpPr>
            <p:spPr bwMode="auto">
              <a:xfrm flipH="1">
                <a:off x="2498" y="272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7" name="Line 3240"/>
              <p:cNvSpPr>
                <a:spLocks noChangeShapeType="1"/>
              </p:cNvSpPr>
              <p:nvPr/>
            </p:nvSpPr>
            <p:spPr bwMode="auto">
              <a:xfrm flipH="1">
                <a:off x="2404" y="2731"/>
                <a:ext cx="94" cy="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8" name="Line 3241"/>
              <p:cNvSpPr>
                <a:spLocks noChangeShapeType="1"/>
              </p:cNvSpPr>
              <p:nvPr/>
            </p:nvSpPr>
            <p:spPr bwMode="auto">
              <a:xfrm flipH="1">
                <a:off x="2383" y="2719"/>
                <a:ext cx="115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9" name="Line 3242"/>
              <p:cNvSpPr>
                <a:spLocks noChangeShapeType="1"/>
              </p:cNvSpPr>
              <p:nvPr/>
            </p:nvSpPr>
            <p:spPr bwMode="auto">
              <a:xfrm>
                <a:off x="2383" y="2795"/>
                <a:ext cx="0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0" name="Line 3243"/>
              <p:cNvSpPr>
                <a:spLocks noChangeShapeType="1"/>
              </p:cNvSpPr>
              <p:nvPr/>
            </p:nvSpPr>
            <p:spPr bwMode="auto">
              <a:xfrm flipH="1" flipV="1">
                <a:off x="1538" y="2261"/>
                <a:ext cx="845" cy="5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1" name="Line 3244"/>
              <p:cNvSpPr>
                <a:spLocks noChangeShapeType="1"/>
              </p:cNvSpPr>
              <p:nvPr/>
            </p:nvSpPr>
            <p:spPr bwMode="auto">
              <a:xfrm flipH="1">
                <a:off x="1502" y="2219"/>
                <a:ext cx="1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2" name="Line 3245"/>
              <p:cNvSpPr>
                <a:spLocks noChangeShapeType="1"/>
              </p:cNvSpPr>
              <p:nvPr/>
            </p:nvSpPr>
            <p:spPr bwMode="auto">
              <a:xfrm>
                <a:off x="1502" y="2228"/>
                <a:ext cx="881" cy="5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3" name="Line 3246"/>
              <p:cNvSpPr>
                <a:spLocks noChangeShapeType="1"/>
              </p:cNvSpPr>
              <p:nvPr/>
            </p:nvSpPr>
            <p:spPr bwMode="auto">
              <a:xfrm>
                <a:off x="1967" y="2470"/>
                <a:ext cx="43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4" name="Line 3247"/>
              <p:cNvSpPr>
                <a:spLocks noChangeShapeType="1"/>
              </p:cNvSpPr>
              <p:nvPr/>
            </p:nvSpPr>
            <p:spPr bwMode="auto">
              <a:xfrm flipV="1">
                <a:off x="2010" y="2495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5" name="Line 3248"/>
              <p:cNvSpPr>
                <a:spLocks noChangeShapeType="1"/>
              </p:cNvSpPr>
              <p:nvPr/>
            </p:nvSpPr>
            <p:spPr bwMode="auto">
              <a:xfrm>
                <a:off x="2110" y="2516"/>
                <a:ext cx="135" cy="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6" name="Line 3249"/>
              <p:cNvSpPr>
                <a:spLocks noChangeShapeType="1"/>
              </p:cNvSpPr>
              <p:nvPr/>
            </p:nvSpPr>
            <p:spPr bwMode="auto">
              <a:xfrm flipH="1" flipV="1">
                <a:off x="1963" y="246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7" name="Line 3250"/>
              <p:cNvSpPr>
                <a:spLocks noChangeShapeType="1"/>
              </p:cNvSpPr>
              <p:nvPr/>
            </p:nvSpPr>
            <p:spPr bwMode="auto">
              <a:xfrm flipV="1">
                <a:off x="1963" y="2464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8" name="Line 3251"/>
              <p:cNvSpPr>
                <a:spLocks noChangeShapeType="1"/>
              </p:cNvSpPr>
              <p:nvPr/>
            </p:nvSpPr>
            <p:spPr bwMode="auto">
              <a:xfrm flipH="1" flipV="1">
                <a:off x="1918" y="2433"/>
                <a:ext cx="44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9" name="Line 3252"/>
              <p:cNvSpPr>
                <a:spLocks noChangeShapeType="1"/>
              </p:cNvSpPr>
              <p:nvPr/>
            </p:nvSpPr>
            <p:spPr bwMode="auto">
              <a:xfrm flipV="1">
                <a:off x="1937" y="2408"/>
                <a:ext cx="0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0" name="Line 3253"/>
              <p:cNvSpPr>
                <a:spLocks noChangeShapeType="1"/>
              </p:cNvSpPr>
              <p:nvPr/>
            </p:nvSpPr>
            <p:spPr bwMode="auto">
              <a:xfrm flipH="1" flipV="1">
                <a:off x="1916" y="243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1" name="Line 3254"/>
              <p:cNvSpPr>
                <a:spLocks noChangeShapeType="1"/>
              </p:cNvSpPr>
              <p:nvPr/>
            </p:nvSpPr>
            <p:spPr bwMode="auto">
              <a:xfrm flipH="1" flipV="1">
                <a:off x="1915" y="243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2" name="Line 3255"/>
              <p:cNvSpPr>
                <a:spLocks noChangeShapeType="1"/>
              </p:cNvSpPr>
              <p:nvPr/>
            </p:nvSpPr>
            <p:spPr bwMode="auto">
              <a:xfrm flipV="1">
                <a:off x="1915" y="2427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3" name="Line 3256"/>
              <p:cNvSpPr>
                <a:spLocks noChangeShapeType="1"/>
              </p:cNvSpPr>
              <p:nvPr/>
            </p:nvSpPr>
            <p:spPr bwMode="auto">
              <a:xfrm flipV="1">
                <a:off x="1915" y="242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4" name="Line 3257"/>
              <p:cNvSpPr>
                <a:spLocks noChangeShapeType="1"/>
              </p:cNvSpPr>
              <p:nvPr/>
            </p:nvSpPr>
            <p:spPr bwMode="auto">
              <a:xfrm flipV="1">
                <a:off x="1916" y="242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5" name="Line 3258"/>
              <p:cNvSpPr>
                <a:spLocks noChangeShapeType="1"/>
              </p:cNvSpPr>
              <p:nvPr/>
            </p:nvSpPr>
            <p:spPr bwMode="auto">
              <a:xfrm flipV="1">
                <a:off x="1918" y="2413"/>
                <a:ext cx="16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6" name="Line 3259"/>
              <p:cNvSpPr>
                <a:spLocks noChangeShapeType="1"/>
              </p:cNvSpPr>
              <p:nvPr/>
            </p:nvSpPr>
            <p:spPr bwMode="auto">
              <a:xfrm>
                <a:off x="1842" y="2344"/>
                <a:ext cx="92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7" name="Line 3260"/>
              <p:cNvSpPr>
                <a:spLocks noChangeShapeType="1"/>
              </p:cNvSpPr>
              <p:nvPr/>
            </p:nvSpPr>
            <p:spPr bwMode="auto">
              <a:xfrm>
                <a:off x="2498" y="2710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8" name="Line 3261"/>
              <p:cNvSpPr>
                <a:spLocks noChangeShapeType="1"/>
              </p:cNvSpPr>
              <p:nvPr/>
            </p:nvSpPr>
            <p:spPr bwMode="auto">
              <a:xfrm>
                <a:off x="2500" y="271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9" name="Line 3262"/>
              <p:cNvSpPr>
                <a:spLocks noChangeShapeType="1"/>
              </p:cNvSpPr>
              <p:nvPr/>
            </p:nvSpPr>
            <p:spPr bwMode="auto">
              <a:xfrm>
                <a:off x="2500" y="2713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0" name="Line 3263"/>
              <p:cNvSpPr>
                <a:spLocks noChangeShapeType="1"/>
              </p:cNvSpPr>
              <p:nvPr/>
            </p:nvSpPr>
            <p:spPr bwMode="auto">
              <a:xfrm flipH="1">
                <a:off x="2500" y="271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1" name="Line 3264"/>
              <p:cNvSpPr>
                <a:spLocks noChangeShapeType="1"/>
              </p:cNvSpPr>
              <p:nvPr/>
            </p:nvSpPr>
            <p:spPr bwMode="auto">
              <a:xfrm flipH="1">
                <a:off x="2498" y="271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2" name="Line 3265"/>
              <p:cNvSpPr>
                <a:spLocks noChangeShapeType="1"/>
              </p:cNvSpPr>
              <p:nvPr/>
            </p:nvSpPr>
            <p:spPr bwMode="auto">
              <a:xfrm>
                <a:off x="1934" y="2403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3" name="Line 3266"/>
              <p:cNvSpPr>
                <a:spLocks noChangeShapeType="1"/>
              </p:cNvSpPr>
              <p:nvPr/>
            </p:nvSpPr>
            <p:spPr bwMode="auto">
              <a:xfrm>
                <a:off x="1936" y="240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4" name="Line 3267"/>
              <p:cNvSpPr>
                <a:spLocks noChangeShapeType="1"/>
              </p:cNvSpPr>
              <p:nvPr/>
            </p:nvSpPr>
            <p:spPr bwMode="auto">
              <a:xfrm>
                <a:off x="1937" y="2406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5" name="Line 3268"/>
              <p:cNvSpPr>
                <a:spLocks noChangeShapeType="1"/>
              </p:cNvSpPr>
              <p:nvPr/>
            </p:nvSpPr>
            <p:spPr bwMode="auto">
              <a:xfrm flipH="1">
                <a:off x="1936" y="241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6" name="Line 3269"/>
              <p:cNvSpPr>
                <a:spLocks noChangeShapeType="1"/>
              </p:cNvSpPr>
              <p:nvPr/>
            </p:nvSpPr>
            <p:spPr bwMode="auto">
              <a:xfrm flipH="1">
                <a:off x="1934" y="241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7" name="Line 3270"/>
              <p:cNvSpPr>
                <a:spLocks noChangeShapeType="1"/>
              </p:cNvSpPr>
              <p:nvPr/>
            </p:nvSpPr>
            <p:spPr bwMode="auto">
              <a:xfrm>
                <a:off x="2440" y="2711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8" name="Line 3271"/>
              <p:cNvSpPr>
                <a:spLocks noChangeShapeType="1"/>
              </p:cNvSpPr>
              <p:nvPr/>
            </p:nvSpPr>
            <p:spPr bwMode="auto">
              <a:xfrm>
                <a:off x="2448" y="2715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9" name="Line 3272"/>
              <p:cNvSpPr>
                <a:spLocks noChangeShapeType="1"/>
              </p:cNvSpPr>
              <p:nvPr/>
            </p:nvSpPr>
            <p:spPr bwMode="auto">
              <a:xfrm flipH="1">
                <a:off x="2440" y="2716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0" name="Line 3273"/>
              <p:cNvSpPr>
                <a:spLocks noChangeShapeType="1"/>
              </p:cNvSpPr>
              <p:nvPr/>
            </p:nvSpPr>
            <p:spPr bwMode="auto">
              <a:xfrm flipH="1" flipV="1">
                <a:off x="2432" y="2716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1" name="Line 3274"/>
              <p:cNvSpPr>
                <a:spLocks noChangeShapeType="1"/>
              </p:cNvSpPr>
              <p:nvPr/>
            </p:nvSpPr>
            <p:spPr bwMode="auto">
              <a:xfrm flipV="1">
                <a:off x="2432" y="271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2" name="Line 3275"/>
              <p:cNvSpPr>
                <a:spLocks noChangeShapeType="1"/>
              </p:cNvSpPr>
              <p:nvPr/>
            </p:nvSpPr>
            <p:spPr bwMode="auto">
              <a:xfrm flipV="1">
                <a:off x="2433" y="2711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3" name="Line 3276"/>
              <p:cNvSpPr>
                <a:spLocks noChangeShapeType="1"/>
              </p:cNvSpPr>
              <p:nvPr/>
            </p:nvSpPr>
            <p:spPr bwMode="auto">
              <a:xfrm flipV="1">
                <a:off x="2334" y="2746"/>
                <a:ext cx="16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4" name="Line 3277"/>
              <p:cNvSpPr>
                <a:spLocks noChangeShapeType="1"/>
              </p:cNvSpPr>
              <p:nvPr/>
            </p:nvSpPr>
            <p:spPr bwMode="auto">
              <a:xfrm>
                <a:off x="2350" y="2746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5" name="Line 3278"/>
              <p:cNvSpPr>
                <a:spLocks noChangeShapeType="1"/>
              </p:cNvSpPr>
              <p:nvPr/>
            </p:nvSpPr>
            <p:spPr bwMode="auto">
              <a:xfrm>
                <a:off x="2355" y="2747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6" name="Line 3279"/>
              <p:cNvSpPr>
                <a:spLocks noChangeShapeType="1"/>
              </p:cNvSpPr>
              <p:nvPr/>
            </p:nvSpPr>
            <p:spPr bwMode="auto">
              <a:xfrm flipH="1" flipV="1">
                <a:off x="2377" y="2755"/>
                <a:ext cx="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7" name="Line 3280"/>
              <p:cNvSpPr>
                <a:spLocks noChangeShapeType="1"/>
              </p:cNvSpPr>
              <p:nvPr/>
            </p:nvSpPr>
            <p:spPr bwMode="auto">
              <a:xfrm flipV="1">
                <a:off x="2377" y="275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8" name="Line 3281"/>
              <p:cNvSpPr>
                <a:spLocks noChangeShapeType="1"/>
              </p:cNvSpPr>
              <p:nvPr/>
            </p:nvSpPr>
            <p:spPr bwMode="auto">
              <a:xfrm flipV="1">
                <a:off x="2377" y="2748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9" name="Line 3282"/>
              <p:cNvSpPr>
                <a:spLocks noChangeShapeType="1"/>
              </p:cNvSpPr>
              <p:nvPr/>
            </p:nvSpPr>
            <p:spPr bwMode="auto">
              <a:xfrm>
                <a:off x="2384" y="2748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0" name="Line 3283"/>
              <p:cNvSpPr>
                <a:spLocks noChangeShapeType="1"/>
              </p:cNvSpPr>
              <p:nvPr/>
            </p:nvSpPr>
            <p:spPr bwMode="auto">
              <a:xfrm>
                <a:off x="2392" y="275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1" name="Line 3284"/>
              <p:cNvSpPr>
                <a:spLocks noChangeShapeType="1"/>
              </p:cNvSpPr>
              <p:nvPr/>
            </p:nvSpPr>
            <p:spPr bwMode="auto">
              <a:xfrm flipH="1">
                <a:off x="2384" y="2755"/>
                <a:ext cx="8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2" name="Line 3285"/>
              <p:cNvSpPr>
                <a:spLocks noChangeShapeType="1"/>
              </p:cNvSpPr>
              <p:nvPr/>
            </p:nvSpPr>
            <p:spPr bwMode="auto">
              <a:xfrm>
                <a:off x="2348" y="2735"/>
                <a:ext cx="1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3" name="Line 3286"/>
              <p:cNvSpPr>
                <a:spLocks noChangeShapeType="1"/>
              </p:cNvSpPr>
              <p:nvPr/>
            </p:nvSpPr>
            <p:spPr bwMode="auto">
              <a:xfrm>
                <a:off x="2363" y="274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4" name="Line 3287"/>
              <p:cNvSpPr>
                <a:spLocks noChangeShapeType="1"/>
              </p:cNvSpPr>
              <p:nvPr/>
            </p:nvSpPr>
            <p:spPr bwMode="auto">
              <a:xfrm flipH="1">
                <a:off x="2356" y="2746"/>
                <a:ext cx="7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5" name="Line 3288"/>
              <p:cNvSpPr>
                <a:spLocks noChangeShapeType="1"/>
              </p:cNvSpPr>
              <p:nvPr/>
            </p:nvSpPr>
            <p:spPr bwMode="auto">
              <a:xfrm flipH="1">
                <a:off x="2348" y="2755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6" name="Line 3289"/>
              <p:cNvSpPr>
                <a:spLocks noChangeShapeType="1"/>
              </p:cNvSpPr>
              <p:nvPr/>
            </p:nvSpPr>
            <p:spPr bwMode="auto">
              <a:xfrm flipH="1" flipV="1">
                <a:off x="2338" y="2755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7" name="Line 3290"/>
              <p:cNvSpPr>
                <a:spLocks noChangeShapeType="1"/>
              </p:cNvSpPr>
              <p:nvPr/>
            </p:nvSpPr>
            <p:spPr bwMode="auto">
              <a:xfrm flipH="1" flipV="1">
                <a:off x="2332" y="2746"/>
                <a:ext cx="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8" name="Line 3291"/>
              <p:cNvSpPr>
                <a:spLocks noChangeShapeType="1"/>
              </p:cNvSpPr>
              <p:nvPr/>
            </p:nvSpPr>
            <p:spPr bwMode="auto">
              <a:xfrm flipV="1">
                <a:off x="2332" y="274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9" name="Line 3292"/>
              <p:cNvSpPr>
                <a:spLocks noChangeShapeType="1"/>
              </p:cNvSpPr>
              <p:nvPr/>
            </p:nvSpPr>
            <p:spPr bwMode="auto">
              <a:xfrm flipV="1">
                <a:off x="2332" y="2735"/>
                <a:ext cx="16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0" name="Line 3293"/>
              <p:cNvSpPr>
                <a:spLocks noChangeShapeType="1"/>
              </p:cNvSpPr>
              <p:nvPr/>
            </p:nvSpPr>
            <p:spPr bwMode="auto">
              <a:xfrm flipV="1">
                <a:off x="2314" y="2691"/>
                <a:ext cx="4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1" name="Line 3294"/>
              <p:cNvSpPr>
                <a:spLocks noChangeShapeType="1"/>
              </p:cNvSpPr>
              <p:nvPr/>
            </p:nvSpPr>
            <p:spPr bwMode="auto">
              <a:xfrm flipV="1">
                <a:off x="2318" y="2688"/>
                <a:ext cx="9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2" name="Line 3295"/>
              <p:cNvSpPr>
                <a:spLocks noChangeShapeType="1"/>
              </p:cNvSpPr>
              <p:nvPr/>
            </p:nvSpPr>
            <p:spPr bwMode="auto">
              <a:xfrm>
                <a:off x="2327" y="2688"/>
                <a:ext cx="9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3" name="Line 3296"/>
              <p:cNvSpPr>
                <a:spLocks noChangeShapeType="1"/>
              </p:cNvSpPr>
              <p:nvPr/>
            </p:nvSpPr>
            <p:spPr bwMode="auto">
              <a:xfrm>
                <a:off x="2336" y="2693"/>
                <a:ext cx="0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4" name="Line 3297"/>
              <p:cNvSpPr>
                <a:spLocks noChangeShapeType="1"/>
              </p:cNvSpPr>
              <p:nvPr/>
            </p:nvSpPr>
            <p:spPr bwMode="auto">
              <a:xfrm flipH="1" flipV="1">
                <a:off x="2289" y="2713"/>
                <a:ext cx="1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5" name="Line 3298"/>
              <p:cNvSpPr>
                <a:spLocks noChangeShapeType="1"/>
              </p:cNvSpPr>
              <p:nvPr/>
            </p:nvSpPr>
            <p:spPr bwMode="auto">
              <a:xfrm flipV="1">
                <a:off x="2289" y="27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6" name="Line 3299"/>
              <p:cNvSpPr>
                <a:spLocks noChangeShapeType="1"/>
              </p:cNvSpPr>
              <p:nvPr/>
            </p:nvSpPr>
            <p:spPr bwMode="auto">
              <a:xfrm flipV="1">
                <a:off x="2290" y="2710"/>
                <a:ext cx="1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7" name="Line 3300"/>
              <p:cNvSpPr>
                <a:spLocks noChangeShapeType="1"/>
              </p:cNvSpPr>
              <p:nvPr/>
            </p:nvSpPr>
            <p:spPr bwMode="auto">
              <a:xfrm>
                <a:off x="2300" y="2710"/>
                <a:ext cx="6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8" name="Line 3301"/>
              <p:cNvSpPr>
                <a:spLocks noChangeShapeType="1"/>
              </p:cNvSpPr>
              <p:nvPr/>
            </p:nvSpPr>
            <p:spPr bwMode="auto">
              <a:xfrm>
                <a:off x="2306" y="2712"/>
                <a:ext cx="0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9" name="Line 3302"/>
              <p:cNvSpPr>
                <a:spLocks noChangeShapeType="1"/>
              </p:cNvSpPr>
              <p:nvPr/>
            </p:nvSpPr>
            <p:spPr bwMode="auto">
              <a:xfrm flipH="1" flipV="1">
                <a:off x="2014" y="2611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0" name="Line 3303"/>
              <p:cNvSpPr>
                <a:spLocks noChangeShapeType="1"/>
              </p:cNvSpPr>
              <p:nvPr/>
            </p:nvSpPr>
            <p:spPr bwMode="auto">
              <a:xfrm flipV="1">
                <a:off x="2009" y="2597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1" name="Line 3304"/>
              <p:cNvSpPr>
                <a:spLocks noChangeShapeType="1"/>
              </p:cNvSpPr>
              <p:nvPr/>
            </p:nvSpPr>
            <p:spPr bwMode="auto">
              <a:xfrm flipH="1">
                <a:off x="2010" y="2603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2" name="Line 3305"/>
              <p:cNvSpPr>
                <a:spLocks noChangeShapeType="1"/>
              </p:cNvSpPr>
              <p:nvPr/>
            </p:nvSpPr>
            <p:spPr bwMode="auto">
              <a:xfrm>
                <a:off x="2010" y="260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3" name="Line 3306"/>
              <p:cNvSpPr>
                <a:spLocks noChangeShapeType="1"/>
              </p:cNvSpPr>
              <p:nvPr/>
            </p:nvSpPr>
            <p:spPr bwMode="auto">
              <a:xfrm>
                <a:off x="2013" y="260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4" name="Line 3307"/>
              <p:cNvSpPr>
                <a:spLocks noChangeShapeType="1"/>
              </p:cNvSpPr>
              <p:nvPr/>
            </p:nvSpPr>
            <p:spPr bwMode="auto">
              <a:xfrm flipV="1">
                <a:off x="2013" y="260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5" name="Line 3308"/>
              <p:cNvSpPr>
                <a:spLocks noChangeShapeType="1"/>
              </p:cNvSpPr>
              <p:nvPr/>
            </p:nvSpPr>
            <p:spPr bwMode="auto">
              <a:xfrm>
                <a:off x="2013" y="260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6" name="Line 3309"/>
              <p:cNvSpPr>
                <a:spLocks noChangeShapeType="1"/>
              </p:cNvSpPr>
              <p:nvPr/>
            </p:nvSpPr>
            <p:spPr bwMode="auto">
              <a:xfrm flipV="1">
                <a:off x="2015" y="2606"/>
                <a:ext cx="0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7" name="Line 3310"/>
              <p:cNvSpPr>
                <a:spLocks noChangeShapeType="1"/>
              </p:cNvSpPr>
              <p:nvPr/>
            </p:nvSpPr>
            <p:spPr bwMode="auto">
              <a:xfrm>
                <a:off x="2015" y="260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8" name="Line 3311"/>
              <p:cNvSpPr>
                <a:spLocks noChangeShapeType="1"/>
              </p:cNvSpPr>
              <p:nvPr/>
            </p:nvSpPr>
            <p:spPr bwMode="auto">
              <a:xfrm flipV="1">
                <a:off x="2017" y="260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9" name="Line 3312"/>
              <p:cNvSpPr>
                <a:spLocks noChangeShapeType="1"/>
              </p:cNvSpPr>
              <p:nvPr/>
            </p:nvSpPr>
            <p:spPr bwMode="auto">
              <a:xfrm flipH="1" flipV="1">
                <a:off x="2015" y="260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0" name="Line 3313"/>
              <p:cNvSpPr>
                <a:spLocks noChangeShapeType="1"/>
              </p:cNvSpPr>
              <p:nvPr/>
            </p:nvSpPr>
            <p:spPr bwMode="auto">
              <a:xfrm flipH="1">
                <a:off x="2013" y="260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1" name="Line 3314"/>
              <p:cNvSpPr>
                <a:spLocks noChangeShapeType="1"/>
              </p:cNvSpPr>
              <p:nvPr/>
            </p:nvSpPr>
            <p:spPr bwMode="auto">
              <a:xfrm flipV="1">
                <a:off x="2015" y="2603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2" name="Line 3315"/>
              <p:cNvSpPr>
                <a:spLocks noChangeShapeType="1"/>
              </p:cNvSpPr>
              <p:nvPr/>
            </p:nvSpPr>
            <p:spPr bwMode="auto">
              <a:xfrm flipH="1">
                <a:off x="2013" y="2603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3" name="Line 3316"/>
              <p:cNvSpPr>
                <a:spLocks noChangeShapeType="1"/>
              </p:cNvSpPr>
              <p:nvPr/>
            </p:nvSpPr>
            <p:spPr bwMode="auto">
              <a:xfrm flipV="1">
                <a:off x="2013" y="260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4" name="Line 3317"/>
              <p:cNvSpPr>
                <a:spLocks noChangeShapeType="1"/>
              </p:cNvSpPr>
              <p:nvPr/>
            </p:nvSpPr>
            <p:spPr bwMode="auto">
              <a:xfrm>
                <a:off x="2013" y="260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5" name="Line 3318"/>
              <p:cNvSpPr>
                <a:spLocks noChangeShapeType="1"/>
              </p:cNvSpPr>
              <p:nvPr/>
            </p:nvSpPr>
            <p:spPr bwMode="auto">
              <a:xfrm>
                <a:off x="2015" y="260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6" name="Line 3319"/>
              <p:cNvSpPr>
                <a:spLocks noChangeShapeType="1"/>
              </p:cNvSpPr>
              <p:nvPr/>
            </p:nvSpPr>
            <p:spPr bwMode="auto">
              <a:xfrm flipH="1">
                <a:off x="2018" y="2614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7" name="Line 3320"/>
              <p:cNvSpPr>
                <a:spLocks noChangeShapeType="1"/>
              </p:cNvSpPr>
              <p:nvPr/>
            </p:nvSpPr>
            <p:spPr bwMode="auto">
              <a:xfrm flipH="1" flipV="1">
                <a:off x="2011" y="2608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8" name="Line 3321"/>
              <p:cNvSpPr>
                <a:spLocks noChangeShapeType="1"/>
              </p:cNvSpPr>
              <p:nvPr/>
            </p:nvSpPr>
            <p:spPr bwMode="auto">
              <a:xfrm flipH="1" flipV="1">
                <a:off x="2010" y="260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9" name="Line 3322"/>
              <p:cNvSpPr>
                <a:spLocks noChangeShapeType="1"/>
              </p:cNvSpPr>
              <p:nvPr/>
            </p:nvSpPr>
            <p:spPr bwMode="auto">
              <a:xfrm flipV="1">
                <a:off x="2010" y="2606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0" name="Line 3323"/>
              <p:cNvSpPr>
                <a:spLocks noChangeShapeType="1"/>
              </p:cNvSpPr>
              <p:nvPr/>
            </p:nvSpPr>
            <p:spPr bwMode="auto">
              <a:xfrm flipH="1" flipV="1">
                <a:off x="2009" y="260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1" name="Line 3324"/>
              <p:cNvSpPr>
                <a:spLocks noChangeShapeType="1"/>
              </p:cNvSpPr>
              <p:nvPr/>
            </p:nvSpPr>
            <p:spPr bwMode="auto">
              <a:xfrm flipV="1">
                <a:off x="2009" y="2593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2" name="Line 3325"/>
              <p:cNvSpPr>
                <a:spLocks noChangeShapeType="1"/>
              </p:cNvSpPr>
              <p:nvPr/>
            </p:nvSpPr>
            <p:spPr bwMode="auto">
              <a:xfrm flipV="1">
                <a:off x="2010" y="259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3" name="Line 3326"/>
              <p:cNvSpPr>
                <a:spLocks noChangeShapeType="1"/>
              </p:cNvSpPr>
              <p:nvPr/>
            </p:nvSpPr>
            <p:spPr bwMode="auto">
              <a:xfrm flipH="1">
                <a:off x="2024" y="261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4" name="Line 3327"/>
              <p:cNvSpPr>
                <a:spLocks noChangeShapeType="1"/>
              </p:cNvSpPr>
              <p:nvPr/>
            </p:nvSpPr>
            <p:spPr bwMode="auto">
              <a:xfrm flipH="1" flipV="1">
                <a:off x="2010" y="2602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5" name="Line 3328"/>
              <p:cNvSpPr>
                <a:spLocks noChangeShapeType="1"/>
              </p:cNvSpPr>
              <p:nvPr/>
            </p:nvSpPr>
            <p:spPr bwMode="auto">
              <a:xfrm>
                <a:off x="2010" y="260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6" name="Line 3329"/>
              <p:cNvSpPr>
                <a:spLocks noChangeShapeType="1"/>
              </p:cNvSpPr>
              <p:nvPr/>
            </p:nvSpPr>
            <p:spPr bwMode="auto">
              <a:xfrm flipV="1">
                <a:off x="2015" y="260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7" name="Line 3330"/>
              <p:cNvSpPr>
                <a:spLocks noChangeShapeType="1"/>
              </p:cNvSpPr>
              <p:nvPr/>
            </p:nvSpPr>
            <p:spPr bwMode="auto">
              <a:xfrm>
                <a:off x="2020" y="2614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8" name="Line 3331"/>
              <p:cNvSpPr>
                <a:spLocks noChangeShapeType="1"/>
              </p:cNvSpPr>
              <p:nvPr/>
            </p:nvSpPr>
            <p:spPr bwMode="auto">
              <a:xfrm flipV="1">
                <a:off x="2024" y="261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9" name="Line 3332"/>
              <p:cNvSpPr>
                <a:spLocks noChangeShapeType="1"/>
              </p:cNvSpPr>
              <p:nvPr/>
            </p:nvSpPr>
            <p:spPr bwMode="auto">
              <a:xfrm flipV="1">
                <a:off x="2026" y="2606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0" name="Line 3333"/>
              <p:cNvSpPr>
                <a:spLocks noChangeShapeType="1"/>
              </p:cNvSpPr>
              <p:nvPr/>
            </p:nvSpPr>
            <p:spPr bwMode="auto">
              <a:xfrm flipH="1" flipV="1">
                <a:off x="2025" y="2603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1" name="Line 3334"/>
              <p:cNvSpPr>
                <a:spLocks noChangeShapeType="1"/>
              </p:cNvSpPr>
              <p:nvPr/>
            </p:nvSpPr>
            <p:spPr bwMode="auto">
              <a:xfrm flipV="1">
                <a:off x="2025" y="2601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2" name="Line 3335"/>
              <p:cNvSpPr>
                <a:spLocks noChangeShapeType="1"/>
              </p:cNvSpPr>
              <p:nvPr/>
            </p:nvSpPr>
            <p:spPr bwMode="auto">
              <a:xfrm flipV="1">
                <a:off x="2025" y="26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3" name="Line 3336"/>
              <p:cNvSpPr>
                <a:spLocks noChangeShapeType="1"/>
              </p:cNvSpPr>
              <p:nvPr/>
            </p:nvSpPr>
            <p:spPr bwMode="auto">
              <a:xfrm flipV="1">
                <a:off x="2026" y="2608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4" name="Line 3337"/>
              <p:cNvSpPr>
                <a:spLocks noChangeShapeType="1"/>
              </p:cNvSpPr>
              <p:nvPr/>
            </p:nvSpPr>
            <p:spPr bwMode="auto">
              <a:xfrm flipV="1">
                <a:off x="2027" y="260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5" name="Line 3338"/>
              <p:cNvSpPr>
                <a:spLocks noChangeShapeType="1"/>
              </p:cNvSpPr>
              <p:nvPr/>
            </p:nvSpPr>
            <p:spPr bwMode="auto">
              <a:xfrm flipH="1" flipV="1">
                <a:off x="2026" y="2602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6" name="Line 3339"/>
              <p:cNvSpPr>
                <a:spLocks noChangeShapeType="1"/>
              </p:cNvSpPr>
              <p:nvPr/>
            </p:nvSpPr>
            <p:spPr bwMode="auto">
              <a:xfrm flipV="1">
                <a:off x="2010" y="2600"/>
                <a:ext cx="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7" name="Line 3340"/>
              <p:cNvSpPr>
                <a:spLocks noChangeShapeType="1"/>
              </p:cNvSpPr>
              <p:nvPr/>
            </p:nvSpPr>
            <p:spPr bwMode="auto">
              <a:xfrm>
                <a:off x="2010" y="2600"/>
                <a:ext cx="7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8" name="Line 3341"/>
              <p:cNvSpPr>
                <a:spLocks noChangeShapeType="1"/>
              </p:cNvSpPr>
              <p:nvPr/>
            </p:nvSpPr>
            <p:spPr bwMode="auto">
              <a:xfrm>
                <a:off x="2017" y="2603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9" name="Line 3342"/>
              <p:cNvSpPr>
                <a:spLocks noChangeShapeType="1"/>
              </p:cNvSpPr>
              <p:nvPr/>
            </p:nvSpPr>
            <p:spPr bwMode="auto">
              <a:xfrm flipH="1" flipV="1">
                <a:off x="2010" y="2607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0" name="Line 3343"/>
              <p:cNvSpPr>
                <a:spLocks noChangeShapeType="1"/>
              </p:cNvSpPr>
              <p:nvPr/>
            </p:nvSpPr>
            <p:spPr bwMode="auto">
              <a:xfrm flipV="1">
                <a:off x="2383" y="1859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1" name="Line 3344"/>
              <p:cNvSpPr>
                <a:spLocks noChangeShapeType="1"/>
              </p:cNvSpPr>
              <p:nvPr/>
            </p:nvSpPr>
            <p:spPr bwMode="auto">
              <a:xfrm flipV="1">
                <a:off x="2370" y="1856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2" name="Line 3345"/>
              <p:cNvSpPr>
                <a:spLocks noChangeShapeType="1"/>
              </p:cNvSpPr>
              <p:nvPr/>
            </p:nvSpPr>
            <p:spPr bwMode="auto">
              <a:xfrm>
                <a:off x="2370" y="1856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3" name="Line 3346"/>
              <p:cNvSpPr>
                <a:spLocks noChangeShapeType="1"/>
              </p:cNvSpPr>
              <p:nvPr/>
            </p:nvSpPr>
            <p:spPr bwMode="auto">
              <a:xfrm>
                <a:off x="2376" y="1856"/>
                <a:ext cx="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4" name="Line 3347"/>
              <p:cNvSpPr>
                <a:spLocks noChangeShapeType="1"/>
              </p:cNvSpPr>
              <p:nvPr/>
            </p:nvSpPr>
            <p:spPr bwMode="auto">
              <a:xfrm>
                <a:off x="2376" y="1856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5" name="Line 3348"/>
              <p:cNvSpPr>
                <a:spLocks noChangeShapeType="1"/>
              </p:cNvSpPr>
              <p:nvPr/>
            </p:nvSpPr>
            <p:spPr bwMode="auto">
              <a:xfrm flipH="1">
                <a:off x="2372" y="1860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6" name="Line 3349"/>
              <p:cNvSpPr>
                <a:spLocks noChangeShapeType="1"/>
              </p:cNvSpPr>
              <p:nvPr/>
            </p:nvSpPr>
            <p:spPr bwMode="auto">
              <a:xfrm flipH="1" flipV="1">
                <a:off x="2368" y="186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7" name="Line 3350"/>
              <p:cNvSpPr>
                <a:spLocks noChangeShapeType="1"/>
              </p:cNvSpPr>
              <p:nvPr/>
            </p:nvSpPr>
            <p:spPr bwMode="auto">
              <a:xfrm flipH="1" flipV="1">
                <a:off x="2367" y="1859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8" name="Line 3351"/>
              <p:cNvSpPr>
                <a:spLocks noChangeShapeType="1"/>
              </p:cNvSpPr>
              <p:nvPr/>
            </p:nvSpPr>
            <p:spPr bwMode="auto">
              <a:xfrm flipV="1">
                <a:off x="2367" y="1856"/>
                <a:ext cx="3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9" name="Line 3352"/>
              <p:cNvSpPr>
                <a:spLocks noChangeShapeType="1"/>
              </p:cNvSpPr>
              <p:nvPr/>
            </p:nvSpPr>
            <p:spPr bwMode="auto">
              <a:xfrm>
                <a:off x="2361" y="1860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0" name="Line 3353"/>
              <p:cNvSpPr>
                <a:spLocks noChangeShapeType="1"/>
              </p:cNvSpPr>
              <p:nvPr/>
            </p:nvSpPr>
            <p:spPr bwMode="auto">
              <a:xfrm>
                <a:off x="2371" y="1852"/>
                <a:ext cx="1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1" name="Line 3354"/>
              <p:cNvSpPr>
                <a:spLocks noChangeShapeType="1"/>
              </p:cNvSpPr>
              <p:nvPr/>
            </p:nvSpPr>
            <p:spPr bwMode="auto">
              <a:xfrm>
                <a:off x="2382" y="185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2" name="Line 3355"/>
              <p:cNvSpPr>
                <a:spLocks noChangeShapeType="1"/>
              </p:cNvSpPr>
              <p:nvPr/>
            </p:nvSpPr>
            <p:spPr bwMode="auto">
              <a:xfrm flipH="1">
                <a:off x="2371" y="1860"/>
                <a:ext cx="1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3" name="Line 3356"/>
              <p:cNvSpPr>
                <a:spLocks noChangeShapeType="1"/>
              </p:cNvSpPr>
              <p:nvPr/>
            </p:nvSpPr>
            <p:spPr bwMode="auto">
              <a:xfrm flipH="1" flipV="1">
                <a:off x="2361" y="1860"/>
                <a:ext cx="10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4" name="Line 3357"/>
              <p:cNvSpPr>
                <a:spLocks noChangeShapeType="1"/>
              </p:cNvSpPr>
              <p:nvPr/>
            </p:nvSpPr>
            <p:spPr bwMode="auto">
              <a:xfrm flipV="1">
                <a:off x="2361" y="1858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5" name="Line 3358"/>
              <p:cNvSpPr>
                <a:spLocks noChangeShapeType="1"/>
              </p:cNvSpPr>
              <p:nvPr/>
            </p:nvSpPr>
            <p:spPr bwMode="auto">
              <a:xfrm flipV="1">
                <a:off x="2361" y="1852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6" name="Line 3359"/>
              <p:cNvSpPr>
                <a:spLocks noChangeShapeType="1"/>
              </p:cNvSpPr>
              <p:nvPr/>
            </p:nvSpPr>
            <p:spPr bwMode="auto">
              <a:xfrm flipH="1">
                <a:off x="2569" y="1852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7" name="Line 3360"/>
              <p:cNvSpPr>
                <a:spLocks noChangeShapeType="1"/>
              </p:cNvSpPr>
              <p:nvPr/>
            </p:nvSpPr>
            <p:spPr bwMode="auto">
              <a:xfrm flipH="1">
                <a:off x="2569" y="1852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8" name="Line 3361"/>
              <p:cNvSpPr>
                <a:spLocks noChangeShapeType="1"/>
              </p:cNvSpPr>
              <p:nvPr/>
            </p:nvSpPr>
            <p:spPr bwMode="auto">
              <a:xfrm>
                <a:off x="2569" y="185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9" name="Line 3362"/>
              <p:cNvSpPr>
                <a:spLocks noChangeShapeType="1"/>
              </p:cNvSpPr>
              <p:nvPr/>
            </p:nvSpPr>
            <p:spPr bwMode="auto">
              <a:xfrm>
                <a:off x="2551" y="1827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0" name="Line 3363"/>
              <p:cNvSpPr>
                <a:spLocks noChangeShapeType="1"/>
              </p:cNvSpPr>
              <p:nvPr/>
            </p:nvSpPr>
            <p:spPr bwMode="auto">
              <a:xfrm flipV="1">
                <a:off x="3071" y="2098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1" name="Line 3364"/>
              <p:cNvSpPr>
                <a:spLocks noChangeShapeType="1"/>
              </p:cNvSpPr>
              <p:nvPr/>
            </p:nvSpPr>
            <p:spPr bwMode="auto">
              <a:xfrm flipV="1">
                <a:off x="3072" y="2102"/>
                <a:ext cx="8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2" name="Line 3365"/>
              <p:cNvSpPr>
                <a:spLocks noChangeShapeType="1"/>
              </p:cNvSpPr>
              <p:nvPr/>
            </p:nvSpPr>
            <p:spPr bwMode="auto">
              <a:xfrm>
                <a:off x="3080" y="2102"/>
                <a:ext cx="7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3" name="Line 3366"/>
              <p:cNvSpPr>
                <a:spLocks noChangeShapeType="1"/>
              </p:cNvSpPr>
              <p:nvPr/>
            </p:nvSpPr>
            <p:spPr bwMode="auto">
              <a:xfrm>
                <a:off x="3020" y="2096"/>
                <a:ext cx="128" cy="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4" name="Line 3367"/>
              <p:cNvSpPr>
                <a:spLocks noChangeShapeType="1"/>
              </p:cNvSpPr>
              <p:nvPr/>
            </p:nvSpPr>
            <p:spPr bwMode="auto">
              <a:xfrm>
                <a:off x="3148" y="2180"/>
                <a:ext cx="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5" name="Line 3368"/>
              <p:cNvSpPr>
                <a:spLocks noChangeShapeType="1"/>
              </p:cNvSpPr>
              <p:nvPr/>
            </p:nvSpPr>
            <p:spPr bwMode="auto">
              <a:xfrm flipV="1">
                <a:off x="3153" y="2157"/>
                <a:ext cx="33" cy="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6" name="Line 3369"/>
              <p:cNvSpPr>
                <a:spLocks noChangeShapeType="1"/>
              </p:cNvSpPr>
              <p:nvPr/>
            </p:nvSpPr>
            <p:spPr bwMode="auto">
              <a:xfrm flipH="1" flipV="1">
                <a:off x="3017" y="2099"/>
                <a:ext cx="126" cy="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7" name="Line 3370"/>
              <p:cNvSpPr>
                <a:spLocks noChangeShapeType="1"/>
              </p:cNvSpPr>
              <p:nvPr/>
            </p:nvSpPr>
            <p:spPr bwMode="auto">
              <a:xfrm flipV="1">
                <a:off x="3070" y="2102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8" name="Line 3371"/>
              <p:cNvSpPr>
                <a:spLocks noChangeShapeType="1"/>
              </p:cNvSpPr>
              <p:nvPr/>
            </p:nvSpPr>
            <p:spPr bwMode="auto">
              <a:xfrm flipV="1">
                <a:off x="3070" y="2100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9" name="Line 3372"/>
              <p:cNvSpPr>
                <a:spLocks noChangeShapeType="1"/>
              </p:cNvSpPr>
              <p:nvPr/>
            </p:nvSpPr>
            <p:spPr bwMode="auto">
              <a:xfrm flipV="1">
                <a:off x="3070" y="210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0" name="Line 3373"/>
              <p:cNvSpPr>
                <a:spLocks noChangeShapeType="1"/>
              </p:cNvSpPr>
              <p:nvPr/>
            </p:nvSpPr>
            <p:spPr bwMode="auto">
              <a:xfrm>
                <a:off x="3073" y="2108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1" name="Line 3374"/>
              <p:cNvSpPr>
                <a:spLocks noChangeShapeType="1"/>
              </p:cNvSpPr>
              <p:nvPr/>
            </p:nvSpPr>
            <p:spPr bwMode="auto">
              <a:xfrm flipH="1">
                <a:off x="2492" y="1733"/>
                <a:ext cx="34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2" name="Line 3375"/>
              <p:cNvSpPr>
                <a:spLocks noChangeShapeType="1"/>
              </p:cNvSpPr>
              <p:nvPr/>
            </p:nvSpPr>
            <p:spPr bwMode="auto">
              <a:xfrm>
                <a:off x="2492" y="1754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3" name="Line 3376"/>
              <p:cNvSpPr>
                <a:spLocks noChangeShapeType="1"/>
              </p:cNvSpPr>
              <p:nvPr/>
            </p:nvSpPr>
            <p:spPr bwMode="auto">
              <a:xfrm>
                <a:off x="2492" y="1756"/>
                <a:ext cx="127" cy="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4" name="Line 3377"/>
              <p:cNvSpPr>
                <a:spLocks noChangeShapeType="1"/>
              </p:cNvSpPr>
              <p:nvPr/>
            </p:nvSpPr>
            <p:spPr bwMode="auto">
              <a:xfrm flipH="1" flipV="1">
                <a:off x="2496" y="1763"/>
                <a:ext cx="118" cy="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5" name="Line 3378"/>
              <p:cNvSpPr>
                <a:spLocks noChangeShapeType="1"/>
              </p:cNvSpPr>
              <p:nvPr/>
            </p:nvSpPr>
            <p:spPr bwMode="auto">
              <a:xfrm flipH="1" flipV="1">
                <a:off x="2567" y="185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6" name="Line 3379"/>
              <p:cNvSpPr>
                <a:spLocks noChangeShapeType="1"/>
              </p:cNvSpPr>
              <p:nvPr/>
            </p:nvSpPr>
            <p:spPr bwMode="auto">
              <a:xfrm>
                <a:off x="2567" y="1850"/>
                <a:ext cx="0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7" name="Line 3380"/>
              <p:cNvSpPr>
                <a:spLocks noChangeShapeType="1"/>
              </p:cNvSpPr>
              <p:nvPr/>
            </p:nvSpPr>
            <p:spPr bwMode="auto">
              <a:xfrm flipH="1" flipV="1">
                <a:off x="2559" y="1850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8" name="Line 3381"/>
              <p:cNvSpPr>
                <a:spLocks noChangeShapeType="1"/>
              </p:cNvSpPr>
              <p:nvPr/>
            </p:nvSpPr>
            <p:spPr bwMode="auto">
              <a:xfrm flipV="1">
                <a:off x="2537" y="1859"/>
                <a:ext cx="3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9" name="Line 3382"/>
              <p:cNvSpPr>
                <a:spLocks noChangeShapeType="1"/>
              </p:cNvSpPr>
              <p:nvPr/>
            </p:nvSpPr>
            <p:spPr bwMode="auto">
              <a:xfrm flipV="1">
                <a:off x="2567" y="185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0" name="Line 3383"/>
              <p:cNvSpPr>
                <a:spLocks noChangeShapeType="1"/>
              </p:cNvSpPr>
              <p:nvPr/>
            </p:nvSpPr>
            <p:spPr bwMode="auto">
              <a:xfrm>
                <a:off x="2551" y="179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1" name="Line 3384"/>
              <p:cNvSpPr>
                <a:spLocks noChangeShapeType="1"/>
              </p:cNvSpPr>
              <p:nvPr/>
            </p:nvSpPr>
            <p:spPr bwMode="auto">
              <a:xfrm flipH="1">
                <a:off x="2568" y="185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2" name="Line 3385"/>
              <p:cNvSpPr>
                <a:spLocks noChangeShapeType="1"/>
              </p:cNvSpPr>
              <p:nvPr/>
            </p:nvSpPr>
            <p:spPr bwMode="auto">
              <a:xfrm flipH="1">
                <a:off x="2567" y="185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3" name="Line 3386"/>
              <p:cNvSpPr>
                <a:spLocks noChangeShapeType="1"/>
              </p:cNvSpPr>
              <p:nvPr/>
            </p:nvSpPr>
            <p:spPr bwMode="auto">
              <a:xfrm flipH="1" flipV="1">
                <a:off x="3074" y="2105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4" name="Line 3387"/>
              <p:cNvSpPr>
                <a:spLocks noChangeShapeType="1"/>
              </p:cNvSpPr>
              <p:nvPr/>
            </p:nvSpPr>
            <p:spPr bwMode="auto">
              <a:xfrm flipH="1" flipV="1">
                <a:off x="3072" y="210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5" name="Line 3388"/>
              <p:cNvSpPr>
                <a:spLocks noChangeShapeType="1"/>
              </p:cNvSpPr>
              <p:nvPr/>
            </p:nvSpPr>
            <p:spPr bwMode="auto">
              <a:xfrm flipH="1" flipV="1">
                <a:off x="3071" y="210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6" name="Line 3389"/>
              <p:cNvSpPr>
                <a:spLocks noChangeShapeType="1"/>
              </p:cNvSpPr>
              <p:nvPr/>
            </p:nvSpPr>
            <p:spPr bwMode="auto">
              <a:xfrm flipH="1" flipV="1">
                <a:off x="3070" y="210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7" name="Line 3390"/>
              <p:cNvSpPr>
                <a:spLocks noChangeShapeType="1"/>
              </p:cNvSpPr>
              <p:nvPr/>
            </p:nvSpPr>
            <p:spPr bwMode="auto">
              <a:xfrm>
                <a:off x="2569" y="1815"/>
                <a:ext cx="1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8" name="Line 3391"/>
              <p:cNvSpPr>
                <a:spLocks noChangeShapeType="1"/>
              </p:cNvSpPr>
              <p:nvPr/>
            </p:nvSpPr>
            <p:spPr bwMode="auto">
              <a:xfrm>
                <a:off x="2581" y="1819"/>
                <a:ext cx="3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9" name="Line 3392"/>
              <p:cNvSpPr>
                <a:spLocks noChangeShapeType="1"/>
              </p:cNvSpPr>
              <p:nvPr/>
            </p:nvSpPr>
            <p:spPr bwMode="auto">
              <a:xfrm flipH="1">
                <a:off x="2581" y="1828"/>
                <a:ext cx="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0" name="Line 3393"/>
              <p:cNvSpPr>
                <a:spLocks noChangeShapeType="1"/>
              </p:cNvSpPr>
              <p:nvPr/>
            </p:nvSpPr>
            <p:spPr bwMode="auto">
              <a:xfrm>
                <a:off x="3078" y="2098"/>
                <a:ext cx="10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1" name="Line 3394"/>
              <p:cNvSpPr>
                <a:spLocks noChangeShapeType="1"/>
              </p:cNvSpPr>
              <p:nvPr/>
            </p:nvSpPr>
            <p:spPr bwMode="auto">
              <a:xfrm flipH="1">
                <a:off x="3086" y="2103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2" name="Line 3395"/>
              <p:cNvSpPr>
                <a:spLocks noChangeShapeType="1"/>
              </p:cNvSpPr>
              <p:nvPr/>
            </p:nvSpPr>
            <p:spPr bwMode="auto">
              <a:xfrm flipH="1">
                <a:off x="3073" y="2107"/>
                <a:ext cx="1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3" name="Line 3396"/>
              <p:cNvSpPr>
                <a:spLocks noChangeShapeType="1"/>
              </p:cNvSpPr>
              <p:nvPr/>
            </p:nvSpPr>
            <p:spPr bwMode="auto">
              <a:xfrm flipH="1" flipV="1">
                <a:off x="2587" y="2052"/>
                <a:ext cx="1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4" name="Line 3397"/>
              <p:cNvSpPr>
                <a:spLocks noChangeShapeType="1"/>
              </p:cNvSpPr>
              <p:nvPr/>
            </p:nvSpPr>
            <p:spPr bwMode="auto">
              <a:xfrm flipH="1" flipV="1">
                <a:off x="2584" y="2046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5" name="Line 3398"/>
              <p:cNvSpPr>
                <a:spLocks noChangeShapeType="1"/>
              </p:cNvSpPr>
              <p:nvPr/>
            </p:nvSpPr>
            <p:spPr bwMode="auto">
              <a:xfrm flipV="1">
                <a:off x="2591" y="2013"/>
                <a:ext cx="2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6" name="Line 3399"/>
              <p:cNvSpPr>
                <a:spLocks noChangeShapeType="1"/>
              </p:cNvSpPr>
              <p:nvPr/>
            </p:nvSpPr>
            <p:spPr bwMode="auto">
              <a:xfrm>
                <a:off x="2612" y="2013"/>
                <a:ext cx="18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7" name="Line 3400"/>
              <p:cNvSpPr>
                <a:spLocks noChangeShapeType="1"/>
              </p:cNvSpPr>
              <p:nvPr/>
            </p:nvSpPr>
            <p:spPr bwMode="auto">
              <a:xfrm flipH="1">
                <a:off x="2599" y="2057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8" name="Line 3401"/>
              <p:cNvSpPr>
                <a:spLocks noChangeShapeType="1"/>
              </p:cNvSpPr>
              <p:nvPr/>
            </p:nvSpPr>
            <p:spPr bwMode="auto">
              <a:xfrm flipV="1">
                <a:off x="2584" y="2027"/>
                <a:ext cx="0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9" name="Line 3402"/>
              <p:cNvSpPr>
                <a:spLocks noChangeShapeType="1"/>
              </p:cNvSpPr>
              <p:nvPr/>
            </p:nvSpPr>
            <p:spPr bwMode="auto">
              <a:xfrm flipV="1">
                <a:off x="2584" y="202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0" name="Line 3403"/>
              <p:cNvSpPr>
                <a:spLocks noChangeShapeType="1"/>
              </p:cNvSpPr>
              <p:nvPr/>
            </p:nvSpPr>
            <p:spPr bwMode="auto">
              <a:xfrm flipV="1">
                <a:off x="2585" y="2024"/>
                <a:ext cx="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1" name="Line 3404"/>
              <p:cNvSpPr>
                <a:spLocks noChangeShapeType="1"/>
              </p:cNvSpPr>
              <p:nvPr/>
            </p:nvSpPr>
            <p:spPr bwMode="auto">
              <a:xfrm flipV="1">
                <a:off x="2585" y="202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2" name="Line 3405"/>
              <p:cNvSpPr>
                <a:spLocks noChangeShapeType="1"/>
              </p:cNvSpPr>
              <p:nvPr/>
            </p:nvSpPr>
            <p:spPr bwMode="auto">
              <a:xfrm flipV="1">
                <a:off x="2586" y="2020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3" name="Line 3406"/>
              <p:cNvSpPr>
                <a:spLocks noChangeShapeType="1"/>
              </p:cNvSpPr>
              <p:nvPr/>
            </p:nvSpPr>
            <p:spPr bwMode="auto">
              <a:xfrm flipV="1">
                <a:off x="2589" y="201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4" name="Line 3407"/>
              <p:cNvSpPr>
                <a:spLocks noChangeShapeType="1"/>
              </p:cNvSpPr>
              <p:nvPr/>
            </p:nvSpPr>
            <p:spPr bwMode="auto">
              <a:xfrm>
                <a:off x="2630" y="2023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5" name="Line 3408"/>
              <p:cNvSpPr>
                <a:spLocks noChangeShapeType="1"/>
              </p:cNvSpPr>
              <p:nvPr/>
            </p:nvSpPr>
            <p:spPr bwMode="auto">
              <a:xfrm>
                <a:off x="2631" y="2025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6" name="Line 3409"/>
              <p:cNvSpPr>
                <a:spLocks noChangeShapeType="1"/>
              </p:cNvSpPr>
              <p:nvPr/>
            </p:nvSpPr>
            <p:spPr bwMode="auto">
              <a:xfrm>
                <a:off x="2633" y="2028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7" name="Line 3410"/>
              <p:cNvSpPr>
                <a:spLocks noChangeShapeType="1"/>
              </p:cNvSpPr>
              <p:nvPr/>
            </p:nvSpPr>
            <p:spPr bwMode="auto">
              <a:xfrm>
                <a:off x="2608" y="2018"/>
                <a:ext cx="17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8" name="Line 3411"/>
              <p:cNvSpPr>
                <a:spLocks noChangeShapeType="1"/>
              </p:cNvSpPr>
              <p:nvPr/>
            </p:nvSpPr>
            <p:spPr bwMode="auto">
              <a:xfrm>
                <a:off x="2625" y="202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9" name="Line 3412"/>
              <p:cNvSpPr>
                <a:spLocks noChangeShapeType="1"/>
              </p:cNvSpPr>
              <p:nvPr/>
            </p:nvSpPr>
            <p:spPr bwMode="auto">
              <a:xfrm flipH="1">
                <a:off x="2617" y="2028"/>
                <a:ext cx="8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0" name="Line 3413"/>
              <p:cNvSpPr>
                <a:spLocks noChangeShapeType="1"/>
              </p:cNvSpPr>
              <p:nvPr/>
            </p:nvSpPr>
            <p:spPr bwMode="auto">
              <a:xfrm flipH="1">
                <a:off x="2608" y="2038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1" name="Line 3414"/>
              <p:cNvSpPr>
                <a:spLocks noChangeShapeType="1"/>
              </p:cNvSpPr>
              <p:nvPr/>
            </p:nvSpPr>
            <p:spPr bwMode="auto">
              <a:xfrm flipH="1" flipV="1">
                <a:off x="2598" y="2038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2" name="Line 3415"/>
              <p:cNvSpPr>
                <a:spLocks noChangeShapeType="1"/>
              </p:cNvSpPr>
              <p:nvPr/>
            </p:nvSpPr>
            <p:spPr bwMode="auto">
              <a:xfrm flipH="1" flipV="1">
                <a:off x="2592" y="2028"/>
                <a:ext cx="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3" name="Line 3416"/>
              <p:cNvSpPr>
                <a:spLocks noChangeShapeType="1"/>
              </p:cNvSpPr>
              <p:nvPr/>
            </p:nvSpPr>
            <p:spPr bwMode="auto">
              <a:xfrm flipV="1">
                <a:off x="2592" y="2026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4" name="Line 3417"/>
              <p:cNvSpPr>
                <a:spLocks noChangeShapeType="1"/>
              </p:cNvSpPr>
              <p:nvPr/>
            </p:nvSpPr>
            <p:spPr bwMode="auto">
              <a:xfrm flipV="1">
                <a:off x="2592" y="2018"/>
                <a:ext cx="16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5" name="Line 3418"/>
              <p:cNvSpPr>
                <a:spLocks noChangeShapeType="1"/>
              </p:cNvSpPr>
              <p:nvPr/>
            </p:nvSpPr>
            <p:spPr bwMode="auto">
              <a:xfrm flipH="1">
                <a:off x="2607" y="2028"/>
                <a:ext cx="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6" name="Line 3419"/>
              <p:cNvSpPr>
                <a:spLocks noChangeShapeType="1"/>
              </p:cNvSpPr>
              <p:nvPr/>
            </p:nvSpPr>
            <p:spPr bwMode="auto">
              <a:xfrm flipH="1" flipV="1">
                <a:off x="2603" y="2030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7" name="Line 3420"/>
              <p:cNvSpPr>
                <a:spLocks noChangeShapeType="1"/>
              </p:cNvSpPr>
              <p:nvPr/>
            </p:nvSpPr>
            <p:spPr bwMode="auto">
              <a:xfrm flipV="1">
                <a:off x="2592" y="2020"/>
                <a:ext cx="11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73" name="Line 4070"/>
            <p:cNvSpPr>
              <a:spLocks noChangeShapeType="1"/>
            </p:cNvSpPr>
            <p:nvPr/>
          </p:nvSpPr>
          <p:spPr bwMode="auto">
            <a:xfrm>
              <a:off x="2244463" y="5345346"/>
              <a:ext cx="80963" cy="44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Line 4074"/>
            <p:cNvSpPr>
              <a:spLocks noChangeShapeType="1"/>
            </p:cNvSpPr>
            <p:nvPr/>
          </p:nvSpPr>
          <p:spPr bwMode="auto">
            <a:xfrm>
              <a:off x="3066788" y="4811946"/>
              <a:ext cx="79375" cy="492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Line 4075"/>
            <p:cNvSpPr>
              <a:spLocks noChangeShapeType="1"/>
            </p:cNvSpPr>
            <p:nvPr/>
          </p:nvSpPr>
          <p:spPr bwMode="auto">
            <a:xfrm>
              <a:off x="3166801" y="4872271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Line 4077"/>
            <p:cNvSpPr>
              <a:spLocks noChangeShapeType="1"/>
            </p:cNvSpPr>
            <p:nvPr/>
          </p:nvSpPr>
          <p:spPr bwMode="auto">
            <a:xfrm>
              <a:off x="887151" y="4434121"/>
              <a:ext cx="80963" cy="4445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Line 4078"/>
            <p:cNvSpPr>
              <a:spLocks noChangeShapeType="1"/>
            </p:cNvSpPr>
            <p:nvPr/>
          </p:nvSpPr>
          <p:spPr bwMode="auto">
            <a:xfrm>
              <a:off x="887151" y="4434121"/>
              <a:ext cx="80963" cy="44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Line 4079"/>
            <p:cNvSpPr>
              <a:spLocks noChangeShapeType="1"/>
            </p:cNvSpPr>
            <p:nvPr/>
          </p:nvSpPr>
          <p:spPr bwMode="auto">
            <a:xfrm>
              <a:off x="1590413" y="3886433"/>
              <a:ext cx="138113" cy="74612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Line 4080"/>
            <p:cNvSpPr>
              <a:spLocks noChangeShapeType="1"/>
            </p:cNvSpPr>
            <p:nvPr/>
          </p:nvSpPr>
          <p:spPr bwMode="auto">
            <a:xfrm>
              <a:off x="1590413" y="3886433"/>
              <a:ext cx="82550" cy="44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Line 4081"/>
            <p:cNvSpPr>
              <a:spLocks noChangeShapeType="1"/>
            </p:cNvSpPr>
            <p:nvPr/>
          </p:nvSpPr>
          <p:spPr bwMode="auto">
            <a:xfrm>
              <a:off x="1693601" y="3941996"/>
              <a:ext cx="15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Line 4082"/>
            <p:cNvSpPr>
              <a:spLocks noChangeShapeType="1"/>
            </p:cNvSpPr>
            <p:nvPr/>
          </p:nvSpPr>
          <p:spPr bwMode="auto">
            <a:xfrm>
              <a:off x="1715826" y="3953108"/>
              <a:ext cx="12700" cy="79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Line 4083"/>
            <p:cNvSpPr>
              <a:spLocks noChangeShapeType="1"/>
            </p:cNvSpPr>
            <p:nvPr/>
          </p:nvSpPr>
          <p:spPr bwMode="auto">
            <a:xfrm flipH="1" flipV="1">
              <a:off x="2244463" y="5345346"/>
              <a:ext cx="7938" cy="3175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Line 4084"/>
            <p:cNvSpPr>
              <a:spLocks noChangeShapeType="1"/>
            </p:cNvSpPr>
            <p:nvPr/>
          </p:nvSpPr>
          <p:spPr bwMode="auto">
            <a:xfrm flipH="1" flipV="1">
              <a:off x="2244463" y="5345346"/>
              <a:ext cx="793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0" name="Group 2617"/>
            <p:cNvGrpSpPr>
              <a:grpSpLocks/>
            </p:cNvGrpSpPr>
            <p:nvPr/>
          </p:nvGrpSpPr>
          <p:grpSpPr bwMode="auto">
            <a:xfrm>
              <a:off x="979226" y="3389546"/>
              <a:ext cx="4165600" cy="2011362"/>
              <a:chOff x="687" y="2151"/>
              <a:chExt cx="2624" cy="1267"/>
            </a:xfrm>
          </p:grpSpPr>
          <p:sp>
            <p:nvSpPr>
              <p:cNvPr id="1488" name="Line 2417"/>
              <p:cNvSpPr>
                <a:spLocks noChangeShapeType="1"/>
              </p:cNvSpPr>
              <p:nvPr/>
            </p:nvSpPr>
            <p:spPr bwMode="auto">
              <a:xfrm>
                <a:off x="2379" y="2526"/>
                <a:ext cx="22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9" name="Line 2418"/>
              <p:cNvSpPr>
                <a:spLocks noChangeShapeType="1"/>
              </p:cNvSpPr>
              <p:nvPr/>
            </p:nvSpPr>
            <p:spPr bwMode="auto">
              <a:xfrm flipV="1">
                <a:off x="2619" y="2349"/>
                <a:ext cx="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0" name="Line 2419"/>
              <p:cNvSpPr>
                <a:spLocks noChangeShapeType="1"/>
              </p:cNvSpPr>
              <p:nvPr/>
            </p:nvSpPr>
            <p:spPr bwMode="auto">
              <a:xfrm flipH="1" flipV="1">
                <a:off x="2389" y="2508"/>
                <a:ext cx="1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1" name="Line 2420"/>
              <p:cNvSpPr>
                <a:spLocks noChangeShapeType="1"/>
              </p:cNvSpPr>
              <p:nvPr/>
            </p:nvSpPr>
            <p:spPr bwMode="auto">
              <a:xfrm>
                <a:off x="2377" y="252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2" name="Line 2421"/>
              <p:cNvSpPr>
                <a:spLocks noChangeShapeType="1"/>
              </p:cNvSpPr>
              <p:nvPr/>
            </p:nvSpPr>
            <p:spPr bwMode="auto">
              <a:xfrm flipH="1" flipV="1">
                <a:off x="2378" y="2524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3" name="Line 2422"/>
              <p:cNvSpPr>
                <a:spLocks noChangeShapeType="1"/>
              </p:cNvSpPr>
              <p:nvPr/>
            </p:nvSpPr>
            <p:spPr bwMode="auto">
              <a:xfrm flipH="1" flipV="1">
                <a:off x="2377" y="252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4" name="Line 2423"/>
              <p:cNvSpPr>
                <a:spLocks noChangeShapeType="1"/>
              </p:cNvSpPr>
              <p:nvPr/>
            </p:nvSpPr>
            <p:spPr bwMode="auto">
              <a:xfrm flipV="1">
                <a:off x="2606" y="237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5" name="Line 2424"/>
              <p:cNvSpPr>
                <a:spLocks noChangeShapeType="1"/>
              </p:cNvSpPr>
              <p:nvPr/>
            </p:nvSpPr>
            <p:spPr bwMode="auto">
              <a:xfrm flipV="1">
                <a:off x="2608" y="2374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6" name="Line 2425"/>
              <p:cNvSpPr>
                <a:spLocks noChangeShapeType="1"/>
              </p:cNvSpPr>
              <p:nvPr/>
            </p:nvSpPr>
            <p:spPr bwMode="auto">
              <a:xfrm flipV="1">
                <a:off x="2610" y="237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7" name="Line 2426"/>
              <p:cNvSpPr>
                <a:spLocks noChangeShapeType="1"/>
              </p:cNvSpPr>
              <p:nvPr/>
            </p:nvSpPr>
            <p:spPr bwMode="auto">
              <a:xfrm flipH="1" flipV="1">
                <a:off x="2610" y="237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8" name="Line 2427"/>
              <p:cNvSpPr>
                <a:spLocks noChangeShapeType="1"/>
              </p:cNvSpPr>
              <p:nvPr/>
            </p:nvSpPr>
            <p:spPr bwMode="auto">
              <a:xfrm flipH="1">
                <a:off x="2401" y="2508"/>
                <a:ext cx="4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9" name="Line 2428"/>
              <p:cNvSpPr>
                <a:spLocks noChangeShapeType="1"/>
              </p:cNvSpPr>
              <p:nvPr/>
            </p:nvSpPr>
            <p:spPr bwMode="auto">
              <a:xfrm flipH="1">
                <a:off x="2441" y="2517"/>
                <a:ext cx="13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0" name="Line 2429"/>
              <p:cNvSpPr>
                <a:spLocks noChangeShapeType="1"/>
              </p:cNvSpPr>
              <p:nvPr/>
            </p:nvSpPr>
            <p:spPr bwMode="auto">
              <a:xfrm flipH="1">
                <a:off x="2422" y="2531"/>
                <a:ext cx="1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1" name="Line 2430"/>
              <p:cNvSpPr>
                <a:spLocks noChangeShapeType="1"/>
              </p:cNvSpPr>
              <p:nvPr/>
            </p:nvSpPr>
            <p:spPr bwMode="auto">
              <a:xfrm flipH="1">
                <a:off x="2410" y="2537"/>
                <a:ext cx="1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2" name="Line 2431"/>
              <p:cNvSpPr>
                <a:spLocks noChangeShapeType="1"/>
              </p:cNvSpPr>
              <p:nvPr/>
            </p:nvSpPr>
            <p:spPr bwMode="auto">
              <a:xfrm flipH="1" flipV="1">
                <a:off x="2406" y="253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3" name="Line 2432"/>
              <p:cNvSpPr>
                <a:spLocks noChangeShapeType="1"/>
              </p:cNvSpPr>
              <p:nvPr/>
            </p:nvSpPr>
            <p:spPr bwMode="auto">
              <a:xfrm flipH="1" flipV="1">
                <a:off x="2401" y="2535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4" name="Line 2433"/>
              <p:cNvSpPr>
                <a:spLocks noChangeShapeType="1"/>
              </p:cNvSpPr>
              <p:nvPr/>
            </p:nvSpPr>
            <p:spPr bwMode="auto">
              <a:xfrm flipH="1">
                <a:off x="3110" y="2172"/>
                <a:ext cx="8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5" name="Line 2434"/>
              <p:cNvSpPr>
                <a:spLocks noChangeShapeType="1"/>
              </p:cNvSpPr>
              <p:nvPr/>
            </p:nvSpPr>
            <p:spPr bwMode="auto">
              <a:xfrm flipV="1">
                <a:off x="3110" y="2168"/>
                <a:ext cx="15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6" name="Line 2435"/>
              <p:cNvSpPr>
                <a:spLocks noChangeShapeType="1"/>
              </p:cNvSpPr>
              <p:nvPr/>
            </p:nvSpPr>
            <p:spPr bwMode="auto">
              <a:xfrm flipV="1">
                <a:off x="3102" y="2177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7" name="Line 2436"/>
              <p:cNvSpPr>
                <a:spLocks noChangeShapeType="1"/>
              </p:cNvSpPr>
              <p:nvPr/>
            </p:nvSpPr>
            <p:spPr bwMode="auto">
              <a:xfrm flipH="1">
                <a:off x="3087" y="2177"/>
                <a:ext cx="23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8" name="Line 2437"/>
              <p:cNvSpPr>
                <a:spLocks noChangeShapeType="1"/>
              </p:cNvSpPr>
              <p:nvPr/>
            </p:nvSpPr>
            <p:spPr bwMode="auto">
              <a:xfrm flipV="1">
                <a:off x="3087" y="2183"/>
                <a:ext cx="1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9" name="Line 2438"/>
              <p:cNvSpPr>
                <a:spLocks noChangeShapeType="1"/>
              </p:cNvSpPr>
              <p:nvPr/>
            </p:nvSpPr>
            <p:spPr bwMode="auto">
              <a:xfrm flipV="1">
                <a:off x="3069" y="2191"/>
                <a:ext cx="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0" name="Line 2439"/>
              <p:cNvSpPr>
                <a:spLocks noChangeShapeType="1"/>
              </p:cNvSpPr>
              <p:nvPr/>
            </p:nvSpPr>
            <p:spPr bwMode="auto">
              <a:xfrm flipH="1">
                <a:off x="3068" y="2191"/>
                <a:ext cx="19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1" name="Line 2440"/>
              <p:cNvSpPr>
                <a:spLocks noChangeShapeType="1"/>
              </p:cNvSpPr>
              <p:nvPr/>
            </p:nvSpPr>
            <p:spPr bwMode="auto">
              <a:xfrm flipH="1">
                <a:off x="3068" y="2191"/>
                <a:ext cx="19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2" name="Line 2441"/>
              <p:cNvSpPr>
                <a:spLocks noChangeShapeType="1"/>
              </p:cNvSpPr>
              <p:nvPr/>
            </p:nvSpPr>
            <p:spPr bwMode="auto">
              <a:xfrm flipH="1" flipV="1">
                <a:off x="3067" y="2206"/>
                <a:ext cx="3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3" name="Line 2442"/>
              <p:cNvSpPr>
                <a:spLocks noChangeShapeType="1"/>
              </p:cNvSpPr>
              <p:nvPr/>
            </p:nvSpPr>
            <p:spPr bwMode="auto">
              <a:xfrm flipV="1">
                <a:off x="3067" y="2203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4" name="Line 2443"/>
              <p:cNvSpPr>
                <a:spLocks noChangeShapeType="1"/>
              </p:cNvSpPr>
              <p:nvPr/>
            </p:nvSpPr>
            <p:spPr bwMode="auto">
              <a:xfrm>
                <a:off x="3071" y="2203"/>
                <a:ext cx="11" cy="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5" name="Line 2444"/>
              <p:cNvSpPr>
                <a:spLocks noChangeShapeType="1"/>
              </p:cNvSpPr>
              <p:nvPr/>
            </p:nvSpPr>
            <p:spPr bwMode="auto">
              <a:xfrm flipH="1">
                <a:off x="2385" y="2296"/>
                <a:ext cx="926" cy="6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6" name="Freeform 2445"/>
              <p:cNvSpPr>
                <a:spLocks/>
              </p:cNvSpPr>
              <p:nvPr/>
            </p:nvSpPr>
            <p:spPr bwMode="auto">
              <a:xfrm>
                <a:off x="2025" y="2919"/>
                <a:ext cx="13" cy="10"/>
              </a:xfrm>
              <a:custGeom>
                <a:avLst/>
                <a:gdLst>
                  <a:gd name="T0" fmla="*/ 27 w 27"/>
                  <a:gd name="T1" fmla="*/ 0 h 10"/>
                  <a:gd name="T2" fmla="*/ 27 w 27"/>
                  <a:gd name="T3" fmla="*/ 1 h 10"/>
                  <a:gd name="T4" fmla="*/ 25 w 27"/>
                  <a:gd name="T5" fmla="*/ 2 h 10"/>
                  <a:gd name="T6" fmla="*/ 2 w 27"/>
                  <a:gd name="T7" fmla="*/ 10 h 10"/>
                  <a:gd name="T8" fmla="*/ 0 w 27"/>
                  <a:gd name="T9" fmla="*/ 8 h 10"/>
                  <a:gd name="T10" fmla="*/ 25 w 27"/>
                  <a:gd name="T11" fmla="*/ 1 h 10"/>
                  <a:gd name="T12" fmla="*/ 27 w 2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0">
                    <a:moveTo>
                      <a:pt x="27" y="0"/>
                    </a:moveTo>
                    <a:lnTo>
                      <a:pt x="27" y="1"/>
                    </a:lnTo>
                    <a:lnTo>
                      <a:pt x="25" y="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9E5FF"/>
              </a:solidFill>
              <a:ln w="0">
                <a:solidFill>
                  <a:srgbClr val="99E5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7" name="Freeform 2446"/>
              <p:cNvSpPr>
                <a:spLocks/>
              </p:cNvSpPr>
              <p:nvPr/>
            </p:nvSpPr>
            <p:spPr bwMode="auto">
              <a:xfrm>
                <a:off x="691" y="2438"/>
                <a:ext cx="1347" cy="870"/>
              </a:xfrm>
              <a:custGeom>
                <a:avLst/>
                <a:gdLst>
                  <a:gd name="T0" fmla="*/ 1198 w 2693"/>
                  <a:gd name="T1" fmla="*/ 0 h 870"/>
                  <a:gd name="T2" fmla="*/ 1206 w 2693"/>
                  <a:gd name="T3" fmla="*/ 0 h 870"/>
                  <a:gd name="T4" fmla="*/ 1209 w 2693"/>
                  <a:gd name="T5" fmla="*/ 1 h 870"/>
                  <a:gd name="T6" fmla="*/ 1211 w 2693"/>
                  <a:gd name="T7" fmla="*/ 1 h 870"/>
                  <a:gd name="T8" fmla="*/ 2007 w 2693"/>
                  <a:gd name="T9" fmla="*/ 257 h 870"/>
                  <a:gd name="T10" fmla="*/ 2691 w 2693"/>
                  <a:gd name="T11" fmla="*/ 478 h 870"/>
                  <a:gd name="T12" fmla="*/ 2693 w 2693"/>
                  <a:gd name="T13" fmla="*/ 479 h 870"/>
                  <a:gd name="T14" fmla="*/ 2693 w 2693"/>
                  <a:gd name="T15" fmla="*/ 481 h 870"/>
                  <a:gd name="T16" fmla="*/ 2691 w 2693"/>
                  <a:gd name="T17" fmla="*/ 482 h 870"/>
                  <a:gd name="T18" fmla="*/ 2666 w 2693"/>
                  <a:gd name="T19" fmla="*/ 489 h 870"/>
                  <a:gd name="T20" fmla="*/ 2668 w 2693"/>
                  <a:gd name="T21" fmla="*/ 491 h 870"/>
                  <a:gd name="T22" fmla="*/ 1505 w 2693"/>
                  <a:gd name="T23" fmla="*/ 870 h 870"/>
                  <a:gd name="T24" fmla="*/ 1485 w 2693"/>
                  <a:gd name="T25" fmla="*/ 870 h 870"/>
                  <a:gd name="T26" fmla="*/ 1485 w 2693"/>
                  <a:gd name="T27" fmla="*/ 870 h 870"/>
                  <a:gd name="T28" fmla="*/ 9 w 2693"/>
                  <a:gd name="T29" fmla="*/ 394 h 870"/>
                  <a:gd name="T30" fmla="*/ 0 w 2693"/>
                  <a:gd name="T31" fmla="*/ 392 h 870"/>
                  <a:gd name="T32" fmla="*/ 1 w 2693"/>
                  <a:gd name="T33" fmla="*/ 390 h 870"/>
                  <a:gd name="T34" fmla="*/ 1191 w 2693"/>
                  <a:gd name="T35" fmla="*/ 1 h 870"/>
                  <a:gd name="T36" fmla="*/ 1195 w 2693"/>
                  <a:gd name="T37" fmla="*/ 1 h 870"/>
                  <a:gd name="T38" fmla="*/ 1198 w 2693"/>
                  <a:gd name="T39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93" h="870">
                    <a:moveTo>
                      <a:pt x="1198" y="0"/>
                    </a:moveTo>
                    <a:lnTo>
                      <a:pt x="1206" y="0"/>
                    </a:lnTo>
                    <a:lnTo>
                      <a:pt x="1209" y="1"/>
                    </a:lnTo>
                    <a:lnTo>
                      <a:pt x="1211" y="1"/>
                    </a:lnTo>
                    <a:lnTo>
                      <a:pt x="2007" y="257"/>
                    </a:lnTo>
                    <a:lnTo>
                      <a:pt x="2691" y="478"/>
                    </a:lnTo>
                    <a:lnTo>
                      <a:pt x="2693" y="479"/>
                    </a:lnTo>
                    <a:lnTo>
                      <a:pt x="2693" y="481"/>
                    </a:lnTo>
                    <a:lnTo>
                      <a:pt x="2691" y="482"/>
                    </a:lnTo>
                    <a:lnTo>
                      <a:pt x="2666" y="489"/>
                    </a:lnTo>
                    <a:lnTo>
                      <a:pt x="2668" y="491"/>
                    </a:lnTo>
                    <a:lnTo>
                      <a:pt x="1505" y="870"/>
                    </a:lnTo>
                    <a:lnTo>
                      <a:pt x="1485" y="870"/>
                    </a:lnTo>
                    <a:lnTo>
                      <a:pt x="1485" y="870"/>
                    </a:lnTo>
                    <a:lnTo>
                      <a:pt x="9" y="394"/>
                    </a:lnTo>
                    <a:lnTo>
                      <a:pt x="0" y="392"/>
                    </a:lnTo>
                    <a:lnTo>
                      <a:pt x="1" y="390"/>
                    </a:lnTo>
                    <a:lnTo>
                      <a:pt x="1191" y="1"/>
                    </a:lnTo>
                    <a:lnTo>
                      <a:pt x="1195" y="1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rgbClr val="ADBFE0"/>
              </a:solidFill>
              <a:ln w="0">
                <a:solidFill>
                  <a:srgbClr val="ADBFE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8" name="Line 2447"/>
              <p:cNvSpPr>
                <a:spLocks noChangeShapeType="1"/>
              </p:cNvSpPr>
              <p:nvPr/>
            </p:nvSpPr>
            <p:spPr bwMode="auto">
              <a:xfrm flipH="1" flipV="1">
                <a:off x="696" y="2832"/>
                <a:ext cx="738" cy="4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9" name="Line 2448"/>
              <p:cNvSpPr>
                <a:spLocks noChangeShapeType="1"/>
              </p:cNvSpPr>
              <p:nvPr/>
            </p:nvSpPr>
            <p:spPr bwMode="auto">
              <a:xfrm flipH="1" flipV="1">
                <a:off x="691" y="2830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0" name="Line 2449"/>
              <p:cNvSpPr>
                <a:spLocks noChangeShapeType="1"/>
              </p:cNvSpPr>
              <p:nvPr/>
            </p:nvSpPr>
            <p:spPr bwMode="auto">
              <a:xfrm flipV="1">
                <a:off x="691" y="282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1" name="Line 2450"/>
              <p:cNvSpPr>
                <a:spLocks noChangeShapeType="1"/>
              </p:cNvSpPr>
              <p:nvPr/>
            </p:nvSpPr>
            <p:spPr bwMode="auto">
              <a:xfrm flipV="1">
                <a:off x="692" y="2439"/>
                <a:ext cx="595" cy="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2" name="Line 2451"/>
              <p:cNvSpPr>
                <a:spLocks noChangeShapeType="1"/>
              </p:cNvSpPr>
              <p:nvPr/>
            </p:nvSpPr>
            <p:spPr bwMode="auto">
              <a:xfrm>
                <a:off x="1287" y="243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3" name="Line 2452"/>
              <p:cNvSpPr>
                <a:spLocks noChangeShapeType="1"/>
              </p:cNvSpPr>
              <p:nvPr/>
            </p:nvSpPr>
            <p:spPr bwMode="auto">
              <a:xfrm flipV="1">
                <a:off x="1289" y="243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4" name="Line 2453"/>
              <p:cNvSpPr>
                <a:spLocks noChangeShapeType="1"/>
              </p:cNvSpPr>
              <p:nvPr/>
            </p:nvSpPr>
            <p:spPr bwMode="auto">
              <a:xfrm>
                <a:off x="1291" y="2438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5" name="Line 2454"/>
              <p:cNvSpPr>
                <a:spLocks noChangeShapeType="1"/>
              </p:cNvSpPr>
              <p:nvPr/>
            </p:nvSpPr>
            <p:spPr bwMode="auto">
              <a:xfrm>
                <a:off x="1294" y="243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6" name="Line 2455"/>
              <p:cNvSpPr>
                <a:spLocks noChangeShapeType="1"/>
              </p:cNvSpPr>
              <p:nvPr/>
            </p:nvSpPr>
            <p:spPr bwMode="auto">
              <a:xfrm>
                <a:off x="1296" y="2439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7" name="Line 2456"/>
              <p:cNvSpPr>
                <a:spLocks noChangeShapeType="1"/>
              </p:cNvSpPr>
              <p:nvPr/>
            </p:nvSpPr>
            <p:spPr bwMode="auto">
              <a:xfrm>
                <a:off x="1297" y="2439"/>
                <a:ext cx="398" cy="2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8" name="Line 2457"/>
              <p:cNvSpPr>
                <a:spLocks noChangeShapeType="1"/>
              </p:cNvSpPr>
              <p:nvPr/>
            </p:nvSpPr>
            <p:spPr bwMode="auto">
              <a:xfrm>
                <a:off x="1695" y="2695"/>
                <a:ext cx="342" cy="2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9" name="Line 2458"/>
              <p:cNvSpPr>
                <a:spLocks noChangeShapeType="1"/>
              </p:cNvSpPr>
              <p:nvPr/>
            </p:nvSpPr>
            <p:spPr bwMode="auto">
              <a:xfrm>
                <a:off x="2037" y="291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0" name="Line 2459"/>
              <p:cNvSpPr>
                <a:spLocks noChangeShapeType="1"/>
              </p:cNvSpPr>
              <p:nvPr/>
            </p:nvSpPr>
            <p:spPr bwMode="auto">
              <a:xfrm>
                <a:off x="2038" y="2917"/>
                <a:ext cx="0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1" name="Line 2460"/>
              <p:cNvSpPr>
                <a:spLocks noChangeShapeType="1"/>
              </p:cNvSpPr>
              <p:nvPr/>
            </p:nvSpPr>
            <p:spPr bwMode="auto">
              <a:xfrm flipH="1">
                <a:off x="2037" y="2919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2" name="Line 2461"/>
              <p:cNvSpPr>
                <a:spLocks noChangeShapeType="1"/>
              </p:cNvSpPr>
              <p:nvPr/>
            </p:nvSpPr>
            <p:spPr bwMode="auto">
              <a:xfrm flipH="1">
                <a:off x="2025" y="2920"/>
                <a:ext cx="12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3" name="Line 2462"/>
              <p:cNvSpPr>
                <a:spLocks noChangeShapeType="1"/>
              </p:cNvSpPr>
              <p:nvPr/>
            </p:nvSpPr>
            <p:spPr bwMode="auto">
              <a:xfrm>
                <a:off x="2025" y="292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4" name="Line 2463"/>
              <p:cNvSpPr>
                <a:spLocks noChangeShapeType="1"/>
              </p:cNvSpPr>
              <p:nvPr/>
            </p:nvSpPr>
            <p:spPr bwMode="auto">
              <a:xfrm flipH="1">
                <a:off x="1444" y="2929"/>
                <a:ext cx="582" cy="3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5" name="Line 2464"/>
              <p:cNvSpPr>
                <a:spLocks noChangeShapeType="1"/>
              </p:cNvSpPr>
              <p:nvPr/>
            </p:nvSpPr>
            <p:spPr bwMode="auto">
              <a:xfrm flipH="1">
                <a:off x="1434" y="3308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6" name="Line 2465"/>
              <p:cNvSpPr>
                <a:spLocks noChangeShapeType="1"/>
              </p:cNvSpPr>
              <p:nvPr/>
            </p:nvSpPr>
            <p:spPr bwMode="auto">
              <a:xfrm>
                <a:off x="1434" y="3308"/>
                <a:ext cx="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7" name="Freeform 2466"/>
              <p:cNvSpPr>
                <a:spLocks noEditPoints="1"/>
              </p:cNvSpPr>
              <p:nvPr/>
            </p:nvSpPr>
            <p:spPr bwMode="auto">
              <a:xfrm>
                <a:off x="1434" y="2929"/>
                <a:ext cx="595" cy="489"/>
              </a:xfrm>
              <a:custGeom>
                <a:avLst/>
                <a:gdLst>
                  <a:gd name="T0" fmla="*/ 99 w 1190"/>
                  <a:gd name="T1" fmla="*/ 446 h 489"/>
                  <a:gd name="T2" fmla="*/ 86 w 1190"/>
                  <a:gd name="T3" fmla="*/ 450 h 489"/>
                  <a:gd name="T4" fmla="*/ 92 w 1190"/>
                  <a:gd name="T5" fmla="*/ 453 h 489"/>
                  <a:gd name="T6" fmla="*/ 86 w 1190"/>
                  <a:gd name="T7" fmla="*/ 457 h 489"/>
                  <a:gd name="T8" fmla="*/ 93 w 1190"/>
                  <a:gd name="T9" fmla="*/ 456 h 489"/>
                  <a:gd name="T10" fmla="*/ 95 w 1190"/>
                  <a:gd name="T11" fmla="*/ 456 h 489"/>
                  <a:gd name="T12" fmla="*/ 99 w 1190"/>
                  <a:gd name="T13" fmla="*/ 446 h 489"/>
                  <a:gd name="T14" fmla="*/ 1131 w 1190"/>
                  <a:gd name="T15" fmla="*/ 108 h 489"/>
                  <a:gd name="T16" fmla="*/ 1120 w 1190"/>
                  <a:gd name="T17" fmla="*/ 112 h 489"/>
                  <a:gd name="T18" fmla="*/ 1124 w 1190"/>
                  <a:gd name="T19" fmla="*/ 115 h 489"/>
                  <a:gd name="T20" fmla="*/ 1119 w 1190"/>
                  <a:gd name="T21" fmla="*/ 120 h 489"/>
                  <a:gd name="T22" fmla="*/ 1126 w 1190"/>
                  <a:gd name="T23" fmla="*/ 119 h 489"/>
                  <a:gd name="T24" fmla="*/ 1129 w 1190"/>
                  <a:gd name="T25" fmla="*/ 119 h 489"/>
                  <a:gd name="T26" fmla="*/ 1131 w 1190"/>
                  <a:gd name="T27" fmla="*/ 108 h 489"/>
                  <a:gd name="T28" fmla="*/ 1183 w 1190"/>
                  <a:gd name="T29" fmla="*/ 0 h 489"/>
                  <a:gd name="T30" fmla="*/ 1188 w 1190"/>
                  <a:gd name="T31" fmla="*/ 2 h 489"/>
                  <a:gd name="T32" fmla="*/ 1188 w 1190"/>
                  <a:gd name="T33" fmla="*/ 81 h 489"/>
                  <a:gd name="T34" fmla="*/ 1190 w 1190"/>
                  <a:gd name="T35" fmla="*/ 98 h 489"/>
                  <a:gd name="T36" fmla="*/ 1190 w 1190"/>
                  <a:gd name="T37" fmla="*/ 100 h 489"/>
                  <a:gd name="T38" fmla="*/ 1188 w 1190"/>
                  <a:gd name="T39" fmla="*/ 101 h 489"/>
                  <a:gd name="T40" fmla="*/ 1188 w 1190"/>
                  <a:gd name="T41" fmla="*/ 103 h 489"/>
                  <a:gd name="T42" fmla="*/ 1181 w 1190"/>
                  <a:gd name="T43" fmla="*/ 106 h 489"/>
                  <a:gd name="T44" fmla="*/ 9 w 1190"/>
                  <a:gd name="T45" fmla="*/ 489 h 489"/>
                  <a:gd name="T46" fmla="*/ 9 w 1190"/>
                  <a:gd name="T47" fmla="*/ 390 h 489"/>
                  <a:gd name="T48" fmla="*/ 9 w 1190"/>
                  <a:gd name="T49" fmla="*/ 388 h 489"/>
                  <a:gd name="T50" fmla="*/ 9 w 1190"/>
                  <a:gd name="T51" fmla="*/ 388 h 489"/>
                  <a:gd name="T52" fmla="*/ 0 w 1190"/>
                  <a:gd name="T53" fmla="*/ 379 h 489"/>
                  <a:gd name="T54" fmla="*/ 0 w 1190"/>
                  <a:gd name="T55" fmla="*/ 379 h 489"/>
                  <a:gd name="T56" fmla="*/ 20 w 1190"/>
                  <a:gd name="T57" fmla="*/ 379 h 489"/>
                  <a:gd name="T58" fmla="*/ 1183 w 1190"/>
                  <a:gd name="T59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0" h="489">
                    <a:moveTo>
                      <a:pt x="99" y="446"/>
                    </a:moveTo>
                    <a:lnTo>
                      <a:pt x="86" y="450"/>
                    </a:lnTo>
                    <a:lnTo>
                      <a:pt x="92" y="453"/>
                    </a:lnTo>
                    <a:lnTo>
                      <a:pt x="86" y="457"/>
                    </a:lnTo>
                    <a:lnTo>
                      <a:pt x="93" y="456"/>
                    </a:lnTo>
                    <a:lnTo>
                      <a:pt x="95" y="456"/>
                    </a:lnTo>
                    <a:lnTo>
                      <a:pt x="99" y="446"/>
                    </a:lnTo>
                    <a:close/>
                    <a:moveTo>
                      <a:pt x="1131" y="108"/>
                    </a:moveTo>
                    <a:lnTo>
                      <a:pt x="1120" y="112"/>
                    </a:lnTo>
                    <a:lnTo>
                      <a:pt x="1124" y="115"/>
                    </a:lnTo>
                    <a:lnTo>
                      <a:pt x="1119" y="120"/>
                    </a:lnTo>
                    <a:lnTo>
                      <a:pt x="1126" y="119"/>
                    </a:lnTo>
                    <a:lnTo>
                      <a:pt x="1129" y="119"/>
                    </a:lnTo>
                    <a:lnTo>
                      <a:pt x="1131" y="108"/>
                    </a:lnTo>
                    <a:close/>
                    <a:moveTo>
                      <a:pt x="1183" y="0"/>
                    </a:moveTo>
                    <a:lnTo>
                      <a:pt x="1188" y="2"/>
                    </a:lnTo>
                    <a:lnTo>
                      <a:pt x="1188" y="81"/>
                    </a:lnTo>
                    <a:lnTo>
                      <a:pt x="1190" y="98"/>
                    </a:lnTo>
                    <a:lnTo>
                      <a:pt x="1190" y="100"/>
                    </a:lnTo>
                    <a:lnTo>
                      <a:pt x="1188" y="101"/>
                    </a:lnTo>
                    <a:lnTo>
                      <a:pt x="1188" y="103"/>
                    </a:lnTo>
                    <a:lnTo>
                      <a:pt x="1181" y="106"/>
                    </a:lnTo>
                    <a:lnTo>
                      <a:pt x="9" y="489"/>
                    </a:lnTo>
                    <a:lnTo>
                      <a:pt x="9" y="390"/>
                    </a:lnTo>
                    <a:lnTo>
                      <a:pt x="9" y="388"/>
                    </a:lnTo>
                    <a:lnTo>
                      <a:pt x="9" y="388"/>
                    </a:lnTo>
                    <a:lnTo>
                      <a:pt x="0" y="379"/>
                    </a:lnTo>
                    <a:lnTo>
                      <a:pt x="0" y="379"/>
                    </a:lnTo>
                    <a:lnTo>
                      <a:pt x="20" y="379"/>
                    </a:lnTo>
                    <a:lnTo>
                      <a:pt x="1183" y="0"/>
                    </a:lnTo>
                    <a:close/>
                  </a:path>
                </a:pathLst>
              </a:custGeom>
              <a:solidFill>
                <a:srgbClr val="ADBFE0"/>
              </a:solidFill>
              <a:ln w="0">
                <a:solidFill>
                  <a:srgbClr val="ADBFE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8" name="Line 2467"/>
              <p:cNvSpPr>
                <a:spLocks noChangeShapeType="1"/>
              </p:cNvSpPr>
              <p:nvPr/>
            </p:nvSpPr>
            <p:spPr bwMode="auto">
              <a:xfrm>
                <a:off x="1439" y="3317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9" name="Line 2468"/>
              <p:cNvSpPr>
                <a:spLocks noChangeShapeType="1"/>
              </p:cNvSpPr>
              <p:nvPr/>
            </p:nvSpPr>
            <p:spPr bwMode="auto">
              <a:xfrm flipH="1" flipV="1">
                <a:off x="1434" y="3308"/>
                <a:ext cx="5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0" name="Line 2469"/>
              <p:cNvSpPr>
                <a:spLocks noChangeShapeType="1"/>
              </p:cNvSpPr>
              <p:nvPr/>
            </p:nvSpPr>
            <p:spPr bwMode="auto">
              <a:xfrm>
                <a:off x="1434" y="3308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1" name="Line 2470"/>
              <p:cNvSpPr>
                <a:spLocks noChangeShapeType="1"/>
              </p:cNvSpPr>
              <p:nvPr/>
            </p:nvSpPr>
            <p:spPr bwMode="auto">
              <a:xfrm>
                <a:off x="1434" y="3308"/>
                <a:ext cx="1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2" name="Line 2471"/>
              <p:cNvSpPr>
                <a:spLocks noChangeShapeType="1"/>
              </p:cNvSpPr>
              <p:nvPr/>
            </p:nvSpPr>
            <p:spPr bwMode="auto">
              <a:xfrm flipV="1">
                <a:off x="1444" y="2929"/>
                <a:ext cx="582" cy="37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3" name="Line 2472"/>
              <p:cNvSpPr>
                <a:spLocks noChangeShapeType="1"/>
              </p:cNvSpPr>
              <p:nvPr/>
            </p:nvSpPr>
            <p:spPr bwMode="auto">
              <a:xfrm>
                <a:off x="2026" y="2929"/>
                <a:ext cx="2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4" name="Line 2473"/>
              <p:cNvSpPr>
                <a:spLocks noChangeShapeType="1"/>
              </p:cNvSpPr>
              <p:nvPr/>
            </p:nvSpPr>
            <p:spPr bwMode="auto">
              <a:xfrm>
                <a:off x="2028" y="2931"/>
                <a:ext cx="0" cy="7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5" name="Line 2474"/>
              <p:cNvSpPr>
                <a:spLocks noChangeShapeType="1"/>
              </p:cNvSpPr>
              <p:nvPr/>
            </p:nvSpPr>
            <p:spPr bwMode="auto">
              <a:xfrm>
                <a:off x="2028" y="3010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6" name="Line 2475"/>
              <p:cNvSpPr>
                <a:spLocks noChangeShapeType="1"/>
              </p:cNvSpPr>
              <p:nvPr/>
            </p:nvSpPr>
            <p:spPr bwMode="auto">
              <a:xfrm>
                <a:off x="2029" y="3027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7" name="Line 2476"/>
              <p:cNvSpPr>
                <a:spLocks noChangeShapeType="1"/>
              </p:cNvSpPr>
              <p:nvPr/>
            </p:nvSpPr>
            <p:spPr bwMode="auto">
              <a:xfrm flipH="1">
                <a:off x="2028" y="3029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8" name="Line 2477"/>
              <p:cNvSpPr>
                <a:spLocks noChangeShapeType="1"/>
              </p:cNvSpPr>
              <p:nvPr/>
            </p:nvSpPr>
            <p:spPr bwMode="auto">
              <a:xfrm>
                <a:off x="2028" y="303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9" name="Line 2478"/>
              <p:cNvSpPr>
                <a:spLocks noChangeShapeType="1"/>
              </p:cNvSpPr>
              <p:nvPr/>
            </p:nvSpPr>
            <p:spPr bwMode="auto">
              <a:xfrm flipH="1">
                <a:off x="2025" y="3032"/>
                <a:ext cx="3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0" name="Line 2479"/>
              <p:cNvSpPr>
                <a:spLocks noChangeShapeType="1"/>
              </p:cNvSpPr>
              <p:nvPr/>
            </p:nvSpPr>
            <p:spPr bwMode="auto">
              <a:xfrm flipH="1">
                <a:off x="1439" y="3035"/>
                <a:ext cx="586" cy="3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1" name="Line 2480"/>
              <p:cNvSpPr>
                <a:spLocks noChangeShapeType="1"/>
              </p:cNvSpPr>
              <p:nvPr/>
            </p:nvSpPr>
            <p:spPr bwMode="auto">
              <a:xfrm flipV="1">
                <a:off x="1439" y="3319"/>
                <a:ext cx="0" cy="9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2" name="Line 2481"/>
              <p:cNvSpPr>
                <a:spLocks noChangeShapeType="1"/>
              </p:cNvSpPr>
              <p:nvPr/>
            </p:nvSpPr>
            <p:spPr bwMode="auto">
              <a:xfrm flipV="1">
                <a:off x="1439" y="3317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3" name="Line 2482"/>
              <p:cNvSpPr>
                <a:spLocks noChangeShapeType="1"/>
              </p:cNvSpPr>
              <p:nvPr/>
            </p:nvSpPr>
            <p:spPr bwMode="auto">
              <a:xfrm>
                <a:off x="1997" y="3048"/>
                <a:ext cx="2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4" name="Line 2483"/>
              <p:cNvSpPr>
                <a:spLocks noChangeShapeType="1"/>
              </p:cNvSpPr>
              <p:nvPr/>
            </p:nvSpPr>
            <p:spPr bwMode="auto">
              <a:xfrm flipV="1">
                <a:off x="1999" y="3037"/>
                <a:ext cx="1" cy="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5" name="Line 2484"/>
              <p:cNvSpPr>
                <a:spLocks noChangeShapeType="1"/>
              </p:cNvSpPr>
              <p:nvPr/>
            </p:nvSpPr>
            <p:spPr bwMode="auto">
              <a:xfrm flipH="1">
                <a:off x="1994" y="3037"/>
                <a:ext cx="6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6" name="Line 2485"/>
              <p:cNvSpPr>
                <a:spLocks noChangeShapeType="1"/>
              </p:cNvSpPr>
              <p:nvPr/>
            </p:nvSpPr>
            <p:spPr bwMode="auto">
              <a:xfrm>
                <a:off x="1994" y="3041"/>
                <a:ext cx="2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7" name="Line 2486"/>
              <p:cNvSpPr>
                <a:spLocks noChangeShapeType="1"/>
              </p:cNvSpPr>
              <p:nvPr/>
            </p:nvSpPr>
            <p:spPr bwMode="auto">
              <a:xfrm flipH="1">
                <a:off x="1993" y="3044"/>
                <a:ext cx="3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8" name="Line 2487"/>
              <p:cNvSpPr>
                <a:spLocks noChangeShapeType="1"/>
              </p:cNvSpPr>
              <p:nvPr/>
            </p:nvSpPr>
            <p:spPr bwMode="auto">
              <a:xfrm flipV="1">
                <a:off x="1993" y="3048"/>
                <a:ext cx="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9" name="Line 2488"/>
              <p:cNvSpPr>
                <a:spLocks noChangeShapeType="1"/>
              </p:cNvSpPr>
              <p:nvPr/>
            </p:nvSpPr>
            <p:spPr bwMode="auto">
              <a:xfrm>
                <a:off x="1481" y="3385"/>
                <a:ext cx="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0" name="Line 2489"/>
              <p:cNvSpPr>
                <a:spLocks noChangeShapeType="1"/>
              </p:cNvSpPr>
              <p:nvPr/>
            </p:nvSpPr>
            <p:spPr bwMode="auto">
              <a:xfrm flipV="1">
                <a:off x="1482" y="3375"/>
                <a:ext cx="1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1" name="Line 2490"/>
              <p:cNvSpPr>
                <a:spLocks noChangeShapeType="1"/>
              </p:cNvSpPr>
              <p:nvPr/>
            </p:nvSpPr>
            <p:spPr bwMode="auto">
              <a:xfrm flipH="1">
                <a:off x="1477" y="3375"/>
                <a:ext cx="6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2" name="Line 2491"/>
              <p:cNvSpPr>
                <a:spLocks noChangeShapeType="1"/>
              </p:cNvSpPr>
              <p:nvPr/>
            </p:nvSpPr>
            <p:spPr bwMode="auto">
              <a:xfrm>
                <a:off x="1477" y="3379"/>
                <a:ext cx="3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3" name="Line 2492"/>
              <p:cNvSpPr>
                <a:spLocks noChangeShapeType="1"/>
              </p:cNvSpPr>
              <p:nvPr/>
            </p:nvSpPr>
            <p:spPr bwMode="auto">
              <a:xfrm flipH="1">
                <a:off x="1477" y="3382"/>
                <a:ext cx="3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4" name="Line 2493"/>
              <p:cNvSpPr>
                <a:spLocks noChangeShapeType="1"/>
              </p:cNvSpPr>
              <p:nvPr/>
            </p:nvSpPr>
            <p:spPr bwMode="auto">
              <a:xfrm flipV="1">
                <a:off x="1477" y="3385"/>
                <a:ext cx="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5" name="Freeform 2494"/>
              <p:cNvSpPr>
                <a:spLocks/>
              </p:cNvSpPr>
              <p:nvPr/>
            </p:nvSpPr>
            <p:spPr bwMode="auto">
              <a:xfrm>
                <a:off x="1996" y="3037"/>
                <a:ext cx="4" cy="11"/>
              </a:xfrm>
              <a:custGeom>
                <a:avLst/>
                <a:gdLst>
                  <a:gd name="T0" fmla="*/ 7 w 7"/>
                  <a:gd name="T1" fmla="*/ 0 h 11"/>
                  <a:gd name="T2" fmla="*/ 5 w 7"/>
                  <a:gd name="T3" fmla="*/ 11 h 11"/>
                  <a:gd name="T4" fmla="*/ 2 w 7"/>
                  <a:gd name="T5" fmla="*/ 11 h 11"/>
                  <a:gd name="T6" fmla="*/ 0 w 7"/>
                  <a:gd name="T7" fmla="*/ 7 h 11"/>
                  <a:gd name="T8" fmla="*/ 7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5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E5FF"/>
              </a:solidFill>
              <a:ln w="0">
                <a:solidFill>
                  <a:srgbClr val="99E5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6" name="Freeform 2495"/>
              <p:cNvSpPr>
                <a:spLocks/>
              </p:cNvSpPr>
              <p:nvPr/>
            </p:nvSpPr>
            <p:spPr bwMode="auto">
              <a:xfrm>
                <a:off x="1994" y="3037"/>
                <a:ext cx="6" cy="7"/>
              </a:xfrm>
              <a:custGeom>
                <a:avLst/>
                <a:gdLst>
                  <a:gd name="T0" fmla="*/ 11 w 11"/>
                  <a:gd name="T1" fmla="*/ 0 h 7"/>
                  <a:gd name="T2" fmla="*/ 4 w 11"/>
                  <a:gd name="T3" fmla="*/ 7 h 7"/>
                  <a:gd name="T4" fmla="*/ 0 w 11"/>
                  <a:gd name="T5" fmla="*/ 4 h 7"/>
                  <a:gd name="T6" fmla="*/ 11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4" y="7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E5FF"/>
              </a:solidFill>
              <a:ln w="0">
                <a:solidFill>
                  <a:srgbClr val="99E5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7" name="Freeform 2496"/>
              <p:cNvSpPr>
                <a:spLocks/>
              </p:cNvSpPr>
              <p:nvPr/>
            </p:nvSpPr>
            <p:spPr bwMode="auto">
              <a:xfrm>
                <a:off x="1993" y="3044"/>
                <a:ext cx="4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4 h 5"/>
                  <a:gd name="T4" fmla="*/ 0 w 7"/>
                  <a:gd name="T5" fmla="*/ 5 h 5"/>
                  <a:gd name="T6" fmla="*/ 5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7" y="4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E5FF"/>
              </a:solidFill>
              <a:ln w="0">
                <a:solidFill>
                  <a:srgbClr val="99E5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8" name="Freeform 2497"/>
              <p:cNvSpPr>
                <a:spLocks/>
              </p:cNvSpPr>
              <p:nvPr/>
            </p:nvSpPr>
            <p:spPr bwMode="auto">
              <a:xfrm>
                <a:off x="1480" y="3375"/>
                <a:ext cx="3" cy="10"/>
              </a:xfrm>
              <a:custGeom>
                <a:avLst/>
                <a:gdLst>
                  <a:gd name="T0" fmla="*/ 7 w 7"/>
                  <a:gd name="T1" fmla="*/ 0 h 10"/>
                  <a:gd name="T2" fmla="*/ 3 w 7"/>
                  <a:gd name="T3" fmla="*/ 10 h 10"/>
                  <a:gd name="T4" fmla="*/ 1 w 7"/>
                  <a:gd name="T5" fmla="*/ 10 h 10"/>
                  <a:gd name="T6" fmla="*/ 0 w 7"/>
                  <a:gd name="T7" fmla="*/ 7 h 10"/>
                  <a:gd name="T8" fmla="*/ 7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3" y="10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E5FF"/>
              </a:solidFill>
              <a:ln w="0">
                <a:solidFill>
                  <a:srgbClr val="99E5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9" name="Freeform 2498"/>
              <p:cNvSpPr>
                <a:spLocks/>
              </p:cNvSpPr>
              <p:nvPr/>
            </p:nvSpPr>
            <p:spPr bwMode="auto">
              <a:xfrm>
                <a:off x="1477" y="3375"/>
                <a:ext cx="6" cy="7"/>
              </a:xfrm>
              <a:custGeom>
                <a:avLst/>
                <a:gdLst>
                  <a:gd name="T0" fmla="*/ 13 w 13"/>
                  <a:gd name="T1" fmla="*/ 0 h 7"/>
                  <a:gd name="T2" fmla="*/ 6 w 13"/>
                  <a:gd name="T3" fmla="*/ 7 h 7"/>
                  <a:gd name="T4" fmla="*/ 0 w 13"/>
                  <a:gd name="T5" fmla="*/ 4 h 7"/>
                  <a:gd name="T6" fmla="*/ 13 w 1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6" y="7"/>
                    </a:ln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9E5FF"/>
              </a:solidFill>
              <a:ln w="0">
                <a:solidFill>
                  <a:srgbClr val="99E5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0" name="Freeform 2499"/>
              <p:cNvSpPr>
                <a:spLocks/>
              </p:cNvSpPr>
              <p:nvPr/>
            </p:nvSpPr>
            <p:spPr bwMode="auto">
              <a:xfrm>
                <a:off x="1477" y="3382"/>
                <a:ext cx="4" cy="4"/>
              </a:xfrm>
              <a:custGeom>
                <a:avLst/>
                <a:gdLst>
                  <a:gd name="T0" fmla="*/ 6 w 7"/>
                  <a:gd name="T1" fmla="*/ 0 h 4"/>
                  <a:gd name="T2" fmla="*/ 7 w 7"/>
                  <a:gd name="T3" fmla="*/ 3 h 4"/>
                  <a:gd name="T4" fmla="*/ 0 w 7"/>
                  <a:gd name="T5" fmla="*/ 4 h 4"/>
                  <a:gd name="T6" fmla="*/ 6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7" y="3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E5FF"/>
              </a:solidFill>
              <a:ln w="0">
                <a:solidFill>
                  <a:srgbClr val="99E5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1" name="Freeform 2500"/>
              <p:cNvSpPr>
                <a:spLocks/>
              </p:cNvSpPr>
              <p:nvPr/>
            </p:nvSpPr>
            <p:spPr bwMode="auto">
              <a:xfrm>
                <a:off x="687" y="2830"/>
                <a:ext cx="752" cy="588"/>
              </a:xfrm>
              <a:custGeom>
                <a:avLst/>
                <a:gdLst>
                  <a:gd name="T0" fmla="*/ 9 w 1503"/>
                  <a:gd name="T1" fmla="*/ 0 h 588"/>
                  <a:gd name="T2" fmla="*/ 18 w 1503"/>
                  <a:gd name="T3" fmla="*/ 2 h 588"/>
                  <a:gd name="T4" fmla="*/ 1494 w 1503"/>
                  <a:gd name="T5" fmla="*/ 478 h 588"/>
                  <a:gd name="T6" fmla="*/ 1503 w 1503"/>
                  <a:gd name="T7" fmla="*/ 487 h 588"/>
                  <a:gd name="T8" fmla="*/ 1503 w 1503"/>
                  <a:gd name="T9" fmla="*/ 487 h 588"/>
                  <a:gd name="T10" fmla="*/ 1503 w 1503"/>
                  <a:gd name="T11" fmla="*/ 489 h 588"/>
                  <a:gd name="T12" fmla="*/ 1503 w 1503"/>
                  <a:gd name="T13" fmla="*/ 588 h 588"/>
                  <a:gd name="T14" fmla="*/ 1501 w 1503"/>
                  <a:gd name="T15" fmla="*/ 587 h 588"/>
                  <a:gd name="T16" fmla="*/ 1500 w 1503"/>
                  <a:gd name="T17" fmla="*/ 587 h 588"/>
                  <a:gd name="T18" fmla="*/ 1467 w 1503"/>
                  <a:gd name="T19" fmla="*/ 577 h 588"/>
                  <a:gd name="T20" fmla="*/ 1467 w 1503"/>
                  <a:gd name="T21" fmla="*/ 490 h 588"/>
                  <a:gd name="T22" fmla="*/ 161 w 1503"/>
                  <a:gd name="T23" fmla="*/ 70 h 588"/>
                  <a:gd name="T24" fmla="*/ 28 w 1503"/>
                  <a:gd name="T25" fmla="*/ 27 h 588"/>
                  <a:gd name="T26" fmla="*/ 30 w 1503"/>
                  <a:gd name="T27" fmla="*/ 113 h 588"/>
                  <a:gd name="T28" fmla="*/ 1 w 1503"/>
                  <a:gd name="T29" fmla="*/ 105 h 588"/>
                  <a:gd name="T30" fmla="*/ 0 w 1503"/>
                  <a:gd name="T31" fmla="*/ 103 h 588"/>
                  <a:gd name="T32" fmla="*/ 0 w 1503"/>
                  <a:gd name="T33" fmla="*/ 10 h 588"/>
                  <a:gd name="T34" fmla="*/ 9 w 1503"/>
                  <a:gd name="T35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03" h="588">
                    <a:moveTo>
                      <a:pt x="9" y="0"/>
                    </a:moveTo>
                    <a:lnTo>
                      <a:pt x="18" y="2"/>
                    </a:lnTo>
                    <a:lnTo>
                      <a:pt x="1494" y="478"/>
                    </a:lnTo>
                    <a:lnTo>
                      <a:pt x="1503" y="487"/>
                    </a:lnTo>
                    <a:lnTo>
                      <a:pt x="1503" y="487"/>
                    </a:lnTo>
                    <a:lnTo>
                      <a:pt x="1503" y="489"/>
                    </a:lnTo>
                    <a:lnTo>
                      <a:pt x="1503" y="588"/>
                    </a:lnTo>
                    <a:lnTo>
                      <a:pt x="1501" y="587"/>
                    </a:lnTo>
                    <a:lnTo>
                      <a:pt x="1500" y="587"/>
                    </a:lnTo>
                    <a:lnTo>
                      <a:pt x="1467" y="577"/>
                    </a:lnTo>
                    <a:lnTo>
                      <a:pt x="1467" y="490"/>
                    </a:lnTo>
                    <a:lnTo>
                      <a:pt x="161" y="70"/>
                    </a:lnTo>
                    <a:lnTo>
                      <a:pt x="28" y="27"/>
                    </a:lnTo>
                    <a:lnTo>
                      <a:pt x="30" y="113"/>
                    </a:lnTo>
                    <a:lnTo>
                      <a:pt x="1" y="105"/>
                    </a:lnTo>
                    <a:lnTo>
                      <a:pt x="0" y="103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DBFE0"/>
              </a:solidFill>
              <a:ln w="0">
                <a:solidFill>
                  <a:srgbClr val="ADBFE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2" name="Line 2501"/>
              <p:cNvSpPr>
                <a:spLocks noChangeShapeType="1"/>
              </p:cNvSpPr>
              <p:nvPr/>
            </p:nvSpPr>
            <p:spPr bwMode="auto">
              <a:xfrm>
                <a:off x="1439" y="3317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3" name="Line 2502"/>
              <p:cNvSpPr>
                <a:spLocks noChangeShapeType="1"/>
              </p:cNvSpPr>
              <p:nvPr/>
            </p:nvSpPr>
            <p:spPr bwMode="auto">
              <a:xfrm>
                <a:off x="1439" y="3319"/>
                <a:ext cx="0" cy="9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4" name="Line 2503"/>
              <p:cNvSpPr>
                <a:spLocks noChangeShapeType="1"/>
              </p:cNvSpPr>
              <p:nvPr/>
            </p:nvSpPr>
            <p:spPr bwMode="auto">
              <a:xfrm flipH="1" flipV="1">
                <a:off x="1438" y="3417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5" name="Line 2504"/>
              <p:cNvSpPr>
                <a:spLocks noChangeShapeType="1"/>
              </p:cNvSpPr>
              <p:nvPr/>
            </p:nvSpPr>
            <p:spPr bwMode="auto">
              <a:xfrm flipH="1">
                <a:off x="1437" y="3417"/>
                <a:ext cx="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6" name="Line 2505"/>
              <p:cNvSpPr>
                <a:spLocks noChangeShapeType="1"/>
              </p:cNvSpPr>
              <p:nvPr/>
            </p:nvSpPr>
            <p:spPr bwMode="auto">
              <a:xfrm flipH="1" flipV="1">
                <a:off x="1421" y="3407"/>
                <a:ext cx="16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7" name="Line 2506"/>
              <p:cNvSpPr>
                <a:spLocks noChangeShapeType="1"/>
              </p:cNvSpPr>
              <p:nvPr/>
            </p:nvSpPr>
            <p:spPr bwMode="auto">
              <a:xfrm flipV="1">
                <a:off x="1421" y="3320"/>
                <a:ext cx="0" cy="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8" name="Line 2507"/>
              <p:cNvSpPr>
                <a:spLocks noChangeShapeType="1"/>
              </p:cNvSpPr>
              <p:nvPr/>
            </p:nvSpPr>
            <p:spPr bwMode="auto">
              <a:xfrm flipH="1" flipV="1">
                <a:off x="767" y="2900"/>
                <a:ext cx="654" cy="42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9" name="Line 2508"/>
              <p:cNvSpPr>
                <a:spLocks noChangeShapeType="1"/>
              </p:cNvSpPr>
              <p:nvPr/>
            </p:nvSpPr>
            <p:spPr bwMode="auto">
              <a:xfrm flipH="1" flipV="1">
                <a:off x="701" y="2857"/>
                <a:ext cx="66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0" name="Line 2509"/>
              <p:cNvSpPr>
                <a:spLocks noChangeShapeType="1"/>
              </p:cNvSpPr>
              <p:nvPr/>
            </p:nvSpPr>
            <p:spPr bwMode="auto">
              <a:xfrm>
                <a:off x="701" y="2857"/>
                <a:ext cx="1" cy="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1" name="Line 2510"/>
              <p:cNvSpPr>
                <a:spLocks noChangeShapeType="1"/>
              </p:cNvSpPr>
              <p:nvPr/>
            </p:nvSpPr>
            <p:spPr bwMode="auto">
              <a:xfrm flipH="1" flipV="1">
                <a:off x="688" y="2935"/>
                <a:ext cx="14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2" name="Line 2511"/>
              <p:cNvSpPr>
                <a:spLocks noChangeShapeType="1"/>
              </p:cNvSpPr>
              <p:nvPr/>
            </p:nvSpPr>
            <p:spPr bwMode="auto">
              <a:xfrm flipH="1" flipV="1">
                <a:off x="687" y="2933"/>
                <a:ext cx="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3" name="Line 2512"/>
              <p:cNvSpPr>
                <a:spLocks noChangeShapeType="1"/>
              </p:cNvSpPr>
              <p:nvPr/>
            </p:nvSpPr>
            <p:spPr bwMode="auto">
              <a:xfrm flipV="1">
                <a:off x="687" y="2840"/>
                <a:ext cx="0" cy="9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4" name="Line 2513"/>
              <p:cNvSpPr>
                <a:spLocks noChangeShapeType="1"/>
              </p:cNvSpPr>
              <p:nvPr/>
            </p:nvSpPr>
            <p:spPr bwMode="auto">
              <a:xfrm flipV="1">
                <a:off x="687" y="2830"/>
                <a:ext cx="4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5" name="Line 2514"/>
              <p:cNvSpPr>
                <a:spLocks noChangeShapeType="1"/>
              </p:cNvSpPr>
              <p:nvPr/>
            </p:nvSpPr>
            <p:spPr bwMode="auto">
              <a:xfrm>
                <a:off x="691" y="2830"/>
                <a:ext cx="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6" name="Line 2515"/>
              <p:cNvSpPr>
                <a:spLocks noChangeShapeType="1"/>
              </p:cNvSpPr>
              <p:nvPr/>
            </p:nvSpPr>
            <p:spPr bwMode="auto">
              <a:xfrm>
                <a:off x="696" y="2832"/>
                <a:ext cx="738" cy="4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7" name="Line 2516"/>
              <p:cNvSpPr>
                <a:spLocks noChangeShapeType="1"/>
              </p:cNvSpPr>
              <p:nvPr/>
            </p:nvSpPr>
            <p:spPr bwMode="auto">
              <a:xfrm>
                <a:off x="1434" y="3308"/>
                <a:ext cx="5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8" name="Line 2517"/>
              <p:cNvSpPr>
                <a:spLocks noChangeShapeType="1"/>
              </p:cNvSpPr>
              <p:nvPr/>
            </p:nvSpPr>
            <p:spPr bwMode="auto">
              <a:xfrm>
                <a:off x="1439" y="3317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9" name="Freeform 2518"/>
              <p:cNvSpPr>
                <a:spLocks/>
              </p:cNvSpPr>
              <p:nvPr/>
            </p:nvSpPr>
            <p:spPr bwMode="auto">
              <a:xfrm>
                <a:off x="701" y="2857"/>
                <a:ext cx="66" cy="86"/>
              </a:xfrm>
              <a:custGeom>
                <a:avLst/>
                <a:gdLst>
                  <a:gd name="T0" fmla="*/ 0 w 133"/>
                  <a:gd name="T1" fmla="*/ 0 h 86"/>
                  <a:gd name="T2" fmla="*/ 133 w 133"/>
                  <a:gd name="T3" fmla="*/ 43 h 86"/>
                  <a:gd name="T4" fmla="*/ 2 w 133"/>
                  <a:gd name="T5" fmla="*/ 86 h 86"/>
                  <a:gd name="T6" fmla="*/ 0 w 13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86">
                    <a:moveTo>
                      <a:pt x="0" y="0"/>
                    </a:moveTo>
                    <a:lnTo>
                      <a:pt x="133" y="43"/>
                    </a:lnTo>
                    <a:lnTo>
                      <a:pt x="2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BFE0"/>
              </a:solidFill>
              <a:ln w="0">
                <a:solidFill>
                  <a:srgbClr val="ADBFE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0" name="Line 2519"/>
              <p:cNvSpPr>
                <a:spLocks noChangeShapeType="1"/>
              </p:cNvSpPr>
              <p:nvPr/>
            </p:nvSpPr>
            <p:spPr bwMode="auto">
              <a:xfrm flipH="1">
                <a:off x="702" y="2900"/>
                <a:ext cx="65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1" name="Line 2520"/>
              <p:cNvSpPr>
                <a:spLocks noChangeShapeType="1"/>
              </p:cNvSpPr>
              <p:nvPr/>
            </p:nvSpPr>
            <p:spPr bwMode="auto">
              <a:xfrm flipH="1" flipV="1">
                <a:off x="701" y="2857"/>
                <a:ext cx="1" cy="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2" name="Line 2521"/>
              <p:cNvSpPr>
                <a:spLocks noChangeShapeType="1"/>
              </p:cNvSpPr>
              <p:nvPr/>
            </p:nvSpPr>
            <p:spPr bwMode="auto">
              <a:xfrm>
                <a:off x="701" y="2857"/>
                <a:ext cx="66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3" name="Line 2522"/>
              <p:cNvSpPr>
                <a:spLocks noChangeShapeType="1"/>
              </p:cNvSpPr>
              <p:nvPr/>
            </p:nvSpPr>
            <p:spPr bwMode="auto">
              <a:xfrm flipV="1">
                <a:off x="702" y="2900"/>
                <a:ext cx="65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4" name="Line 2523"/>
              <p:cNvSpPr>
                <a:spLocks noChangeShapeType="1"/>
              </p:cNvSpPr>
              <p:nvPr/>
            </p:nvSpPr>
            <p:spPr bwMode="auto">
              <a:xfrm>
                <a:off x="701" y="2857"/>
                <a:ext cx="66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5" name="Line 2524"/>
              <p:cNvSpPr>
                <a:spLocks noChangeShapeType="1"/>
              </p:cNvSpPr>
              <p:nvPr/>
            </p:nvSpPr>
            <p:spPr bwMode="auto">
              <a:xfrm>
                <a:off x="767" y="2900"/>
                <a:ext cx="654" cy="42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6" name="Line 2525"/>
              <p:cNvSpPr>
                <a:spLocks noChangeShapeType="1"/>
              </p:cNvSpPr>
              <p:nvPr/>
            </p:nvSpPr>
            <p:spPr bwMode="auto">
              <a:xfrm flipH="1" flipV="1">
                <a:off x="701" y="2857"/>
                <a:ext cx="1" cy="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7" name="Line 2526"/>
              <p:cNvSpPr>
                <a:spLocks noChangeShapeType="1"/>
              </p:cNvSpPr>
              <p:nvPr/>
            </p:nvSpPr>
            <p:spPr bwMode="auto">
              <a:xfrm flipH="1" flipV="1">
                <a:off x="688" y="2935"/>
                <a:ext cx="14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8" name="Line 2527"/>
              <p:cNvSpPr>
                <a:spLocks noChangeShapeType="1"/>
              </p:cNvSpPr>
              <p:nvPr/>
            </p:nvSpPr>
            <p:spPr bwMode="auto">
              <a:xfrm flipV="1">
                <a:off x="692" y="2439"/>
                <a:ext cx="595" cy="38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9" name="Line 2528"/>
              <p:cNvSpPr>
                <a:spLocks noChangeShapeType="1"/>
              </p:cNvSpPr>
              <p:nvPr/>
            </p:nvSpPr>
            <p:spPr bwMode="auto">
              <a:xfrm flipH="1">
                <a:off x="691" y="2828"/>
                <a:ext cx="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0" name="Line 2529"/>
              <p:cNvSpPr>
                <a:spLocks noChangeShapeType="1"/>
              </p:cNvSpPr>
              <p:nvPr/>
            </p:nvSpPr>
            <p:spPr bwMode="auto">
              <a:xfrm flipH="1">
                <a:off x="687" y="2830"/>
                <a:ext cx="4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1" name="Line 2530"/>
              <p:cNvSpPr>
                <a:spLocks noChangeShapeType="1"/>
              </p:cNvSpPr>
              <p:nvPr/>
            </p:nvSpPr>
            <p:spPr bwMode="auto">
              <a:xfrm flipV="1">
                <a:off x="687" y="2840"/>
                <a:ext cx="0" cy="9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2" name="Line 2531"/>
              <p:cNvSpPr>
                <a:spLocks noChangeShapeType="1"/>
              </p:cNvSpPr>
              <p:nvPr/>
            </p:nvSpPr>
            <p:spPr bwMode="auto">
              <a:xfrm>
                <a:off x="1434" y="3308"/>
                <a:ext cx="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3" name="Line 2532"/>
              <p:cNvSpPr>
                <a:spLocks noChangeShapeType="1"/>
              </p:cNvSpPr>
              <p:nvPr/>
            </p:nvSpPr>
            <p:spPr bwMode="auto">
              <a:xfrm flipH="1" flipV="1">
                <a:off x="696" y="2832"/>
                <a:ext cx="738" cy="4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4" name="Line 2533"/>
              <p:cNvSpPr>
                <a:spLocks noChangeShapeType="1"/>
              </p:cNvSpPr>
              <p:nvPr/>
            </p:nvSpPr>
            <p:spPr bwMode="auto">
              <a:xfrm>
                <a:off x="1421" y="3320"/>
                <a:ext cx="0" cy="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5" name="Line 2534"/>
              <p:cNvSpPr>
                <a:spLocks noChangeShapeType="1"/>
              </p:cNvSpPr>
              <p:nvPr/>
            </p:nvSpPr>
            <p:spPr bwMode="auto">
              <a:xfrm flipH="1" flipV="1">
                <a:off x="1421" y="3407"/>
                <a:ext cx="16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6" name="Line 2535"/>
              <p:cNvSpPr>
                <a:spLocks noChangeShapeType="1"/>
              </p:cNvSpPr>
              <p:nvPr/>
            </p:nvSpPr>
            <p:spPr bwMode="auto">
              <a:xfrm>
                <a:off x="1434" y="3308"/>
                <a:ext cx="1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7" name="Line 2536"/>
              <p:cNvSpPr>
                <a:spLocks noChangeShapeType="1"/>
              </p:cNvSpPr>
              <p:nvPr/>
            </p:nvSpPr>
            <p:spPr bwMode="auto">
              <a:xfrm flipH="1">
                <a:off x="1439" y="3309"/>
                <a:ext cx="3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8" name="Line 2537"/>
              <p:cNvSpPr>
                <a:spLocks noChangeShapeType="1"/>
              </p:cNvSpPr>
              <p:nvPr/>
            </p:nvSpPr>
            <p:spPr bwMode="auto">
              <a:xfrm>
                <a:off x="1439" y="3317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9" name="Line 2538"/>
              <p:cNvSpPr>
                <a:spLocks noChangeShapeType="1"/>
              </p:cNvSpPr>
              <p:nvPr/>
            </p:nvSpPr>
            <p:spPr bwMode="auto">
              <a:xfrm flipH="1" flipV="1">
                <a:off x="1434" y="3308"/>
                <a:ext cx="5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0" name="Line 2539"/>
              <p:cNvSpPr>
                <a:spLocks noChangeShapeType="1"/>
              </p:cNvSpPr>
              <p:nvPr/>
            </p:nvSpPr>
            <p:spPr bwMode="auto">
              <a:xfrm flipH="1" flipV="1">
                <a:off x="1433" y="3307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1" name="Line 2540"/>
              <p:cNvSpPr>
                <a:spLocks noChangeShapeType="1"/>
              </p:cNvSpPr>
              <p:nvPr/>
            </p:nvSpPr>
            <p:spPr bwMode="auto">
              <a:xfrm>
                <a:off x="1439" y="3319"/>
                <a:ext cx="0" cy="9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2" name="Line 2541"/>
              <p:cNvSpPr>
                <a:spLocks noChangeShapeType="1"/>
              </p:cNvSpPr>
              <p:nvPr/>
            </p:nvSpPr>
            <p:spPr bwMode="auto">
              <a:xfrm>
                <a:off x="1287" y="2439"/>
                <a:ext cx="2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3" name="Line 2542"/>
              <p:cNvSpPr>
                <a:spLocks noChangeShapeType="1"/>
              </p:cNvSpPr>
              <p:nvPr/>
            </p:nvSpPr>
            <p:spPr bwMode="auto">
              <a:xfrm flipV="1">
                <a:off x="1289" y="2438"/>
                <a:ext cx="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4" name="Line 2543"/>
              <p:cNvSpPr>
                <a:spLocks noChangeShapeType="1"/>
              </p:cNvSpPr>
              <p:nvPr/>
            </p:nvSpPr>
            <p:spPr bwMode="auto">
              <a:xfrm>
                <a:off x="1291" y="2438"/>
                <a:ext cx="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5" name="Line 2544"/>
              <p:cNvSpPr>
                <a:spLocks noChangeShapeType="1"/>
              </p:cNvSpPr>
              <p:nvPr/>
            </p:nvSpPr>
            <p:spPr bwMode="auto">
              <a:xfrm>
                <a:off x="1294" y="2438"/>
                <a:ext cx="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6" name="Line 2545"/>
              <p:cNvSpPr>
                <a:spLocks noChangeShapeType="1"/>
              </p:cNvSpPr>
              <p:nvPr/>
            </p:nvSpPr>
            <p:spPr bwMode="auto">
              <a:xfrm>
                <a:off x="1296" y="2439"/>
                <a:ext cx="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7" name="Line 2546"/>
              <p:cNvSpPr>
                <a:spLocks noChangeShapeType="1"/>
              </p:cNvSpPr>
              <p:nvPr/>
            </p:nvSpPr>
            <p:spPr bwMode="auto">
              <a:xfrm>
                <a:off x="1694" y="26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8" name="Line 2547"/>
              <p:cNvSpPr>
                <a:spLocks noChangeShapeType="1"/>
              </p:cNvSpPr>
              <p:nvPr/>
            </p:nvSpPr>
            <p:spPr bwMode="auto">
              <a:xfrm flipV="1">
                <a:off x="1695" y="2615"/>
                <a:ext cx="124" cy="8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9" name="Line 2548"/>
              <p:cNvSpPr>
                <a:spLocks noChangeShapeType="1"/>
              </p:cNvSpPr>
              <p:nvPr/>
            </p:nvSpPr>
            <p:spPr bwMode="auto">
              <a:xfrm>
                <a:off x="1694" y="2695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0" name="Line 2549"/>
              <p:cNvSpPr>
                <a:spLocks noChangeShapeType="1"/>
              </p:cNvSpPr>
              <p:nvPr/>
            </p:nvSpPr>
            <p:spPr bwMode="auto">
              <a:xfrm flipV="1">
                <a:off x="1695" y="2663"/>
                <a:ext cx="49" cy="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1" name="Line 2550"/>
              <p:cNvSpPr>
                <a:spLocks noChangeShapeType="1"/>
              </p:cNvSpPr>
              <p:nvPr/>
            </p:nvSpPr>
            <p:spPr bwMode="auto">
              <a:xfrm flipV="1">
                <a:off x="1756" y="2654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2" name="Line 2551"/>
              <p:cNvSpPr>
                <a:spLocks noChangeShapeType="1"/>
              </p:cNvSpPr>
              <p:nvPr/>
            </p:nvSpPr>
            <p:spPr bwMode="auto">
              <a:xfrm flipV="1">
                <a:off x="1770" y="2615"/>
                <a:ext cx="49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3" name="Line 2552"/>
              <p:cNvSpPr>
                <a:spLocks noChangeShapeType="1"/>
              </p:cNvSpPr>
              <p:nvPr/>
            </p:nvSpPr>
            <p:spPr bwMode="auto">
              <a:xfrm>
                <a:off x="2028" y="2933"/>
                <a:ext cx="0" cy="7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4" name="Line 2553"/>
              <p:cNvSpPr>
                <a:spLocks noChangeShapeType="1"/>
              </p:cNvSpPr>
              <p:nvPr/>
            </p:nvSpPr>
            <p:spPr bwMode="auto">
              <a:xfrm>
                <a:off x="2028" y="3010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5" name="Line 2554"/>
              <p:cNvSpPr>
                <a:spLocks noChangeShapeType="1"/>
              </p:cNvSpPr>
              <p:nvPr/>
            </p:nvSpPr>
            <p:spPr bwMode="auto">
              <a:xfrm>
                <a:off x="2029" y="3027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6" name="Line 2555"/>
              <p:cNvSpPr>
                <a:spLocks noChangeShapeType="1"/>
              </p:cNvSpPr>
              <p:nvPr/>
            </p:nvSpPr>
            <p:spPr bwMode="auto">
              <a:xfrm flipH="1">
                <a:off x="2028" y="3029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7" name="Line 2556"/>
              <p:cNvSpPr>
                <a:spLocks noChangeShapeType="1"/>
              </p:cNvSpPr>
              <p:nvPr/>
            </p:nvSpPr>
            <p:spPr bwMode="auto">
              <a:xfrm>
                <a:off x="2028" y="303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8" name="Line 2557"/>
              <p:cNvSpPr>
                <a:spLocks noChangeShapeType="1"/>
              </p:cNvSpPr>
              <p:nvPr/>
            </p:nvSpPr>
            <p:spPr bwMode="auto">
              <a:xfrm flipH="1">
                <a:off x="2025" y="3032"/>
                <a:ext cx="3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9" name="Line 2558"/>
              <p:cNvSpPr>
                <a:spLocks noChangeShapeType="1"/>
              </p:cNvSpPr>
              <p:nvPr/>
            </p:nvSpPr>
            <p:spPr bwMode="auto">
              <a:xfrm>
                <a:off x="2026" y="2929"/>
                <a:ext cx="2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0" name="Line 2559"/>
              <p:cNvSpPr>
                <a:spLocks noChangeShapeType="1"/>
              </p:cNvSpPr>
              <p:nvPr/>
            </p:nvSpPr>
            <p:spPr bwMode="auto">
              <a:xfrm>
                <a:off x="2028" y="2931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1" name="Line 2560"/>
              <p:cNvSpPr>
                <a:spLocks noChangeShapeType="1"/>
              </p:cNvSpPr>
              <p:nvPr/>
            </p:nvSpPr>
            <p:spPr bwMode="auto">
              <a:xfrm flipH="1">
                <a:off x="1480" y="3375"/>
                <a:ext cx="3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2" name="Line 2561"/>
              <p:cNvSpPr>
                <a:spLocks noChangeShapeType="1"/>
              </p:cNvSpPr>
              <p:nvPr/>
            </p:nvSpPr>
            <p:spPr bwMode="auto">
              <a:xfrm flipH="1">
                <a:off x="1477" y="3382"/>
                <a:ext cx="3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3" name="Line 2562"/>
              <p:cNvSpPr>
                <a:spLocks noChangeShapeType="1"/>
              </p:cNvSpPr>
              <p:nvPr/>
            </p:nvSpPr>
            <p:spPr bwMode="auto">
              <a:xfrm flipH="1">
                <a:off x="1996" y="3037"/>
                <a:ext cx="4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4" name="Line 2563"/>
              <p:cNvSpPr>
                <a:spLocks noChangeShapeType="1"/>
              </p:cNvSpPr>
              <p:nvPr/>
            </p:nvSpPr>
            <p:spPr bwMode="auto">
              <a:xfrm flipH="1">
                <a:off x="1993" y="3044"/>
                <a:ext cx="3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5" name="Line 2564"/>
              <p:cNvSpPr>
                <a:spLocks noChangeShapeType="1"/>
              </p:cNvSpPr>
              <p:nvPr/>
            </p:nvSpPr>
            <p:spPr bwMode="auto">
              <a:xfrm flipH="1" flipV="1">
                <a:off x="1481" y="3385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6" name="Line 2565"/>
              <p:cNvSpPr>
                <a:spLocks noChangeShapeType="1"/>
              </p:cNvSpPr>
              <p:nvPr/>
            </p:nvSpPr>
            <p:spPr bwMode="auto">
              <a:xfrm flipH="1" flipV="1">
                <a:off x="1480" y="3382"/>
                <a:ext cx="1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7" name="Line 2566"/>
              <p:cNvSpPr>
                <a:spLocks noChangeShapeType="1"/>
              </p:cNvSpPr>
              <p:nvPr/>
            </p:nvSpPr>
            <p:spPr bwMode="auto">
              <a:xfrm flipH="1" flipV="1">
                <a:off x="1477" y="3379"/>
                <a:ext cx="3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8" name="Line 2567"/>
              <p:cNvSpPr>
                <a:spLocks noChangeShapeType="1"/>
              </p:cNvSpPr>
              <p:nvPr/>
            </p:nvSpPr>
            <p:spPr bwMode="auto">
              <a:xfrm flipV="1">
                <a:off x="1477" y="3375"/>
                <a:ext cx="6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9" name="Line 2568"/>
              <p:cNvSpPr>
                <a:spLocks noChangeShapeType="1"/>
              </p:cNvSpPr>
              <p:nvPr/>
            </p:nvSpPr>
            <p:spPr bwMode="auto">
              <a:xfrm flipV="1">
                <a:off x="1997" y="3048"/>
                <a:ext cx="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0" name="Line 2569"/>
              <p:cNvSpPr>
                <a:spLocks noChangeShapeType="1"/>
              </p:cNvSpPr>
              <p:nvPr/>
            </p:nvSpPr>
            <p:spPr bwMode="auto">
              <a:xfrm flipH="1" flipV="1">
                <a:off x="1996" y="3044"/>
                <a:ext cx="1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1" name="Line 2570"/>
              <p:cNvSpPr>
                <a:spLocks noChangeShapeType="1"/>
              </p:cNvSpPr>
              <p:nvPr/>
            </p:nvSpPr>
            <p:spPr bwMode="auto">
              <a:xfrm flipH="1" flipV="1">
                <a:off x="1994" y="3041"/>
                <a:ext cx="2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2" name="Line 2571"/>
              <p:cNvSpPr>
                <a:spLocks noChangeShapeType="1"/>
              </p:cNvSpPr>
              <p:nvPr/>
            </p:nvSpPr>
            <p:spPr bwMode="auto">
              <a:xfrm flipV="1">
                <a:off x="1994" y="3037"/>
                <a:ext cx="6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3" name="Line 2572"/>
              <p:cNvSpPr>
                <a:spLocks noChangeShapeType="1"/>
              </p:cNvSpPr>
              <p:nvPr/>
            </p:nvSpPr>
            <p:spPr bwMode="auto">
              <a:xfrm flipH="1">
                <a:off x="2037" y="2919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4" name="Line 2573"/>
              <p:cNvSpPr>
                <a:spLocks noChangeShapeType="1"/>
              </p:cNvSpPr>
              <p:nvPr/>
            </p:nvSpPr>
            <p:spPr bwMode="auto">
              <a:xfrm flipH="1">
                <a:off x="2025" y="2920"/>
                <a:ext cx="12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5" name="Line 2574"/>
              <p:cNvSpPr>
                <a:spLocks noChangeShapeType="1"/>
              </p:cNvSpPr>
              <p:nvPr/>
            </p:nvSpPr>
            <p:spPr bwMode="auto">
              <a:xfrm>
                <a:off x="2025" y="2927"/>
                <a:ext cx="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6" name="Line 2575"/>
              <p:cNvSpPr>
                <a:spLocks noChangeShapeType="1"/>
              </p:cNvSpPr>
              <p:nvPr/>
            </p:nvSpPr>
            <p:spPr bwMode="auto">
              <a:xfrm flipH="1">
                <a:off x="1482" y="3375"/>
                <a:ext cx="1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7" name="Line 2576"/>
              <p:cNvSpPr>
                <a:spLocks noChangeShapeType="1"/>
              </p:cNvSpPr>
              <p:nvPr/>
            </p:nvSpPr>
            <p:spPr bwMode="auto">
              <a:xfrm flipH="1">
                <a:off x="1481" y="3385"/>
                <a:ext cx="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8" name="Line 2577"/>
              <p:cNvSpPr>
                <a:spLocks noChangeShapeType="1"/>
              </p:cNvSpPr>
              <p:nvPr/>
            </p:nvSpPr>
            <p:spPr bwMode="auto">
              <a:xfrm flipH="1">
                <a:off x="1477" y="3385"/>
                <a:ext cx="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9" name="Line 2578"/>
              <p:cNvSpPr>
                <a:spLocks noChangeShapeType="1"/>
              </p:cNvSpPr>
              <p:nvPr/>
            </p:nvSpPr>
            <p:spPr bwMode="auto">
              <a:xfrm flipH="1">
                <a:off x="1999" y="3037"/>
                <a:ext cx="1" cy="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0" name="Line 2579"/>
              <p:cNvSpPr>
                <a:spLocks noChangeShapeType="1"/>
              </p:cNvSpPr>
              <p:nvPr/>
            </p:nvSpPr>
            <p:spPr bwMode="auto">
              <a:xfrm flipH="1">
                <a:off x="1997" y="3048"/>
                <a:ext cx="2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1" name="Line 2580"/>
              <p:cNvSpPr>
                <a:spLocks noChangeShapeType="1"/>
              </p:cNvSpPr>
              <p:nvPr/>
            </p:nvSpPr>
            <p:spPr bwMode="auto">
              <a:xfrm flipH="1">
                <a:off x="1993" y="3048"/>
                <a:ext cx="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2" name="Line 2581"/>
              <p:cNvSpPr>
                <a:spLocks noChangeShapeType="1"/>
              </p:cNvSpPr>
              <p:nvPr/>
            </p:nvSpPr>
            <p:spPr bwMode="auto">
              <a:xfrm flipH="1">
                <a:off x="1439" y="3035"/>
                <a:ext cx="586" cy="3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3" name="Line 2582"/>
              <p:cNvSpPr>
                <a:spLocks noChangeShapeType="1"/>
              </p:cNvSpPr>
              <p:nvPr/>
            </p:nvSpPr>
            <p:spPr bwMode="auto">
              <a:xfrm flipH="1" flipV="1">
                <a:off x="1438" y="3417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4" name="Line 2583"/>
              <p:cNvSpPr>
                <a:spLocks noChangeShapeType="1"/>
              </p:cNvSpPr>
              <p:nvPr/>
            </p:nvSpPr>
            <p:spPr bwMode="auto">
              <a:xfrm flipH="1">
                <a:off x="1437" y="3417"/>
                <a:ext cx="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5" name="Line 2584"/>
              <p:cNvSpPr>
                <a:spLocks noChangeShapeType="1"/>
              </p:cNvSpPr>
              <p:nvPr/>
            </p:nvSpPr>
            <p:spPr bwMode="auto">
              <a:xfrm flipH="1">
                <a:off x="1444" y="2929"/>
                <a:ext cx="582" cy="3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6" name="Line 2585"/>
              <p:cNvSpPr>
                <a:spLocks noChangeShapeType="1"/>
              </p:cNvSpPr>
              <p:nvPr/>
            </p:nvSpPr>
            <p:spPr bwMode="auto">
              <a:xfrm>
                <a:off x="1297" y="2439"/>
                <a:ext cx="398" cy="25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7" name="Line 2586"/>
              <p:cNvSpPr>
                <a:spLocks noChangeShapeType="1"/>
              </p:cNvSpPr>
              <p:nvPr/>
            </p:nvSpPr>
            <p:spPr bwMode="auto">
              <a:xfrm>
                <a:off x="1695" y="2695"/>
                <a:ext cx="342" cy="2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8" name="Line 2587"/>
              <p:cNvSpPr>
                <a:spLocks noChangeShapeType="1"/>
              </p:cNvSpPr>
              <p:nvPr/>
            </p:nvSpPr>
            <p:spPr bwMode="auto">
              <a:xfrm>
                <a:off x="2037" y="2916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9" name="Line 2588"/>
              <p:cNvSpPr>
                <a:spLocks noChangeShapeType="1"/>
              </p:cNvSpPr>
              <p:nvPr/>
            </p:nvSpPr>
            <p:spPr bwMode="auto">
              <a:xfrm>
                <a:off x="2038" y="2917"/>
                <a:ext cx="0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0" name="Line 2589"/>
              <p:cNvSpPr>
                <a:spLocks noChangeShapeType="1"/>
              </p:cNvSpPr>
              <p:nvPr/>
            </p:nvSpPr>
            <p:spPr bwMode="auto">
              <a:xfrm flipH="1">
                <a:off x="2037" y="2920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1" name="Line 2590"/>
              <p:cNvSpPr>
                <a:spLocks noChangeShapeType="1"/>
              </p:cNvSpPr>
              <p:nvPr/>
            </p:nvSpPr>
            <p:spPr bwMode="auto">
              <a:xfrm flipH="1">
                <a:off x="2026" y="292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2" name="Line 2591"/>
              <p:cNvSpPr>
                <a:spLocks noChangeShapeType="1"/>
              </p:cNvSpPr>
              <p:nvPr/>
            </p:nvSpPr>
            <p:spPr bwMode="auto">
              <a:xfrm flipV="1">
                <a:off x="1515" y="2211"/>
                <a:ext cx="1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3" name="Line 2592"/>
              <p:cNvSpPr>
                <a:spLocks noChangeShapeType="1"/>
              </p:cNvSpPr>
              <p:nvPr/>
            </p:nvSpPr>
            <p:spPr bwMode="auto">
              <a:xfrm flipV="1">
                <a:off x="1528" y="2203"/>
                <a:ext cx="12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4" name="Line 2593"/>
              <p:cNvSpPr>
                <a:spLocks noChangeShapeType="1"/>
              </p:cNvSpPr>
              <p:nvPr/>
            </p:nvSpPr>
            <p:spPr bwMode="auto">
              <a:xfrm flipV="1">
                <a:off x="1540" y="2197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5" name="Line 2594"/>
              <p:cNvSpPr>
                <a:spLocks noChangeShapeType="1"/>
              </p:cNvSpPr>
              <p:nvPr/>
            </p:nvSpPr>
            <p:spPr bwMode="auto">
              <a:xfrm flipV="1">
                <a:off x="1550" y="2191"/>
                <a:ext cx="8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6" name="Line 2595"/>
              <p:cNvSpPr>
                <a:spLocks noChangeShapeType="1"/>
              </p:cNvSpPr>
              <p:nvPr/>
            </p:nvSpPr>
            <p:spPr bwMode="auto">
              <a:xfrm flipV="1">
                <a:off x="1558" y="2181"/>
                <a:ext cx="16" cy="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7" name="Line 2596"/>
              <p:cNvSpPr>
                <a:spLocks noChangeShapeType="1"/>
              </p:cNvSpPr>
              <p:nvPr/>
            </p:nvSpPr>
            <p:spPr bwMode="auto">
              <a:xfrm flipV="1">
                <a:off x="1574" y="2175"/>
                <a:ext cx="9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8" name="Line 2597"/>
              <p:cNvSpPr>
                <a:spLocks noChangeShapeType="1"/>
              </p:cNvSpPr>
              <p:nvPr/>
            </p:nvSpPr>
            <p:spPr bwMode="auto">
              <a:xfrm flipV="1">
                <a:off x="1583" y="2169"/>
                <a:ext cx="10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9" name="Line 2598"/>
              <p:cNvSpPr>
                <a:spLocks noChangeShapeType="1"/>
              </p:cNvSpPr>
              <p:nvPr/>
            </p:nvSpPr>
            <p:spPr bwMode="auto">
              <a:xfrm flipV="1">
                <a:off x="1593" y="2160"/>
                <a:ext cx="11" cy="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0" name="Line 2599"/>
              <p:cNvSpPr>
                <a:spLocks noChangeShapeType="1"/>
              </p:cNvSpPr>
              <p:nvPr/>
            </p:nvSpPr>
            <p:spPr bwMode="auto">
              <a:xfrm flipV="1">
                <a:off x="1604" y="2156"/>
                <a:ext cx="8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1" name="Line 2600"/>
              <p:cNvSpPr>
                <a:spLocks noChangeShapeType="1"/>
              </p:cNvSpPr>
              <p:nvPr/>
            </p:nvSpPr>
            <p:spPr bwMode="auto">
              <a:xfrm flipV="1">
                <a:off x="1612" y="215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2" name="Line 2601"/>
              <p:cNvSpPr>
                <a:spLocks noChangeShapeType="1"/>
              </p:cNvSpPr>
              <p:nvPr/>
            </p:nvSpPr>
            <p:spPr bwMode="auto">
              <a:xfrm flipV="1">
                <a:off x="1615" y="215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3" name="Line 2602"/>
              <p:cNvSpPr>
                <a:spLocks noChangeShapeType="1"/>
              </p:cNvSpPr>
              <p:nvPr/>
            </p:nvSpPr>
            <p:spPr bwMode="auto">
              <a:xfrm flipV="1">
                <a:off x="1617" y="215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4" name="Line 2603"/>
              <p:cNvSpPr>
                <a:spLocks noChangeShapeType="1"/>
              </p:cNvSpPr>
              <p:nvPr/>
            </p:nvSpPr>
            <p:spPr bwMode="auto">
              <a:xfrm flipV="1">
                <a:off x="1619" y="2151"/>
                <a:ext cx="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5" name="Line 2604"/>
              <p:cNvSpPr>
                <a:spLocks noChangeShapeType="1"/>
              </p:cNvSpPr>
              <p:nvPr/>
            </p:nvSpPr>
            <p:spPr bwMode="auto">
              <a:xfrm>
                <a:off x="1624" y="2151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6" name="Line 2605"/>
              <p:cNvSpPr>
                <a:spLocks noChangeShapeType="1"/>
              </p:cNvSpPr>
              <p:nvPr/>
            </p:nvSpPr>
            <p:spPr bwMode="auto">
              <a:xfrm>
                <a:off x="1628" y="2151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7" name="Line 2606"/>
              <p:cNvSpPr>
                <a:spLocks noChangeShapeType="1"/>
              </p:cNvSpPr>
              <p:nvPr/>
            </p:nvSpPr>
            <p:spPr bwMode="auto">
              <a:xfrm>
                <a:off x="1630" y="2152"/>
                <a:ext cx="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8" name="Line 2607"/>
              <p:cNvSpPr>
                <a:spLocks noChangeShapeType="1"/>
              </p:cNvSpPr>
              <p:nvPr/>
            </p:nvSpPr>
            <p:spPr bwMode="auto">
              <a:xfrm>
                <a:off x="1631" y="215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9" name="Line 2608"/>
              <p:cNvSpPr>
                <a:spLocks noChangeShapeType="1"/>
              </p:cNvSpPr>
              <p:nvPr/>
            </p:nvSpPr>
            <p:spPr bwMode="auto">
              <a:xfrm>
                <a:off x="1531" y="2256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0" name="Line 2609"/>
              <p:cNvSpPr>
                <a:spLocks noChangeShapeType="1"/>
              </p:cNvSpPr>
              <p:nvPr/>
            </p:nvSpPr>
            <p:spPr bwMode="auto">
              <a:xfrm flipV="1">
                <a:off x="1646" y="2214"/>
                <a:ext cx="5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1" name="Line 2610"/>
              <p:cNvSpPr>
                <a:spLocks noChangeShapeType="1"/>
              </p:cNvSpPr>
              <p:nvPr/>
            </p:nvSpPr>
            <p:spPr bwMode="auto">
              <a:xfrm flipV="1">
                <a:off x="1651" y="2211"/>
                <a:ext cx="4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2" name="Line 2611"/>
              <p:cNvSpPr>
                <a:spLocks noChangeShapeType="1"/>
              </p:cNvSpPr>
              <p:nvPr/>
            </p:nvSpPr>
            <p:spPr bwMode="auto">
              <a:xfrm flipV="1">
                <a:off x="1655" y="2206"/>
                <a:ext cx="7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3" name="Line 2612"/>
              <p:cNvSpPr>
                <a:spLocks noChangeShapeType="1"/>
              </p:cNvSpPr>
              <p:nvPr/>
            </p:nvSpPr>
            <p:spPr bwMode="auto">
              <a:xfrm flipV="1">
                <a:off x="1662" y="2204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4" name="Line 2613"/>
              <p:cNvSpPr>
                <a:spLocks noChangeShapeType="1"/>
              </p:cNvSpPr>
              <p:nvPr/>
            </p:nvSpPr>
            <p:spPr bwMode="auto">
              <a:xfrm flipV="1">
                <a:off x="1665" y="2201"/>
                <a:ext cx="6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5" name="Line 2614"/>
              <p:cNvSpPr>
                <a:spLocks noChangeShapeType="1"/>
              </p:cNvSpPr>
              <p:nvPr/>
            </p:nvSpPr>
            <p:spPr bwMode="auto">
              <a:xfrm flipV="1">
                <a:off x="1671" y="219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6" name="Line 2615"/>
              <p:cNvSpPr>
                <a:spLocks noChangeShapeType="1"/>
              </p:cNvSpPr>
              <p:nvPr/>
            </p:nvSpPr>
            <p:spPr bwMode="auto">
              <a:xfrm>
                <a:off x="1672" y="2199"/>
                <a:ext cx="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7" name="Line 2616"/>
              <p:cNvSpPr>
                <a:spLocks noChangeShapeType="1"/>
              </p:cNvSpPr>
              <p:nvPr/>
            </p:nvSpPr>
            <p:spPr bwMode="auto">
              <a:xfrm flipV="1">
                <a:off x="1674" y="2196"/>
                <a:ext cx="2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734" name="Freeform 252"/>
            <p:cNvSpPr>
              <a:spLocks/>
            </p:cNvSpPr>
            <p:nvPr/>
          </p:nvSpPr>
          <p:spPr bwMode="auto">
            <a:xfrm>
              <a:off x="2104762" y="3982820"/>
              <a:ext cx="536575" cy="357187"/>
            </a:xfrm>
            <a:custGeom>
              <a:avLst/>
              <a:gdLst>
                <a:gd name="T0" fmla="*/ 574 w 676"/>
                <a:gd name="T1" fmla="*/ 0 h 225"/>
                <a:gd name="T2" fmla="*/ 676 w 676"/>
                <a:gd name="T3" fmla="*/ 32 h 225"/>
                <a:gd name="T4" fmla="*/ 256 w 676"/>
                <a:gd name="T5" fmla="*/ 172 h 225"/>
                <a:gd name="T6" fmla="*/ 332 w 676"/>
                <a:gd name="T7" fmla="*/ 196 h 225"/>
                <a:gd name="T8" fmla="*/ 0 w 676"/>
                <a:gd name="T9" fmla="*/ 225 h 225"/>
                <a:gd name="T10" fmla="*/ 83 w 676"/>
                <a:gd name="T11" fmla="*/ 117 h 225"/>
                <a:gd name="T12" fmla="*/ 154 w 676"/>
                <a:gd name="T13" fmla="*/ 140 h 225"/>
                <a:gd name="T14" fmla="*/ 574 w 676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6" h="225">
                  <a:moveTo>
                    <a:pt x="574" y="0"/>
                  </a:moveTo>
                  <a:lnTo>
                    <a:pt x="676" y="32"/>
                  </a:lnTo>
                  <a:lnTo>
                    <a:pt x="256" y="172"/>
                  </a:lnTo>
                  <a:lnTo>
                    <a:pt x="332" y="196"/>
                  </a:lnTo>
                  <a:lnTo>
                    <a:pt x="0" y="225"/>
                  </a:lnTo>
                  <a:lnTo>
                    <a:pt x="83" y="117"/>
                  </a:lnTo>
                  <a:lnTo>
                    <a:pt x="154" y="14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17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59" t="28372" r="34548" b="17054"/>
          <a:stretch/>
        </p:blipFill>
        <p:spPr>
          <a:xfrm>
            <a:off x="2551802" y="2316570"/>
            <a:ext cx="1650705" cy="280699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45" t="46579" r="35175" b="44737"/>
          <a:stretch/>
        </p:blipFill>
        <p:spPr>
          <a:xfrm>
            <a:off x="4412492" y="3523537"/>
            <a:ext cx="756000" cy="20790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Insert the plug or wall anchor.</a:t>
            </a:r>
          </a:p>
          <a:p>
            <a:r>
              <a:rPr lang="en-US" dirty="0" smtClean="0"/>
              <a:t>Mounting hardware used depends on the type of wall.</a:t>
            </a:r>
          </a:p>
          <a:p>
            <a:endParaRPr lang="en-US" dirty="0" smtClean="0"/>
          </a:p>
          <a:p>
            <a:r>
              <a:rPr lang="en-US" dirty="0" smtClean="0"/>
              <a:t>Hardware is </a:t>
            </a:r>
            <a:r>
              <a:rPr lang="en-US" b="1" dirty="0" smtClean="0"/>
              <a:t>not</a:t>
            </a:r>
            <a:r>
              <a:rPr lang="en-US" dirty="0" smtClean="0"/>
              <a:t> included.</a:t>
            </a: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11205" y="1470890"/>
            <a:ext cx="2852382" cy="57320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40738" y="2166148"/>
            <a:ext cx="2160000" cy="570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6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10313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59" t="28372" r="34548" b="17054"/>
          <a:stretch/>
        </p:blipFill>
        <p:spPr>
          <a:xfrm>
            <a:off x="2551802" y="2316570"/>
            <a:ext cx="1650705" cy="280699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45" t="46579" r="35175" b="44737"/>
          <a:stretch/>
        </p:blipFill>
        <p:spPr>
          <a:xfrm>
            <a:off x="3473234" y="3523537"/>
            <a:ext cx="756000" cy="2079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86" t="64415" r="33748" b="27043"/>
          <a:stretch/>
        </p:blipFill>
        <p:spPr>
          <a:xfrm>
            <a:off x="4507102" y="3510785"/>
            <a:ext cx="918000" cy="229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00" t="44584" r="42083" b="37291"/>
          <a:stretch/>
        </p:blipFill>
        <p:spPr>
          <a:xfrm>
            <a:off x="3865342" y="3298873"/>
            <a:ext cx="700088" cy="62150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22626" y="415798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Now mount the BalanceBox® wall bracket using the diagonal slotted holes. </a:t>
            </a:r>
          </a:p>
          <a:p>
            <a:endParaRPr lang="en-US" dirty="0"/>
          </a:p>
          <a:p>
            <a:r>
              <a:rPr lang="en-US" dirty="0" smtClean="0"/>
              <a:t>Do not tighten fully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14" t="49087" r="51325" b="44655"/>
          <a:stretch/>
        </p:blipFill>
        <p:spPr>
          <a:xfrm>
            <a:off x="5680794" y="3349911"/>
            <a:ext cx="3068844" cy="95376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72" t="37687" r="39552" b="39925"/>
          <a:stretch/>
        </p:blipFill>
        <p:spPr>
          <a:xfrm rot="20791805">
            <a:off x="6167854" y="3631542"/>
            <a:ext cx="34000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59" t="28372" r="34548" b="17054"/>
          <a:stretch/>
        </p:blipFill>
        <p:spPr>
          <a:xfrm>
            <a:off x="2551802" y="2316570"/>
            <a:ext cx="1650705" cy="280699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45" t="46579" r="35175" b="44737"/>
          <a:stretch/>
        </p:blipFill>
        <p:spPr>
          <a:xfrm>
            <a:off x="3473234" y="3523537"/>
            <a:ext cx="756000" cy="2079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86" t="64415" r="33748" b="27043"/>
          <a:stretch/>
        </p:blipFill>
        <p:spPr>
          <a:xfrm>
            <a:off x="4507102" y="3510785"/>
            <a:ext cx="918000" cy="229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00" t="44584" r="42083" b="37291"/>
          <a:stretch/>
        </p:blipFill>
        <p:spPr>
          <a:xfrm>
            <a:off x="3865342" y="3298873"/>
            <a:ext cx="700088" cy="62150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22626" y="415798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mount the BalanceBox® wall bracket using the diagonal slotted holes. </a:t>
            </a:r>
          </a:p>
          <a:p>
            <a:endParaRPr lang="en-US" dirty="0"/>
          </a:p>
          <a:p>
            <a:r>
              <a:rPr lang="en-US" dirty="0"/>
              <a:t>Do not tighten fully</a:t>
            </a:r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14" t="49087" r="51325" b="44655"/>
          <a:stretch/>
        </p:blipFill>
        <p:spPr>
          <a:xfrm>
            <a:off x="5680794" y="3349911"/>
            <a:ext cx="3068844" cy="95376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72" t="37687" r="39552" b="39925"/>
          <a:stretch/>
        </p:blipFill>
        <p:spPr>
          <a:xfrm rot="20791805">
            <a:off x="6167854" y="3631542"/>
            <a:ext cx="340000" cy="30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19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11628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20" t="35307" r="11842" b="32237"/>
          <a:stretch/>
        </p:blipFill>
        <p:spPr>
          <a:xfrm>
            <a:off x="1189159" y="2029239"/>
            <a:ext cx="6777716" cy="729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</a:t>
            </a:r>
            <a:r>
              <a:rPr lang="en-US" dirty="0" smtClean="0"/>
              <a:t>evel the wall bracket</a:t>
            </a:r>
          </a:p>
          <a:p>
            <a:endParaRPr lang="en-US" dirty="0"/>
          </a:p>
          <a:p>
            <a:r>
              <a:rPr lang="en-US" dirty="0" smtClean="0"/>
              <a:t>And tighten both screws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grpSp>
        <p:nvGrpSpPr>
          <p:cNvPr id="14" name="Groep 13"/>
          <p:cNvGrpSpPr/>
          <p:nvPr/>
        </p:nvGrpSpPr>
        <p:grpSpPr>
          <a:xfrm>
            <a:off x="1467495" y="2663691"/>
            <a:ext cx="6192000" cy="865591"/>
            <a:chOff x="1467495" y="2663691"/>
            <a:chExt cx="6192000" cy="865591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15" t="49087" r="19446" b="44655"/>
            <a:stretch/>
          </p:blipFill>
          <p:spPr>
            <a:xfrm>
              <a:off x="1467495" y="2663691"/>
              <a:ext cx="6192000" cy="865591"/>
            </a:xfrm>
            <a:prstGeom prst="rect">
              <a:avLst/>
            </a:prstGeom>
          </p:spPr>
        </p:pic>
        <p:grpSp>
          <p:nvGrpSpPr>
            <p:cNvPr id="10" name="Groep 9"/>
            <p:cNvGrpSpPr/>
            <p:nvPr/>
          </p:nvGrpSpPr>
          <p:grpSpPr>
            <a:xfrm>
              <a:off x="1949334" y="2980181"/>
              <a:ext cx="211975" cy="182737"/>
              <a:chOff x="2032461" y="4024728"/>
              <a:chExt cx="211975" cy="182737"/>
            </a:xfrm>
          </p:grpSpPr>
          <p:sp>
            <p:nvSpPr>
              <p:cNvPr id="2" name="Zeshoek 1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" name="Ovaal 4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>
              <a:off x="6995158" y="2980181"/>
              <a:ext cx="211975" cy="182737"/>
              <a:chOff x="2032461" y="4024728"/>
              <a:chExt cx="211975" cy="182737"/>
            </a:xfrm>
          </p:grpSpPr>
          <p:sp>
            <p:nvSpPr>
              <p:cNvPr id="12" name="Zeshoek 11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04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1467495" y="2663691"/>
            <a:ext cx="6192000" cy="865591"/>
            <a:chOff x="1467495" y="2663691"/>
            <a:chExt cx="6192000" cy="865591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15" t="49087" r="19446" b="44655"/>
            <a:stretch/>
          </p:blipFill>
          <p:spPr>
            <a:xfrm>
              <a:off x="1467495" y="2663691"/>
              <a:ext cx="6192000" cy="865591"/>
            </a:xfrm>
            <a:prstGeom prst="rect">
              <a:avLst/>
            </a:prstGeom>
          </p:spPr>
        </p:pic>
        <p:grpSp>
          <p:nvGrpSpPr>
            <p:cNvPr id="14" name="Groep 13"/>
            <p:cNvGrpSpPr/>
            <p:nvPr/>
          </p:nvGrpSpPr>
          <p:grpSpPr>
            <a:xfrm>
              <a:off x="1949334" y="2980181"/>
              <a:ext cx="211975" cy="182737"/>
              <a:chOff x="2032461" y="4024728"/>
              <a:chExt cx="211975" cy="182737"/>
            </a:xfrm>
          </p:grpSpPr>
          <p:sp>
            <p:nvSpPr>
              <p:cNvPr id="18" name="Zeshoek 17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Ovaal 18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5" name="Groep 14"/>
            <p:cNvGrpSpPr/>
            <p:nvPr/>
          </p:nvGrpSpPr>
          <p:grpSpPr>
            <a:xfrm>
              <a:off x="6995158" y="2980181"/>
              <a:ext cx="211975" cy="182737"/>
              <a:chOff x="2032461" y="4024728"/>
              <a:chExt cx="211975" cy="182737"/>
            </a:xfrm>
          </p:grpSpPr>
          <p:sp>
            <p:nvSpPr>
              <p:cNvPr id="16" name="Zeshoek 15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Ovaal 16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20" t="35307" r="11842" b="32237"/>
          <a:stretch/>
        </p:blipFill>
        <p:spPr>
          <a:xfrm>
            <a:off x="1189159" y="2029239"/>
            <a:ext cx="6777716" cy="729000"/>
          </a:xfrm>
          <a:prstGeom prst="rect">
            <a:avLst/>
          </a:prstGeom>
        </p:spPr>
      </p:pic>
      <p:sp>
        <p:nvSpPr>
          <p:cNvPr id="7" name="Boog 6"/>
          <p:cNvSpPr/>
          <p:nvPr/>
        </p:nvSpPr>
        <p:spPr>
          <a:xfrm rot="8100000">
            <a:off x="-13599" y="-5626332"/>
            <a:ext cx="9183230" cy="9183230"/>
          </a:xfrm>
          <a:prstGeom prst="arc">
            <a:avLst/>
          </a:prstGeom>
          <a:ln w="50800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4" t="29386" r="33158" b="25000"/>
          <a:stretch/>
        </p:blipFill>
        <p:spPr>
          <a:xfrm rot="14183987">
            <a:off x="6378328" y="3615711"/>
            <a:ext cx="2558770" cy="594000"/>
          </a:xfrm>
          <a:prstGeom prst="rect">
            <a:avLst/>
          </a:prstGeom>
        </p:spPr>
      </p:pic>
      <p:sp>
        <p:nvSpPr>
          <p:cNvPr id="9" name="Boog 8"/>
          <p:cNvSpPr/>
          <p:nvPr/>
        </p:nvSpPr>
        <p:spPr>
          <a:xfrm rot="6203452">
            <a:off x="5247926" y="1195089"/>
            <a:ext cx="3305573" cy="3305573"/>
          </a:xfrm>
          <a:prstGeom prst="arc">
            <a:avLst/>
          </a:prstGeom>
          <a:ln w="50800">
            <a:solidFill>
              <a:schemeClr val="accent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80562" y="4135445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the wall bracket</a:t>
            </a:r>
          </a:p>
          <a:p>
            <a:endParaRPr lang="en-US" dirty="0"/>
          </a:p>
          <a:p>
            <a:r>
              <a:rPr lang="en-US" dirty="0"/>
              <a:t>And tighten both screws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0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20" t="35307" r="11842" b="32237"/>
          <a:stretch/>
        </p:blipFill>
        <p:spPr>
          <a:xfrm>
            <a:off x="1189159" y="2029239"/>
            <a:ext cx="6777716" cy="729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4" t="29386" r="33158" b="25000"/>
          <a:stretch/>
        </p:blipFill>
        <p:spPr>
          <a:xfrm rot="14183987">
            <a:off x="1332190" y="3613226"/>
            <a:ext cx="2558770" cy="594000"/>
          </a:xfrm>
          <a:prstGeom prst="rect">
            <a:avLst/>
          </a:prstGeom>
        </p:spPr>
      </p:pic>
      <p:sp>
        <p:nvSpPr>
          <p:cNvPr id="9" name="Boog 8"/>
          <p:cNvSpPr/>
          <p:nvPr/>
        </p:nvSpPr>
        <p:spPr>
          <a:xfrm rot="6203452">
            <a:off x="359724" y="1350543"/>
            <a:ext cx="3305573" cy="3305573"/>
          </a:xfrm>
          <a:prstGeom prst="arc">
            <a:avLst/>
          </a:prstGeom>
          <a:ln w="50800">
            <a:solidFill>
              <a:schemeClr val="accent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the wall bracket</a:t>
            </a:r>
          </a:p>
          <a:p>
            <a:endParaRPr lang="en-US" dirty="0"/>
          </a:p>
          <a:p>
            <a:r>
              <a:rPr lang="en-US" dirty="0"/>
              <a:t>And tighten both screws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grpSp>
        <p:nvGrpSpPr>
          <p:cNvPr id="11" name="Groep 10"/>
          <p:cNvGrpSpPr/>
          <p:nvPr/>
        </p:nvGrpSpPr>
        <p:grpSpPr>
          <a:xfrm>
            <a:off x="1467495" y="2663691"/>
            <a:ext cx="6192000" cy="865591"/>
            <a:chOff x="1467495" y="2663691"/>
            <a:chExt cx="6192000" cy="865591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15" t="49087" r="19446" b="44655"/>
            <a:stretch/>
          </p:blipFill>
          <p:spPr>
            <a:xfrm>
              <a:off x="1467495" y="2663691"/>
              <a:ext cx="6192000" cy="865591"/>
            </a:xfrm>
            <a:prstGeom prst="rect">
              <a:avLst/>
            </a:prstGeom>
          </p:spPr>
        </p:pic>
        <p:grpSp>
          <p:nvGrpSpPr>
            <p:cNvPr id="13" name="Groep 12"/>
            <p:cNvGrpSpPr/>
            <p:nvPr/>
          </p:nvGrpSpPr>
          <p:grpSpPr>
            <a:xfrm>
              <a:off x="1949334" y="2980181"/>
              <a:ext cx="211975" cy="182737"/>
              <a:chOff x="2032461" y="4024728"/>
              <a:chExt cx="211975" cy="182737"/>
            </a:xfrm>
          </p:grpSpPr>
          <p:sp>
            <p:nvSpPr>
              <p:cNvPr id="17" name="Zeshoek 16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Ovaal 17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4" name="Groep 13"/>
            <p:cNvGrpSpPr/>
            <p:nvPr/>
          </p:nvGrpSpPr>
          <p:grpSpPr>
            <a:xfrm>
              <a:off x="6995158" y="2980181"/>
              <a:ext cx="211975" cy="182737"/>
              <a:chOff x="2032461" y="4024728"/>
              <a:chExt cx="211975" cy="182737"/>
            </a:xfrm>
          </p:grpSpPr>
          <p:sp>
            <p:nvSpPr>
              <p:cNvPr id="15" name="Zeshoek 14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Ovaal 15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85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r="31314" b="60234"/>
          <a:stretch/>
        </p:blipFill>
        <p:spPr>
          <a:xfrm>
            <a:off x="4014789" y="2292376"/>
            <a:ext cx="4537234" cy="30063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06" t="26667" r="28364" b="26667"/>
          <a:stretch/>
        </p:blipFill>
        <p:spPr>
          <a:xfrm>
            <a:off x="92272" y="1283110"/>
            <a:ext cx="2383119" cy="3483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64" t="13928" r="42689" b="-5037"/>
          <a:stretch/>
        </p:blipFill>
        <p:spPr>
          <a:xfrm>
            <a:off x="2497542" y="1165790"/>
            <a:ext cx="542498" cy="4482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77989" y="3977506"/>
            <a:ext cx="2834510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Lift the BalanceBox® onto the hooks of the wall bracket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grpSp>
        <p:nvGrpSpPr>
          <p:cNvPr id="10" name="Groep 9"/>
          <p:cNvGrpSpPr/>
          <p:nvPr/>
        </p:nvGrpSpPr>
        <p:grpSpPr>
          <a:xfrm>
            <a:off x="4075526" y="2496716"/>
            <a:ext cx="6192000" cy="865591"/>
            <a:chOff x="1467495" y="2663691"/>
            <a:chExt cx="6192000" cy="865591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15" t="49087" r="19446" b="44655"/>
            <a:stretch/>
          </p:blipFill>
          <p:spPr>
            <a:xfrm>
              <a:off x="1467495" y="2663691"/>
              <a:ext cx="6192000" cy="865591"/>
            </a:xfrm>
            <a:prstGeom prst="rect">
              <a:avLst/>
            </a:prstGeom>
          </p:spPr>
        </p:pic>
        <p:grpSp>
          <p:nvGrpSpPr>
            <p:cNvPr id="12" name="Groep 11"/>
            <p:cNvGrpSpPr/>
            <p:nvPr/>
          </p:nvGrpSpPr>
          <p:grpSpPr>
            <a:xfrm>
              <a:off x="1949334" y="2980181"/>
              <a:ext cx="211975" cy="182737"/>
              <a:chOff x="2032461" y="4024728"/>
              <a:chExt cx="211975" cy="182737"/>
            </a:xfrm>
          </p:grpSpPr>
          <p:sp>
            <p:nvSpPr>
              <p:cNvPr id="16" name="Zeshoek 15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Ovaal 16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" name="Groep 12"/>
            <p:cNvGrpSpPr/>
            <p:nvPr/>
          </p:nvGrpSpPr>
          <p:grpSpPr>
            <a:xfrm>
              <a:off x="6995158" y="2980181"/>
              <a:ext cx="211975" cy="182737"/>
              <a:chOff x="2032461" y="4024728"/>
              <a:chExt cx="211975" cy="182737"/>
            </a:xfrm>
          </p:grpSpPr>
          <p:sp>
            <p:nvSpPr>
              <p:cNvPr id="14" name="Zeshoek 13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Ovaal 14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7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r="31314" b="60234"/>
          <a:stretch/>
        </p:blipFill>
        <p:spPr>
          <a:xfrm>
            <a:off x="4014789" y="2292376"/>
            <a:ext cx="4537234" cy="30063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06" t="26667" r="28364" b="26667"/>
          <a:stretch/>
        </p:blipFill>
        <p:spPr>
          <a:xfrm>
            <a:off x="92272" y="1283110"/>
            <a:ext cx="2383119" cy="3483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64" t="13928" r="42689" b="-5037"/>
          <a:stretch/>
        </p:blipFill>
        <p:spPr>
          <a:xfrm>
            <a:off x="2497542" y="1165790"/>
            <a:ext cx="542498" cy="4482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77989" y="3977506"/>
            <a:ext cx="2834510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Lift the BalanceBox® onto the hooks of the wall bracket</a:t>
            </a:r>
            <a:endParaRPr lang="en-US" dirty="0"/>
          </a:p>
        </p:txBody>
      </p:sp>
      <p:grpSp>
        <p:nvGrpSpPr>
          <p:cNvPr id="11" name="Groep 10"/>
          <p:cNvGrpSpPr/>
          <p:nvPr/>
        </p:nvGrpSpPr>
        <p:grpSpPr>
          <a:xfrm>
            <a:off x="4075526" y="2496716"/>
            <a:ext cx="6192000" cy="865591"/>
            <a:chOff x="1467495" y="2663691"/>
            <a:chExt cx="6192000" cy="865591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15" t="49087" r="19446" b="44655"/>
            <a:stretch/>
          </p:blipFill>
          <p:spPr>
            <a:xfrm>
              <a:off x="1467495" y="2663691"/>
              <a:ext cx="6192000" cy="865591"/>
            </a:xfrm>
            <a:prstGeom prst="rect">
              <a:avLst/>
            </a:prstGeom>
          </p:spPr>
        </p:pic>
        <p:grpSp>
          <p:nvGrpSpPr>
            <p:cNvPr id="13" name="Groep 12"/>
            <p:cNvGrpSpPr/>
            <p:nvPr/>
          </p:nvGrpSpPr>
          <p:grpSpPr>
            <a:xfrm>
              <a:off x="1949334" y="2980181"/>
              <a:ext cx="211975" cy="182737"/>
              <a:chOff x="2032461" y="4024728"/>
              <a:chExt cx="211975" cy="182737"/>
            </a:xfrm>
          </p:grpSpPr>
          <p:sp>
            <p:nvSpPr>
              <p:cNvPr id="17" name="Zeshoek 16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Ovaal 17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4" name="Groep 13"/>
            <p:cNvGrpSpPr/>
            <p:nvPr/>
          </p:nvGrpSpPr>
          <p:grpSpPr>
            <a:xfrm>
              <a:off x="6995158" y="2980181"/>
              <a:ext cx="211975" cy="182737"/>
              <a:chOff x="2032461" y="4024728"/>
              <a:chExt cx="211975" cy="182737"/>
            </a:xfrm>
          </p:grpSpPr>
          <p:sp>
            <p:nvSpPr>
              <p:cNvPr id="15" name="Zeshoek 14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Ovaal 15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67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0.02801 L -0.03372 -0.00162 C -0.03372 -0.01458 -0.02226 -0.03125 -0.01276 -0.03125 L 0.00821 -0.03125 " pathEditMode="relative" rAng="16200000" ptsTypes="AA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r="31314" b="60234"/>
          <a:stretch/>
        </p:blipFill>
        <p:spPr>
          <a:xfrm>
            <a:off x="4014789" y="2292376"/>
            <a:ext cx="4537234" cy="3006356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3671133" y="2129051"/>
            <a:ext cx="1299949" cy="12999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06" t="26667" r="28364" b="26667"/>
          <a:stretch/>
        </p:blipFill>
        <p:spPr>
          <a:xfrm>
            <a:off x="92272" y="1283110"/>
            <a:ext cx="2383119" cy="3483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64" t="13928" r="42689" b="-5037"/>
          <a:stretch/>
        </p:blipFill>
        <p:spPr>
          <a:xfrm>
            <a:off x="2200699" y="1298858"/>
            <a:ext cx="542498" cy="44820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77989" y="3977506"/>
            <a:ext cx="2834510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Lift the BalanceBox® onto the hooks of the wall bracket</a:t>
            </a:r>
            <a:endParaRPr lang="en-US" dirty="0"/>
          </a:p>
        </p:txBody>
      </p:sp>
      <p:grpSp>
        <p:nvGrpSpPr>
          <p:cNvPr id="13" name="Groep 12"/>
          <p:cNvGrpSpPr/>
          <p:nvPr/>
        </p:nvGrpSpPr>
        <p:grpSpPr>
          <a:xfrm>
            <a:off x="4075526" y="2496716"/>
            <a:ext cx="6192000" cy="865591"/>
            <a:chOff x="1467495" y="2663691"/>
            <a:chExt cx="6192000" cy="865591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15" t="49087" r="19446" b="44655"/>
            <a:stretch/>
          </p:blipFill>
          <p:spPr>
            <a:xfrm>
              <a:off x="1467495" y="2663691"/>
              <a:ext cx="6192000" cy="865591"/>
            </a:xfrm>
            <a:prstGeom prst="rect">
              <a:avLst/>
            </a:prstGeom>
          </p:spPr>
        </p:pic>
        <p:grpSp>
          <p:nvGrpSpPr>
            <p:cNvPr id="15" name="Groep 14"/>
            <p:cNvGrpSpPr/>
            <p:nvPr/>
          </p:nvGrpSpPr>
          <p:grpSpPr>
            <a:xfrm>
              <a:off x="1949334" y="2980181"/>
              <a:ext cx="211975" cy="182737"/>
              <a:chOff x="2032461" y="4024728"/>
              <a:chExt cx="211975" cy="182737"/>
            </a:xfrm>
          </p:grpSpPr>
          <p:sp>
            <p:nvSpPr>
              <p:cNvPr id="19" name="Zeshoek 18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Ovaal 19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6" name="Groep 15"/>
            <p:cNvGrpSpPr/>
            <p:nvPr/>
          </p:nvGrpSpPr>
          <p:grpSpPr>
            <a:xfrm>
              <a:off x="6995158" y="2980181"/>
              <a:ext cx="211975" cy="182737"/>
              <a:chOff x="2032461" y="4024728"/>
              <a:chExt cx="211975" cy="182737"/>
            </a:xfrm>
          </p:grpSpPr>
          <p:sp>
            <p:nvSpPr>
              <p:cNvPr id="17" name="Zeshoek 16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Ovaal 17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45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r="71188" b="80126"/>
          <a:stretch/>
        </p:blipFill>
        <p:spPr>
          <a:xfrm>
            <a:off x="3912211" y="1641875"/>
            <a:ext cx="4142375" cy="4087325"/>
          </a:xfrm>
          <a:prstGeom prst="rect">
            <a:avLst/>
          </a:prstGeom>
        </p:spPr>
      </p:pic>
      <p:grpSp>
        <p:nvGrpSpPr>
          <p:cNvPr id="13" name="Groep 12"/>
          <p:cNvGrpSpPr>
            <a:grpSpLocks noChangeAspect="1"/>
          </p:cNvGrpSpPr>
          <p:nvPr/>
        </p:nvGrpSpPr>
        <p:grpSpPr>
          <a:xfrm>
            <a:off x="4134999" y="2228791"/>
            <a:ext cx="16164000" cy="2259732"/>
            <a:chOff x="1467495" y="2663691"/>
            <a:chExt cx="6192000" cy="865591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15" t="49087" r="19446" b="44655"/>
            <a:stretch/>
          </p:blipFill>
          <p:spPr>
            <a:xfrm>
              <a:off x="1467495" y="2663691"/>
              <a:ext cx="6192000" cy="865591"/>
            </a:xfrm>
            <a:prstGeom prst="rect">
              <a:avLst/>
            </a:prstGeom>
          </p:spPr>
        </p:pic>
        <p:grpSp>
          <p:nvGrpSpPr>
            <p:cNvPr id="19" name="Groep 18"/>
            <p:cNvGrpSpPr/>
            <p:nvPr/>
          </p:nvGrpSpPr>
          <p:grpSpPr>
            <a:xfrm>
              <a:off x="1949334" y="2980181"/>
              <a:ext cx="211975" cy="182737"/>
              <a:chOff x="2032461" y="4024728"/>
              <a:chExt cx="211975" cy="182737"/>
            </a:xfrm>
          </p:grpSpPr>
          <p:sp>
            <p:nvSpPr>
              <p:cNvPr id="23" name="Zeshoek 22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Ovaal 23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0" name="Groep 19"/>
            <p:cNvGrpSpPr/>
            <p:nvPr/>
          </p:nvGrpSpPr>
          <p:grpSpPr>
            <a:xfrm>
              <a:off x="6995158" y="2980181"/>
              <a:ext cx="211975" cy="182737"/>
              <a:chOff x="2032461" y="4024728"/>
              <a:chExt cx="211975" cy="182737"/>
            </a:xfrm>
          </p:grpSpPr>
          <p:sp>
            <p:nvSpPr>
              <p:cNvPr id="21" name="Zeshoek 20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Ovaal 21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21" t="38325" r="33539" b="17599"/>
          <a:stretch/>
        </p:blipFill>
        <p:spPr>
          <a:xfrm>
            <a:off x="1358170" y="2228849"/>
            <a:ext cx="1772129" cy="226800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2977380" y="1197592"/>
            <a:ext cx="3536186" cy="3536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" name="Ovaal 10"/>
          <p:cNvSpPr/>
          <p:nvPr/>
        </p:nvSpPr>
        <p:spPr>
          <a:xfrm>
            <a:off x="5269357" y="2410864"/>
            <a:ext cx="351000" cy="35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rgbClr val="FF11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15" t="50704" r="42120" b="27998"/>
          <a:stretch/>
        </p:blipFill>
        <p:spPr>
          <a:xfrm>
            <a:off x="5237445" y="2400816"/>
            <a:ext cx="403030" cy="373777"/>
          </a:xfrm>
          <a:prstGeom prst="rect">
            <a:avLst/>
          </a:prstGeom>
          <a:ln>
            <a:noFill/>
          </a:ln>
        </p:spPr>
      </p:pic>
      <p:sp>
        <p:nvSpPr>
          <p:cNvPr id="12" name="Boog 11"/>
          <p:cNvSpPr/>
          <p:nvPr/>
        </p:nvSpPr>
        <p:spPr>
          <a:xfrm rot="17100000">
            <a:off x="4750944" y="1890836"/>
            <a:ext cx="1387829" cy="1387829"/>
          </a:xfrm>
          <a:prstGeom prst="arc">
            <a:avLst/>
          </a:prstGeom>
          <a:ln w="50800">
            <a:solidFill>
              <a:srgbClr val="FF111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7" t="19777" r="7711" b="48880"/>
          <a:stretch/>
        </p:blipFill>
        <p:spPr>
          <a:xfrm>
            <a:off x="1956639" y="2301250"/>
            <a:ext cx="1296003" cy="5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77989" y="3977506"/>
            <a:ext cx="2834510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Tighten the lock screw on both sides, make sure it moves into the wall  bracket and the BalanceBox® can </a:t>
            </a:r>
            <a:r>
              <a:rPr lang="en-US" b="1" dirty="0" smtClean="0"/>
              <a:t>NOT</a:t>
            </a:r>
            <a:r>
              <a:rPr lang="en-US" dirty="0" smtClean="0"/>
              <a:t> be lifted off the hooks and is secure on the wall.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1997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Mounting a BalanceBox®400 </a:t>
            </a:r>
            <a:r>
              <a:rPr lang="nl-NL" sz="3200" dirty="0" err="1" smtClean="0"/>
              <a:t>to</a:t>
            </a:r>
            <a:r>
              <a:rPr lang="nl-NL" sz="3200" dirty="0" smtClean="0"/>
              <a:t> a </a:t>
            </a:r>
            <a:r>
              <a:rPr lang="nl-NL" sz="3200" dirty="0" err="1" smtClean="0"/>
              <a:t>brick</a:t>
            </a:r>
            <a:r>
              <a:rPr lang="nl-NL" sz="3200" dirty="0" smtClean="0"/>
              <a:t> </a:t>
            </a:r>
            <a:r>
              <a:rPr lang="nl-NL" sz="3200" dirty="0" err="1" smtClean="0"/>
              <a:t>wall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22709" y="4413734"/>
            <a:ext cx="5316293" cy="191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Unpack the </a:t>
            </a:r>
            <a:r>
              <a:rPr lang="nl-NL" dirty="0" smtClean="0"/>
              <a:t>BalanceBox®400</a:t>
            </a:r>
          </a:p>
          <a:p>
            <a:r>
              <a:rPr lang="nl-NL" dirty="0" smtClean="0"/>
              <a:t>Take the </a:t>
            </a:r>
            <a:r>
              <a:rPr lang="nl-NL" dirty="0" err="1" smtClean="0"/>
              <a:t>wall</a:t>
            </a:r>
            <a:r>
              <a:rPr lang="nl-NL" dirty="0" smtClean="0"/>
              <a:t> bracket out of the box</a:t>
            </a:r>
          </a:p>
          <a:p>
            <a:r>
              <a:rPr lang="nl-NL" dirty="0" err="1" smtClean="0"/>
              <a:t>Note</a:t>
            </a:r>
            <a:r>
              <a:rPr lang="nl-NL" dirty="0" smtClean="0"/>
              <a:t> the </a:t>
            </a:r>
            <a:r>
              <a:rPr lang="nl-NL" dirty="0" err="1" smtClean="0"/>
              <a:t>slotted</a:t>
            </a:r>
            <a:r>
              <a:rPr lang="nl-NL" dirty="0" smtClean="0"/>
              <a:t>/</a:t>
            </a:r>
            <a:r>
              <a:rPr lang="nl-NL" dirty="0" err="1" smtClean="0"/>
              <a:t>slanted</a:t>
            </a:r>
            <a:r>
              <a:rPr lang="nl-NL" dirty="0" smtClean="0"/>
              <a:t> holes </a:t>
            </a:r>
            <a:r>
              <a:rPr lang="nl-NL" dirty="0" err="1" smtClean="0"/>
              <a:t>for</a:t>
            </a:r>
            <a:r>
              <a:rPr lang="nl-NL" dirty="0" smtClean="0"/>
              <a:t> level </a:t>
            </a:r>
            <a:r>
              <a:rPr lang="nl-NL" dirty="0" err="1" smtClean="0"/>
              <a:t>wall</a:t>
            </a:r>
            <a:r>
              <a:rPr lang="nl-NL" dirty="0" smtClean="0"/>
              <a:t> </a:t>
            </a:r>
            <a:r>
              <a:rPr lang="nl-NL" dirty="0" err="1" smtClean="0"/>
              <a:t>mounting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err="1" smtClean="0"/>
              <a:t>Round</a:t>
            </a:r>
            <a:r>
              <a:rPr lang="nl-NL" dirty="0" smtClean="0"/>
              <a:t> holes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locking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mobile stand / floor support </a:t>
            </a:r>
            <a:r>
              <a:rPr lang="nl-NL" dirty="0" err="1" smtClean="0"/>
              <a:t>mounting</a:t>
            </a:r>
            <a:r>
              <a:rPr lang="nl-NL" dirty="0" smtClean="0"/>
              <a:t>.</a:t>
            </a:r>
          </a:p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83" t="33761" r="8209" b="36881"/>
          <a:stretch/>
        </p:blipFill>
        <p:spPr>
          <a:xfrm>
            <a:off x="469783" y="1082177"/>
            <a:ext cx="7925849" cy="370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04" t="40652" r="49888" b="45932"/>
          <a:stretch/>
        </p:blipFill>
        <p:spPr>
          <a:xfrm>
            <a:off x="1283514" y="4530055"/>
            <a:ext cx="2063693" cy="1875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27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/>
          <p:cNvGrpSpPr>
            <a:grpSpLocks noChangeAspect="1"/>
          </p:cNvGrpSpPr>
          <p:nvPr/>
        </p:nvGrpSpPr>
        <p:grpSpPr>
          <a:xfrm>
            <a:off x="4134999" y="2228791"/>
            <a:ext cx="16164000" cy="2259732"/>
            <a:chOff x="1467495" y="2663691"/>
            <a:chExt cx="6192000" cy="865591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15" t="49087" r="19446" b="44655"/>
            <a:stretch/>
          </p:blipFill>
          <p:spPr>
            <a:xfrm>
              <a:off x="1467495" y="2663691"/>
              <a:ext cx="6192000" cy="865591"/>
            </a:xfrm>
            <a:prstGeom prst="rect">
              <a:avLst/>
            </a:prstGeom>
          </p:spPr>
        </p:pic>
        <p:grpSp>
          <p:nvGrpSpPr>
            <p:cNvPr id="35" name="Groep 34"/>
            <p:cNvGrpSpPr/>
            <p:nvPr/>
          </p:nvGrpSpPr>
          <p:grpSpPr>
            <a:xfrm>
              <a:off x="1949334" y="2980181"/>
              <a:ext cx="211975" cy="182737"/>
              <a:chOff x="2032461" y="4024728"/>
              <a:chExt cx="211975" cy="182737"/>
            </a:xfrm>
          </p:grpSpPr>
          <p:sp>
            <p:nvSpPr>
              <p:cNvPr id="39" name="Zeshoek 38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al 39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/>
            <p:cNvGrpSpPr/>
            <p:nvPr/>
          </p:nvGrpSpPr>
          <p:grpSpPr>
            <a:xfrm>
              <a:off x="6995158" y="2980181"/>
              <a:ext cx="211975" cy="182737"/>
              <a:chOff x="2032461" y="4024728"/>
              <a:chExt cx="211975" cy="182737"/>
            </a:xfrm>
          </p:grpSpPr>
          <p:sp>
            <p:nvSpPr>
              <p:cNvPr id="37" name="Zeshoek 36"/>
              <p:cNvSpPr>
                <a:spLocks noChangeAspect="1"/>
              </p:cNvSpPr>
              <p:nvPr/>
            </p:nvSpPr>
            <p:spPr>
              <a:xfrm>
                <a:off x="2032461" y="4024728"/>
                <a:ext cx="211975" cy="182737"/>
              </a:xfrm>
              <a:prstGeom prst="hexagon">
                <a:avLst>
                  <a:gd name="adj" fmla="val 29545"/>
                  <a:gd name="vf" fmla="val 11547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>
                <a:spLocks noChangeAspect="1"/>
              </p:cNvSpPr>
              <p:nvPr/>
            </p:nvSpPr>
            <p:spPr>
              <a:xfrm>
                <a:off x="2048448" y="4024728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9" r="71188" b="80126"/>
          <a:stretch/>
        </p:blipFill>
        <p:spPr>
          <a:xfrm>
            <a:off x="3912211" y="1641875"/>
            <a:ext cx="4142375" cy="408732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21" t="38325" r="33539" b="17599"/>
          <a:stretch/>
        </p:blipFill>
        <p:spPr>
          <a:xfrm>
            <a:off x="1358170" y="2228849"/>
            <a:ext cx="1772129" cy="226800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2977380" y="1197592"/>
            <a:ext cx="3536186" cy="3536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" name="Ovaal 10"/>
          <p:cNvSpPr/>
          <p:nvPr/>
        </p:nvSpPr>
        <p:spPr>
          <a:xfrm>
            <a:off x="5269357" y="2410864"/>
            <a:ext cx="351000" cy="35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rgbClr val="FF11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15" t="50704" r="42120" b="27998"/>
          <a:stretch/>
        </p:blipFill>
        <p:spPr>
          <a:xfrm>
            <a:off x="5237445" y="2400816"/>
            <a:ext cx="403030" cy="373777"/>
          </a:xfrm>
          <a:prstGeom prst="rect">
            <a:avLst/>
          </a:prstGeom>
          <a:ln>
            <a:noFill/>
          </a:ln>
        </p:spPr>
      </p:pic>
      <p:sp>
        <p:nvSpPr>
          <p:cNvPr id="12" name="Boog 11"/>
          <p:cNvSpPr/>
          <p:nvPr/>
        </p:nvSpPr>
        <p:spPr>
          <a:xfrm rot="17100000">
            <a:off x="4750944" y="1890836"/>
            <a:ext cx="1387829" cy="1387829"/>
          </a:xfrm>
          <a:prstGeom prst="arc">
            <a:avLst/>
          </a:prstGeom>
          <a:ln w="50800">
            <a:solidFill>
              <a:srgbClr val="FF111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7" t="19777" r="7711" b="48880"/>
          <a:stretch/>
        </p:blipFill>
        <p:spPr>
          <a:xfrm>
            <a:off x="1766867" y="2301250"/>
            <a:ext cx="1296003" cy="5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77989" y="3977506"/>
            <a:ext cx="2834510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Tighten the lock screw on both sides, make sure it moves into the wall  bracket and the BalanceBox® can </a:t>
            </a:r>
            <a:r>
              <a:rPr lang="en-US" b="1" dirty="0" smtClean="0"/>
              <a:t>NOT</a:t>
            </a:r>
            <a:r>
              <a:rPr lang="en-US" dirty="0" smtClean="0"/>
              <a:t> be lifted off the hooks and is secure on the wall.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77989" y="3977506"/>
            <a:ext cx="2834510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Tighten the lock screw on both sides, make sure it moves into the wall  bracket and the BalanceBox® can </a:t>
            </a:r>
            <a:r>
              <a:rPr lang="en-US" b="1" dirty="0" smtClean="0"/>
              <a:t>NOT</a:t>
            </a:r>
            <a:r>
              <a:rPr lang="en-US" dirty="0" smtClean="0"/>
              <a:t> be lifted off the hooks and is secure on the wall.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21" t="3476" r="2841" b="66412"/>
          <a:stretch/>
        </p:blipFill>
        <p:spPr>
          <a:xfrm>
            <a:off x="643502" y="1409350"/>
            <a:ext cx="5278150" cy="378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30" t="68288" r="2732" b="1600"/>
          <a:stretch/>
        </p:blipFill>
        <p:spPr>
          <a:xfrm>
            <a:off x="6054401" y="1604009"/>
            <a:ext cx="2644983" cy="18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77989" y="3977506"/>
            <a:ext cx="2834510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Always align the </a:t>
            </a:r>
            <a:r>
              <a:rPr lang="en-US" dirty="0" err="1" smtClean="0"/>
              <a:t>BalanceBox</a:t>
            </a:r>
            <a:r>
              <a:rPr lang="en-US" dirty="0" smtClean="0"/>
              <a:t> vertically!</a:t>
            </a:r>
          </a:p>
          <a:p>
            <a:endParaRPr lang="en-US" dirty="0"/>
          </a:p>
          <a:p>
            <a:r>
              <a:rPr lang="en-US" dirty="0" smtClean="0"/>
              <a:t>Avoid it crashing into the wall during use and noise from misalignment.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09" t="22361" r="44069" b="22222"/>
          <a:stretch/>
        </p:blipFill>
        <p:spPr>
          <a:xfrm rot="60000">
            <a:off x="2005133" y="1253313"/>
            <a:ext cx="647700" cy="38004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89" t="22500" r="51258" b="72361"/>
          <a:stretch/>
        </p:blipFill>
        <p:spPr>
          <a:xfrm>
            <a:off x="2049560" y="1262838"/>
            <a:ext cx="257175" cy="3524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73" t="70591" r="49596" b="25381"/>
          <a:stretch/>
        </p:blipFill>
        <p:spPr>
          <a:xfrm rot="60000">
            <a:off x="2049587" y="4568296"/>
            <a:ext cx="314326" cy="276225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/>
        </p:nvCxnSpPr>
        <p:spPr>
          <a:xfrm>
            <a:off x="2072247" y="1116409"/>
            <a:ext cx="0" cy="53802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84" t="12151" r="39964" b="15914"/>
          <a:stretch/>
        </p:blipFill>
        <p:spPr>
          <a:xfrm rot="60000">
            <a:off x="3719145" y="1257675"/>
            <a:ext cx="568032" cy="655200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89" t="22500" r="51258" b="72361"/>
          <a:stretch/>
        </p:blipFill>
        <p:spPr>
          <a:xfrm>
            <a:off x="3748552" y="1262838"/>
            <a:ext cx="257175" cy="352425"/>
          </a:xfrm>
          <a:prstGeom prst="rect">
            <a:avLst/>
          </a:prstGeom>
        </p:spPr>
      </p:pic>
      <p:cxnSp>
        <p:nvCxnSpPr>
          <p:cNvPr id="23" name="Rechte verbindingslijn 22"/>
          <p:cNvCxnSpPr/>
          <p:nvPr/>
        </p:nvCxnSpPr>
        <p:spPr>
          <a:xfrm>
            <a:off x="3771239" y="1116409"/>
            <a:ext cx="0" cy="66977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73" t="70591" r="49596" b="25381"/>
          <a:stretch/>
        </p:blipFill>
        <p:spPr>
          <a:xfrm rot="60000">
            <a:off x="3742530" y="4568296"/>
            <a:ext cx="314326" cy="276225"/>
          </a:xfrm>
          <a:prstGeom prst="rect">
            <a:avLst/>
          </a:prstGeom>
        </p:spPr>
      </p:pic>
      <p:cxnSp>
        <p:nvCxnSpPr>
          <p:cNvPr id="28" name="Rechte verbindingslijn 27"/>
          <p:cNvCxnSpPr/>
          <p:nvPr/>
        </p:nvCxnSpPr>
        <p:spPr>
          <a:xfrm>
            <a:off x="1625600" y="3977506"/>
            <a:ext cx="1332753" cy="1323623"/>
          </a:xfrm>
          <a:prstGeom prst="line">
            <a:avLst/>
          </a:prstGeom>
          <a:ln w="114300" cap="rnd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V="1">
            <a:off x="1596216" y="3977505"/>
            <a:ext cx="1332753" cy="1323623"/>
          </a:xfrm>
          <a:prstGeom prst="line">
            <a:avLst/>
          </a:prstGeom>
          <a:ln w="114300" cap="rnd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/>
          <p:cNvGrpSpPr/>
          <p:nvPr/>
        </p:nvGrpSpPr>
        <p:grpSpPr>
          <a:xfrm>
            <a:off x="3170256" y="1533525"/>
            <a:ext cx="796330" cy="3800476"/>
            <a:chOff x="3170256" y="1533525"/>
            <a:chExt cx="796330" cy="3800476"/>
          </a:xfrm>
        </p:grpSpPr>
        <p:grpSp>
          <p:nvGrpSpPr>
            <p:cNvPr id="3" name="Groep 2"/>
            <p:cNvGrpSpPr/>
            <p:nvPr/>
          </p:nvGrpSpPr>
          <p:grpSpPr>
            <a:xfrm rot="60000">
              <a:off x="3650875" y="2151251"/>
              <a:ext cx="315711" cy="2849374"/>
              <a:chOff x="4068536" y="1246376"/>
              <a:chExt cx="476275" cy="4428000"/>
            </a:xfrm>
          </p:grpSpPr>
          <p:pic>
            <p:nvPicPr>
              <p:cNvPr id="7" name="Afbeelding 6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720" t="35307" r="11842" b="32237"/>
              <a:stretch/>
            </p:blipFill>
            <p:spPr>
              <a:xfrm rot="5400000">
                <a:off x="2092674" y="3222238"/>
                <a:ext cx="4428000" cy="476275"/>
              </a:xfrm>
              <a:prstGeom prst="rect">
                <a:avLst/>
              </a:prstGeom>
            </p:spPr>
          </p:pic>
          <p:sp>
            <p:nvSpPr>
              <p:cNvPr id="2" name="Rechthoek 1"/>
              <p:cNvSpPr/>
              <p:nvPr/>
            </p:nvSpPr>
            <p:spPr>
              <a:xfrm>
                <a:off x="4126706" y="1357314"/>
                <a:ext cx="34560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8" name="Afbeelding 7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5528" t="35307" r="44684" b="50308"/>
              <a:stretch/>
            </p:blipFill>
            <p:spPr>
              <a:xfrm>
                <a:off x="4112306" y="1306497"/>
                <a:ext cx="370800" cy="136234"/>
              </a:xfrm>
              <a:prstGeom prst="rect">
                <a:avLst/>
              </a:prstGeom>
            </p:spPr>
          </p:pic>
        </p:grpSp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709" t="22361" r="44069" b="22222"/>
            <a:stretch/>
          </p:blipFill>
          <p:spPr>
            <a:xfrm rot="60000">
              <a:off x="3170256" y="1533525"/>
              <a:ext cx="647700" cy="3800476"/>
            </a:xfrm>
            <a:prstGeom prst="rect">
              <a:avLst/>
            </a:prstGeom>
          </p:spPr>
        </p:pic>
      </p:grpSp>
      <p:grpSp>
        <p:nvGrpSpPr>
          <p:cNvPr id="19" name="Groep 18"/>
          <p:cNvGrpSpPr/>
          <p:nvPr/>
        </p:nvGrpSpPr>
        <p:grpSpPr>
          <a:xfrm rot="-60000">
            <a:off x="3199702" y="1531755"/>
            <a:ext cx="796330" cy="3800476"/>
            <a:chOff x="3170256" y="1533525"/>
            <a:chExt cx="796330" cy="3800476"/>
          </a:xfrm>
        </p:grpSpPr>
        <p:grpSp>
          <p:nvGrpSpPr>
            <p:cNvPr id="20" name="Groep 19"/>
            <p:cNvGrpSpPr/>
            <p:nvPr/>
          </p:nvGrpSpPr>
          <p:grpSpPr>
            <a:xfrm rot="60000">
              <a:off x="3650875" y="2151251"/>
              <a:ext cx="315711" cy="2849374"/>
              <a:chOff x="4068536" y="1246376"/>
              <a:chExt cx="476275" cy="4428000"/>
            </a:xfrm>
          </p:grpSpPr>
          <p:pic>
            <p:nvPicPr>
              <p:cNvPr id="22" name="Afbeelding 21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720" t="35307" r="11842" b="32237"/>
              <a:stretch/>
            </p:blipFill>
            <p:spPr>
              <a:xfrm rot="5400000">
                <a:off x="2092674" y="3222238"/>
                <a:ext cx="4428000" cy="476275"/>
              </a:xfrm>
              <a:prstGeom prst="rect">
                <a:avLst/>
              </a:prstGeom>
            </p:spPr>
          </p:pic>
          <p:sp>
            <p:nvSpPr>
              <p:cNvPr id="23" name="Rechthoek 22"/>
              <p:cNvSpPr/>
              <p:nvPr/>
            </p:nvSpPr>
            <p:spPr>
              <a:xfrm>
                <a:off x="4126706" y="1357314"/>
                <a:ext cx="345600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4" name="Afbeelding 23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5528" t="35307" r="44684" b="50308"/>
              <a:stretch/>
            </p:blipFill>
            <p:spPr>
              <a:xfrm>
                <a:off x="4112306" y="1306497"/>
                <a:ext cx="370800" cy="136234"/>
              </a:xfrm>
              <a:prstGeom prst="rect">
                <a:avLst/>
              </a:prstGeom>
            </p:spPr>
          </p:pic>
        </p:grpSp>
        <p:pic>
          <p:nvPicPr>
            <p:cNvPr id="21" name="Afbeelding 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709" t="22361" r="44069" b="22222"/>
            <a:stretch/>
          </p:blipFill>
          <p:spPr>
            <a:xfrm rot="60000">
              <a:off x="3170256" y="1533525"/>
              <a:ext cx="647700" cy="3800476"/>
            </a:xfrm>
            <a:prstGeom prst="rect">
              <a:avLst/>
            </a:prstGeom>
          </p:spPr>
        </p:pic>
      </p:grpSp>
      <p:sp>
        <p:nvSpPr>
          <p:cNvPr id="11" name="Ovaal 10"/>
          <p:cNvSpPr/>
          <p:nvPr/>
        </p:nvSpPr>
        <p:spPr>
          <a:xfrm>
            <a:off x="4661685" y="4800781"/>
            <a:ext cx="351000" cy="35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FF11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15" t="50704" r="42120" b="27998"/>
          <a:stretch/>
        </p:blipFill>
        <p:spPr>
          <a:xfrm>
            <a:off x="4629773" y="4790733"/>
            <a:ext cx="403030" cy="373777"/>
          </a:xfrm>
          <a:prstGeom prst="rect">
            <a:avLst/>
          </a:prstGeom>
          <a:ln>
            <a:noFill/>
          </a:ln>
        </p:spPr>
      </p:pic>
      <p:sp>
        <p:nvSpPr>
          <p:cNvPr id="12" name="Boog 11"/>
          <p:cNvSpPr/>
          <p:nvPr/>
        </p:nvSpPr>
        <p:spPr>
          <a:xfrm rot="17100000">
            <a:off x="4143272" y="4280753"/>
            <a:ext cx="1387829" cy="1387829"/>
          </a:xfrm>
          <a:prstGeom prst="arc">
            <a:avLst/>
          </a:prstGeom>
          <a:ln w="50800">
            <a:solidFill>
              <a:srgbClr val="FF111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77989" y="5000964"/>
            <a:ext cx="2834510" cy="11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Adjust the two screws at the bottom inside to level the </a:t>
            </a:r>
            <a:r>
              <a:rPr lang="nl-NL" dirty="0"/>
              <a:t>BalanceBox</a:t>
            </a:r>
            <a:r>
              <a:rPr lang="nl-NL" dirty="0" smtClean="0"/>
              <a:t>®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wall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89" t="22500" r="51258" b="72361"/>
          <a:stretch/>
        </p:blipFill>
        <p:spPr>
          <a:xfrm>
            <a:off x="3214683" y="1543050"/>
            <a:ext cx="257175" cy="3524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73" t="70591" r="49596" b="25381"/>
          <a:stretch/>
        </p:blipFill>
        <p:spPr>
          <a:xfrm rot="60000">
            <a:off x="3248045" y="4853270"/>
            <a:ext cx="314326" cy="276225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/>
        </p:nvCxnSpPr>
        <p:spPr>
          <a:xfrm>
            <a:off x="3225418" y="1396621"/>
            <a:ext cx="0" cy="45629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1" t="29304" r="46603" b="337"/>
          <a:stretch/>
        </p:blipFill>
        <p:spPr>
          <a:xfrm>
            <a:off x="5670957" y="1137300"/>
            <a:ext cx="2841542" cy="3790984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</p:pic>
      <p:sp>
        <p:nvSpPr>
          <p:cNvPr id="9" name="Ovaal 8"/>
          <p:cNvSpPr/>
          <p:nvPr/>
        </p:nvSpPr>
        <p:spPr>
          <a:xfrm>
            <a:off x="3207010" y="4758667"/>
            <a:ext cx="432000" cy="432000"/>
          </a:xfrm>
          <a:prstGeom prst="ellipse">
            <a:avLst/>
          </a:prstGeom>
          <a:noFill/>
          <a:ln>
            <a:solidFill>
              <a:srgbClr val="F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5 0.00046 L -0.00695 0.00046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smtClean="0"/>
              <a:t>the Mobile stand</a:t>
            </a:r>
            <a:endParaRPr lang="en-US" sz="32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790950" y="4088593"/>
            <a:ext cx="4235774" cy="16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NOTE:</a:t>
            </a:r>
          </a:p>
          <a:p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mounting</a:t>
            </a:r>
            <a:r>
              <a:rPr lang="nl-NL" dirty="0" smtClean="0"/>
              <a:t> the BalanceBox® </a:t>
            </a:r>
            <a:r>
              <a:rPr lang="nl-NL" dirty="0" err="1" smtClean="0"/>
              <a:t>to</a:t>
            </a:r>
            <a:r>
              <a:rPr lang="nl-NL" dirty="0" smtClean="0"/>
              <a:t> the Mobile stand or floor support, or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the Tilt feature </a:t>
            </a:r>
            <a:r>
              <a:rPr lang="nl-NL" dirty="0" err="1" smtClean="0"/>
              <a:t>always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the </a:t>
            </a:r>
            <a:r>
              <a:rPr lang="nl-NL" dirty="0" err="1" smtClean="0"/>
              <a:t>bottom</a:t>
            </a:r>
            <a:r>
              <a:rPr lang="nl-NL" dirty="0" smtClean="0"/>
              <a:t> </a:t>
            </a:r>
            <a:r>
              <a:rPr lang="nl-NL" dirty="0" err="1" smtClean="0"/>
              <a:t>mounting</a:t>
            </a:r>
            <a:r>
              <a:rPr lang="nl-NL" dirty="0" smtClean="0"/>
              <a:t> </a:t>
            </a:r>
            <a:r>
              <a:rPr lang="nl-NL" dirty="0" err="1" smtClean="0"/>
              <a:t>positions</a:t>
            </a:r>
            <a:r>
              <a:rPr lang="nl-NL" dirty="0" smtClean="0"/>
              <a:t> in </a:t>
            </a:r>
            <a:r>
              <a:rPr lang="nl-NL" dirty="0" err="1" smtClean="0"/>
              <a:t>addition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wall</a:t>
            </a:r>
            <a:r>
              <a:rPr lang="nl-NL" dirty="0" smtClean="0"/>
              <a:t> bracket!</a:t>
            </a:r>
            <a:endParaRPr lang="en-US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11" t="24173" r="35906" b="36992"/>
          <a:stretch/>
        </p:blipFill>
        <p:spPr>
          <a:xfrm>
            <a:off x="581900" y="1259068"/>
            <a:ext cx="2356786" cy="4460970"/>
          </a:xfrm>
          <a:prstGeom prst="rect">
            <a:avLst/>
          </a:prstGeom>
        </p:spPr>
      </p:pic>
      <p:sp>
        <p:nvSpPr>
          <p:cNvPr id="28" name="Rechthoek 27"/>
          <p:cNvSpPr/>
          <p:nvPr/>
        </p:nvSpPr>
        <p:spPr>
          <a:xfrm>
            <a:off x="2266759" y="3177607"/>
            <a:ext cx="360000" cy="360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Rechte verbindingslijn 28"/>
          <p:cNvCxnSpPr>
            <a:stCxn id="28" idx="3"/>
            <a:endCxn id="26" idx="1"/>
          </p:cNvCxnSpPr>
          <p:nvPr/>
        </p:nvCxnSpPr>
        <p:spPr>
          <a:xfrm flipV="1">
            <a:off x="2626759" y="2527410"/>
            <a:ext cx="402895" cy="830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ep 29"/>
          <p:cNvGrpSpPr/>
          <p:nvPr/>
        </p:nvGrpSpPr>
        <p:grpSpPr>
          <a:xfrm>
            <a:off x="5192381" y="3075737"/>
            <a:ext cx="578598" cy="647630"/>
            <a:chOff x="1421393" y="5428611"/>
            <a:chExt cx="578598" cy="647630"/>
          </a:xfrm>
        </p:grpSpPr>
        <p:sp>
          <p:nvSpPr>
            <p:cNvPr id="31" name="Afgeronde rechthoek 30"/>
            <p:cNvSpPr/>
            <p:nvPr/>
          </p:nvSpPr>
          <p:spPr>
            <a:xfrm>
              <a:off x="1421393" y="5530776"/>
              <a:ext cx="574675" cy="545465"/>
            </a:xfrm>
            <a:prstGeom prst="roundRect">
              <a:avLst>
                <a:gd name="adj" fmla="val 4066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PH </a:t>
              </a:r>
              <a:endPara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Afbeelding 3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58" t="70484" r="37654" b="25329"/>
            <a:stretch/>
          </p:blipFill>
          <p:spPr bwMode="auto">
            <a:xfrm>
              <a:off x="1423991" y="5776911"/>
              <a:ext cx="576000" cy="192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Afbeelding 32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863" t="69627" r="61942" b="24092"/>
            <a:stretch/>
          </p:blipFill>
          <p:spPr bwMode="auto">
            <a:xfrm>
              <a:off x="1464306" y="5428611"/>
              <a:ext cx="269241" cy="4327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>
            <a:off x="3029654" y="1293599"/>
            <a:ext cx="2766718" cy="2467622"/>
            <a:chOff x="3029654" y="1293599"/>
            <a:chExt cx="2766718" cy="2467622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108" t="39241" r="35151" b="38884"/>
            <a:stretch/>
          </p:blipFill>
          <p:spPr>
            <a:xfrm>
              <a:off x="3029654" y="1293599"/>
              <a:ext cx="2766718" cy="246762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1557">
              <a:off x="4230052" y="2319630"/>
              <a:ext cx="542769" cy="432000"/>
            </a:xfrm>
            <a:prstGeom prst="rect">
              <a:avLst/>
            </a:prstGeom>
          </p:spPr>
        </p:pic>
      </p:grpSp>
      <p:pic>
        <p:nvPicPr>
          <p:cNvPr id="38" name="Afbeelding 3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30" t="15368" r="16036" b="38633"/>
          <a:stretch/>
        </p:blipFill>
        <p:spPr>
          <a:xfrm>
            <a:off x="6461794" y="1185553"/>
            <a:ext cx="1998005" cy="2304000"/>
          </a:xfrm>
          <a:prstGeom prst="rect">
            <a:avLst/>
          </a:prstGeom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982380" y="5658935"/>
            <a:ext cx="1555826" cy="49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Mobile stand</a:t>
            </a:r>
            <a:endParaRPr lang="en-US" dirty="0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6688012" y="3351310"/>
            <a:ext cx="1555826" cy="49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Floor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Mounting a BalanceBox®400 </a:t>
            </a:r>
            <a:r>
              <a:rPr lang="nl-NL" sz="3200" dirty="0" err="1" smtClean="0"/>
              <a:t>to</a:t>
            </a:r>
            <a:r>
              <a:rPr lang="nl-NL" sz="3200" dirty="0" smtClean="0"/>
              <a:t> a </a:t>
            </a:r>
            <a:r>
              <a:rPr lang="nl-NL" sz="3200" dirty="0" err="1" smtClean="0"/>
              <a:t>brick</a:t>
            </a:r>
            <a:r>
              <a:rPr lang="nl-NL" sz="3200" dirty="0" smtClean="0"/>
              <a:t> </a:t>
            </a:r>
            <a:r>
              <a:rPr lang="nl-NL" sz="3200" dirty="0" err="1" smtClean="0"/>
              <a:t>wall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Mount</a:t>
            </a:r>
            <a:r>
              <a:rPr lang="nl-NL" dirty="0" smtClean="0"/>
              <a:t> the </a:t>
            </a:r>
            <a:r>
              <a:rPr lang="nl-NL" dirty="0" err="1" smtClean="0"/>
              <a:t>wall</a:t>
            </a:r>
            <a:r>
              <a:rPr lang="nl-NL" dirty="0" smtClean="0"/>
              <a:t> frame cover </a:t>
            </a:r>
            <a:r>
              <a:rPr lang="nl-NL" dirty="0" err="1" smtClean="0"/>
              <a:t>by</a:t>
            </a:r>
            <a:r>
              <a:rPr lang="nl-NL" dirty="0" smtClean="0"/>
              <a:t> sliding </a:t>
            </a:r>
            <a:r>
              <a:rPr lang="nl-NL" dirty="0" err="1" smtClean="0"/>
              <a:t>it</a:t>
            </a:r>
            <a:r>
              <a:rPr lang="nl-NL" dirty="0" smtClean="0"/>
              <a:t> in at the top </a:t>
            </a:r>
            <a:r>
              <a:rPr lang="nl-NL" dirty="0" err="1" smtClean="0"/>
              <a:t>between</a:t>
            </a:r>
            <a:r>
              <a:rPr lang="nl-NL" dirty="0" smtClean="0"/>
              <a:t> the </a:t>
            </a:r>
            <a:r>
              <a:rPr lang="nl-NL" dirty="0" err="1" smtClean="0"/>
              <a:t>wall</a:t>
            </a:r>
            <a:r>
              <a:rPr lang="nl-NL" dirty="0" smtClean="0"/>
              <a:t> frame </a:t>
            </a:r>
            <a:r>
              <a:rPr lang="nl-NL" dirty="0" err="1" smtClean="0"/>
              <a:t>and</a:t>
            </a:r>
            <a:r>
              <a:rPr lang="nl-NL" dirty="0" smtClean="0"/>
              <a:t> the </a:t>
            </a:r>
            <a:r>
              <a:rPr lang="nl-NL" dirty="0" err="1" smtClean="0"/>
              <a:t>application</a:t>
            </a:r>
            <a:r>
              <a:rPr lang="nl-NL" dirty="0" smtClean="0"/>
              <a:t> frame.</a:t>
            </a:r>
          </a:p>
          <a:p>
            <a:r>
              <a:rPr lang="nl-NL" dirty="0" err="1" smtClean="0"/>
              <a:t>Tighten</a:t>
            </a:r>
            <a:r>
              <a:rPr lang="nl-NL" dirty="0" smtClean="0"/>
              <a:t> the </a:t>
            </a:r>
            <a:r>
              <a:rPr lang="nl-NL" dirty="0" err="1" smtClean="0"/>
              <a:t>screws</a:t>
            </a:r>
            <a:endParaRPr lang="nl-NL" dirty="0" smtClean="0"/>
          </a:p>
          <a:p>
            <a:endParaRPr lang="nl-NL" dirty="0" smtClean="0"/>
          </a:p>
          <a:p>
            <a:r>
              <a:rPr lang="nl-NL" u="sng" dirty="0" smtClean="0"/>
              <a:t>NOTE</a:t>
            </a:r>
            <a:r>
              <a:rPr lang="nl-NL" dirty="0" smtClean="0"/>
              <a:t>: the cover is NOT </a:t>
            </a:r>
            <a:r>
              <a:rPr lang="nl-NL" dirty="0" err="1" smtClean="0"/>
              <a:t>included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BalanceBox®400H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89" name="Line 6"/>
          <p:cNvSpPr>
            <a:spLocks noChangeShapeType="1"/>
          </p:cNvSpPr>
          <p:nvPr/>
        </p:nvSpPr>
        <p:spPr bwMode="auto">
          <a:xfrm flipV="1">
            <a:off x="5322626" y="3183171"/>
            <a:ext cx="0" cy="158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0" name="Freeform 7"/>
          <p:cNvSpPr>
            <a:spLocks/>
          </p:cNvSpPr>
          <p:nvPr/>
        </p:nvSpPr>
        <p:spPr bwMode="auto">
          <a:xfrm>
            <a:off x="1782501" y="1648059"/>
            <a:ext cx="927100" cy="1041400"/>
          </a:xfrm>
          <a:custGeom>
            <a:avLst/>
            <a:gdLst>
              <a:gd name="T0" fmla="*/ 584 w 1169"/>
              <a:gd name="T1" fmla="*/ 0 h 656"/>
              <a:gd name="T2" fmla="*/ 663 w 1169"/>
              <a:gd name="T3" fmla="*/ 3 h 656"/>
              <a:gd name="T4" fmla="*/ 740 w 1169"/>
              <a:gd name="T5" fmla="*/ 11 h 656"/>
              <a:gd name="T6" fmla="*/ 812 w 1169"/>
              <a:gd name="T7" fmla="*/ 25 h 656"/>
              <a:gd name="T8" fmla="*/ 880 w 1169"/>
              <a:gd name="T9" fmla="*/ 45 h 656"/>
              <a:gd name="T10" fmla="*/ 941 w 1169"/>
              <a:gd name="T11" fmla="*/ 69 h 656"/>
              <a:gd name="T12" fmla="*/ 998 w 1169"/>
              <a:gd name="T13" fmla="*/ 96 h 656"/>
              <a:gd name="T14" fmla="*/ 1047 w 1169"/>
              <a:gd name="T15" fmla="*/ 127 h 656"/>
              <a:gd name="T16" fmla="*/ 1090 w 1169"/>
              <a:gd name="T17" fmla="*/ 162 h 656"/>
              <a:gd name="T18" fmla="*/ 1122 w 1169"/>
              <a:gd name="T19" fmla="*/ 200 h 656"/>
              <a:gd name="T20" fmla="*/ 1147 w 1169"/>
              <a:gd name="T21" fmla="*/ 240 h 656"/>
              <a:gd name="T22" fmla="*/ 1163 w 1169"/>
              <a:gd name="T23" fmla="*/ 283 h 656"/>
              <a:gd name="T24" fmla="*/ 1169 w 1169"/>
              <a:gd name="T25" fmla="*/ 328 h 656"/>
              <a:gd name="T26" fmla="*/ 1163 w 1169"/>
              <a:gd name="T27" fmla="*/ 372 h 656"/>
              <a:gd name="T28" fmla="*/ 1147 w 1169"/>
              <a:gd name="T29" fmla="*/ 414 h 656"/>
              <a:gd name="T30" fmla="*/ 1122 w 1169"/>
              <a:gd name="T31" fmla="*/ 456 h 656"/>
              <a:gd name="T32" fmla="*/ 1090 w 1169"/>
              <a:gd name="T33" fmla="*/ 493 h 656"/>
              <a:gd name="T34" fmla="*/ 1047 w 1169"/>
              <a:gd name="T35" fmla="*/ 528 h 656"/>
              <a:gd name="T36" fmla="*/ 998 w 1169"/>
              <a:gd name="T37" fmla="*/ 559 h 656"/>
              <a:gd name="T38" fmla="*/ 941 w 1169"/>
              <a:gd name="T39" fmla="*/ 587 h 656"/>
              <a:gd name="T40" fmla="*/ 880 w 1169"/>
              <a:gd name="T41" fmla="*/ 610 h 656"/>
              <a:gd name="T42" fmla="*/ 812 w 1169"/>
              <a:gd name="T43" fmla="*/ 629 h 656"/>
              <a:gd name="T44" fmla="*/ 740 w 1169"/>
              <a:gd name="T45" fmla="*/ 643 h 656"/>
              <a:gd name="T46" fmla="*/ 663 w 1169"/>
              <a:gd name="T47" fmla="*/ 653 h 656"/>
              <a:gd name="T48" fmla="*/ 584 w 1169"/>
              <a:gd name="T49" fmla="*/ 656 h 656"/>
              <a:gd name="T50" fmla="*/ 506 w 1169"/>
              <a:gd name="T51" fmla="*/ 653 h 656"/>
              <a:gd name="T52" fmla="*/ 428 w 1169"/>
              <a:gd name="T53" fmla="*/ 643 h 656"/>
              <a:gd name="T54" fmla="*/ 357 w 1169"/>
              <a:gd name="T55" fmla="*/ 629 h 656"/>
              <a:gd name="T56" fmla="*/ 290 w 1169"/>
              <a:gd name="T57" fmla="*/ 610 h 656"/>
              <a:gd name="T58" fmla="*/ 228 w 1169"/>
              <a:gd name="T59" fmla="*/ 587 h 656"/>
              <a:gd name="T60" fmla="*/ 172 w 1169"/>
              <a:gd name="T61" fmla="*/ 559 h 656"/>
              <a:gd name="T62" fmla="*/ 122 w 1169"/>
              <a:gd name="T63" fmla="*/ 528 h 656"/>
              <a:gd name="T64" fmla="*/ 81 w 1169"/>
              <a:gd name="T65" fmla="*/ 493 h 656"/>
              <a:gd name="T66" fmla="*/ 47 w 1169"/>
              <a:gd name="T67" fmla="*/ 456 h 656"/>
              <a:gd name="T68" fmla="*/ 22 w 1169"/>
              <a:gd name="T69" fmla="*/ 414 h 656"/>
              <a:gd name="T70" fmla="*/ 6 w 1169"/>
              <a:gd name="T71" fmla="*/ 372 h 656"/>
              <a:gd name="T72" fmla="*/ 0 w 1169"/>
              <a:gd name="T73" fmla="*/ 328 h 656"/>
              <a:gd name="T74" fmla="*/ 6 w 1169"/>
              <a:gd name="T75" fmla="*/ 283 h 656"/>
              <a:gd name="T76" fmla="*/ 22 w 1169"/>
              <a:gd name="T77" fmla="*/ 240 h 656"/>
              <a:gd name="T78" fmla="*/ 47 w 1169"/>
              <a:gd name="T79" fmla="*/ 200 h 656"/>
              <a:gd name="T80" fmla="*/ 81 w 1169"/>
              <a:gd name="T81" fmla="*/ 162 h 656"/>
              <a:gd name="T82" fmla="*/ 122 w 1169"/>
              <a:gd name="T83" fmla="*/ 127 h 656"/>
              <a:gd name="T84" fmla="*/ 172 w 1169"/>
              <a:gd name="T85" fmla="*/ 96 h 656"/>
              <a:gd name="T86" fmla="*/ 228 w 1169"/>
              <a:gd name="T87" fmla="*/ 69 h 656"/>
              <a:gd name="T88" fmla="*/ 290 w 1169"/>
              <a:gd name="T89" fmla="*/ 45 h 656"/>
              <a:gd name="T90" fmla="*/ 357 w 1169"/>
              <a:gd name="T91" fmla="*/ 25 h 656"/>
              <a:gd name="T92" fmla="*/ 428 w 1169"/>
              <a:gd name="T93" fmla="*/ 11 h 656"/>
              <a:gd name="T94" fmla="*/ 506 w 1169"/>
              <a:gd name="T95" fmla="*/ 3 h 656"/>
              <a:gd name="T96" fmla="*/ 584 w 1169"/>
              <a:gd name="T97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69" h="656">
                <a:moveTo>
                  <a:pt x="584" y="0"/>
                </a:moveTo>
                <a:lnTo>
                  <a:pt x="663" y="3"/>
                </a:lnTo>
                <a:lnTo>
                  <a:pt x="740" y="11"/>
                </a:lnTo>
                <a:lnTo>
                  <a:pt x="812" y="25"/>
                </a:lnTo>
                <a:lnTo>
                  <a:pt x="880" y="45"/>
                </a:lnTo>
                <a:lnTo>
                  <a:pt x="941" y="69"/>
                </a:lnTo>
                <a:lnTo>
                  <a:pt x="998" y="96"/>
                </a:lnTo>
                <a:lnTo>
                  <a:pt x="1047" y="127"/>
                </a:lnTo>
                <a:lnTo>
                  <a:pt x="1090" y="162"/>
                </a:lnTo>
                <a:lnTo>
                  <a:pt x="1122" y="200"/>
                </a:lnTo>
                <a:lnTo>
                  <a:pt x="1147" y="240"/>
                </a:lnTo>
                <a:lnTo>
                  <a:pt x="1163" y="283"/>
                </a:lnTo>
                <a:lnTo>
                  <a:pt x="1169" y="328"/>
                </a:lnTo>
                <a:lnTo>
                  <a:pt x="1163" y="372"/>
                </a:lnTo>
                <a:lnTo>
                  <a:pt x="1147" y="414"/>
                </a:lnTo>
                <a:lnTo>
                  <a:pt x="1122" y="456"/>
                </a:lnTo>
                <a:lnTo>
                  <a:pt x="1090" y="493"/>
                </a:lnTo>
                <a:lnTo>
                  <a:pt x="1047" y="528"/>
                </a:lnTo>
                <a:lnTo>
                  <a:pt x="998" y="559"/>
                </a:lnTo>
                <a:lnTo>
                  <a:pt x="941" y="587"/>
                </a:lnTo>
                <a:lnTo>
                  <a:pt x="880" y="610"/>
                </a:lnTo>
                <a:lnTo>
                  <a:pt x="812" y="629"/>
                </a:lnTo>
                <a:lnTo>
                  <a:pt x="740" y="643"/>
                </a:lnTo>
                <a:lnTo>
                  <a:pt x="663" y="653"/>
                </a:lnTo>
                <a:lnTo>
                  <a:pt x="584" y="656"/>
                </a:lnTo>
                <a:lnTo>
                  <a:pt x="506" y="653"/>
                </a:lnTo>
                <a:lnTo>
                  <a:pt x="428" y="643"/>
                </a:lnTo>
                <a:lnTo>
                  <a:pt x="357" y="629"/>
                </a:lnTo>
                <a:lnTo>
                  <a:pt x="290" y="610"/>
                </a:lnTo>
                <a:lnTo>
                  <a:pt x="228" y="587"/>
                </a:lnTo>
                <a:lnTo>
                  <a:pt x="172" y="559"/>
                </a:lnTo>
                <a:lnTo>
                  <a:pt x="122" y="528"/>
                </a:lnTo>
                <a:lnTo>
                  <a:pt x="81" y="493"/>
                </a:lnTo>
                <a:lnTo>
                  <a:pt x="47" y="456"/>
                </a:lnTo>
                <a:lnTo>
                  <a:pt x="22" y="414"/>
                </a:lnTo>
                <a:lnTo>
                  <a:pt x="6" y="372"/>
                </a:lnTo>
                <a:lnTo>
                  <a:pt x="0" y="328"/>
                </a:lnTo>
                <a:lnTo>
                  <a:pt x="6" y="283"/>
                </a:lnTo>
                <a:lnTo>
                  <a:pt x="22" y="240"/>
                </a:lnTo>
                <a:lnTo>
                  <a:pt x="47" y="200"/>
                </a:lnTo>
                <a:lnTo>
                  <a:pt x="81" y="162"/>
                </a:lnTo>
                <a:lnTo>
                  <a:pt x="122" y="127"/>
                </a:lnTo>
                <a:lnTo>
                  <a:pt x="172" y="96"/>
                </a:lnTo>
                <a:lnTo>
                  <a:pt x="228" y="69"/>
                </a:lnTo>
                <a:lnTo>
                  <a:pt x="290" y="45"/>
                </a:lnTo>
                <a:lnTo>
                  <a:pt x="357" y="25"/>
                </a:lnTo>
                <a:lnTo>
                  <a:pt x="428" y="11"/>
                </a:lnTo>
                <a:lnTo>
                  <a:pt x="506" y="3"/>
                </a:lnTo>
                <a:lnTo>
                  <a:pt x="584" y="0"/>
                </a:lnTo>
                <a:close/>
              </a:path>
            </a:pathLst>
          </a:custGeom>
          <a:solidFill>
            <a:srgbClr val="0070FF"/>
          </a:solidFill>
          <a:ln w="0">
            <a:solidFill>
              <a:srgbClr val="007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1" name="Line 8"/>
          <p:cNvSpPr>
            <a:spLocks noChangeShapeType="1"/>
          </p:cNvSpPr>
          <p:nvPr/>
        </p:nvSpPr>
        <p:spPr bwMode="auto">
          <a:xfrm flipH="1">
            <a:off x="2706426" y="2168759"/>
            <a:ext cx="3175" cy="6985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2" name="Line 9"/>
          <p:cNvSpPr>
            <a:spLocks noChangeShapeType="1"/>
          </p:cNvSpPr>
          <p:nvPr/>
        </p:nvSpPr>
        <p:spPr bwMode="auto">
          <a:xfrm flipH="1">
            <a:off x="2693726" y="2238609"/>
            <a:ext cx="12700" cy="6667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3" name="Line 10"/>
          <p:cNvSpPr>
            <a:spLocks noChangeShapeType="1"/>
          </p:cNvSpPr>
          <p:nvPr/>
        </p:nvSpPr>
        <p:spPr bwMode="auto">
          <a:xfrm flipH="1">
            <a:off x="2673088" y="2305284"/>
            <a:ext cx="20638" cy="6667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4" name="Line 11"/>
          <p:cNvSpPr>
            <a:spLocks noChangeShapeType="1"/>
          </p:cNvSpPr>
          <p:nvPr/>
        </p:nvSpPr>
        <p:spPr bwMode="auto">
          <a:xfrm flipH="1">
            <a:off x="2647688" y="2371959"/>
            <a:ext cx="25400" cy="58738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5" name="Line 12"/>
          <p:cNvSpPr>
            <a:spLocks noChangeShapeType="1"/>
          </p:cNvSpPr>
          <p:nvPr/>
        </p:nvSpPr>
        <p:spPr bwMode="auto">
          <a:xfrm flipH="1">
            <a:off x="2612763" y="2430696"/>
            <a:ext cx="34925" cy="555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6" name="Line 13"/>
          <p:cNvSpPr>
            <a:spLocks noChangeShapeType="1"/>
          </p:cNvSpPr>
          <p:nvPr/>
        </p:nvSpPr>
        <p:spPr bwMode="auto">
          <a:xfrm flipH="1">
            <a:off x="2574663" y="2486259"/>
            <a:ext cx="38100" cy="4921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7" name="Line 14"/>
          <p:cNvSpPr>
            <a:spLocks noChangeShapeType="1"/>
          </p:cNvSpPr>
          <p:nvPr/>
        </p:nvSpPr>
        <p:spPr bwMode="auto">
          <a:xfrm flipH="1">
            <a:off x="2530213" y="2535471"/>
            <a:ext cx="44450" cy="4445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8" name="Line 15"/>
          <p:cNvSpPr>
            <a:spLocks noChangeShapeType="1"/>
          </p:cNvSpPr>
          <p:nvPr/>
        </p:nvSpPr>
        <p:spPr bwMode="auto">
          <a:xfrm flipH="1">
            <a:off x="2481001" y="2579921"/>
            <a:ext cx="49213" cy="3651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9" name="Line 16"/>
          <p:cNvSpPr>
            <a:spLocks noChangeShapeType="1"/>
          </p:cNvSpPr>
          <p:nvPr/>
        </p:nvSpPr>
        <p:spPr bwMode="auto">
          <a:xfrm flipH="1">
            <a:off x="2427026" y="2616434"/>
            <a:ext cx="53975" cy="301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0" name="Line 17"/>
          <p:cNvSpPr>
            <a:spLocks noChangeShapeType="1"/>
          </p:cNvSpPr>
          <p:nvPr/>
        </p:nvSpPr>
        <p:spPr bwMode="auto">
          <a:xfrm flipH="1">
            <a:off x="2369876" y="2646596"/>
            <a:ext cx="57150" cy="2222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1" name="Line 18"/>
          <p:cNvSpPr>
            <a:spLocks noChangeShapeType="1"/>
          </p:cNvSpPr>
          <p:nvPr/>
        </p:nvSpPr>
        <p:spPr bwMode="auto">
          <a:xfrm flipH="1">
            <a:off x="2309551" y="2668821"/>
            <a:ext cx="60325" cy="1587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2" name="Line 19"/>
          <p:cNvSpPr>
            <a:spLocks noChangeShapeType="1"/>
          </p:cNvSpPr>
          <p:nvPr/>
        </p:nvSpPr>
        <p:spPr bwMode="auto">
          <a:xfrm flipH="1">
            <a:off x="2246051" y="2684696"/>
            <a:ext cx="63500" cy="47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3" name="Line 20"/>
          <p:cNvSpPr>
            <a:spLocks noChangeShapeType="1"/>
          </p:cNvSpPr>
          <p:nvPr/>
        </p:nvSpPr>
        <p:spPr bwMode="auto">
          <a:xfrm flipH="1" flipV="1">
            <a:off x="2184138" y="2684696"/>
            <a:ext cx="61913" cy="47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4" name="Line 21"/>
          <p:cNvSpPr>
            <a:spLocks noChangeShapeType="1"/>
          </p:cNvSpPr>
          <p:nvPr/>
        </p:nvSpPr>
        <p:spPr bwMode="auto">
          <a:xfrm flipH="1" flipV="1">
            <a:off x="2122226" y="2668821"/>
            <a:ext cx="61913" cy="1587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5" name="Line 22"/>
          <p:cNvSpPr>
            <a:spLocks noChangeShapeType="1"/>
          </p:cNvSpPr>
          <p:nvPr/>
        </p:nvSpPr>
        <p:spPr bwMode="auto">
          <a:xfrm flipH="1" flipV="1">
            <a:off x="2065076" y="2646596"/>
            <a:ext cx="57150" cy="2222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6" name="Line 23"/>
          <p:cNvSpPr>
            <a:spLocks noChangeShapeType="1"/>
          </p:cNvSpPr>
          <p:nvPr/>
        </p:nvSpPr>
        <p:spPr bwMode="auto">
          <a:xfrm flipH="1" flipV="1">
            <a:off x="2012688" y="2616434"/>
            <a:ext cx="52388" cy="301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7" name="Line 24"/>
          <p:cNvSpPr>
            <a:spLocks noChangeShapeType="1"/>
          </p:cNvSpPr>
          <p:nvPr/>
        </p:nvSpPr>
        <p:spPr bwMode="auto">
          <a:xfrm flipH="1" flipV="1">
            <a:off x="1963476" y="2579921"/>
            <a:ext cx="49213" cy="3651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8" name="Line 25"/>
          <p:cNvSpPr>
            <a:spLocks noChangeShapeType="1"/>
          </p:cNvSpPr>
          <p:nvPr/>
        </p:nvSpPr>
        <p:spPr bwMode="auto">
          <a:xfrm flipH="1" flipV="1">
            <a:off x="1919026" y="2535471"/>
            <a:ext cx="44450" cy="4445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09" name="Line 26"/>
          <p:cNvSpPr>
            <a:spLocks noChangeShapeType="1"/>
          </p:cNvSpPr>
          <p:nvPr/>
        </p:nvSpPr>
        <p:spPr bwMode="auto">
          <a:xfrm flipH="1" flipV="1">
            <a:off x="1879338" y="2486259"/>
            <a:ext cx="39688" cy="4921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0" name="Line 27"/>
          <p:cNvSpPr>
            <a:spLocks noChangeShapeType="1"/>
          </p:cNvSpPr>
          <p:nvPr/>
        </p:nvSpPr>
        <p:spPr bwMode="auto">
          <a:xfrm flipH="1" flipV="1">
            <a:off x="1846001" y="2430696"/>
            <a:ext cx="33338" cy="555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1" name="Line 28"/>
          <p:cNvSpPr>
            <a:spLocks noChangeShapeType="1"/>
          </p:cNvSpPr>
          <p:nvPr/>
        </p:nvSpPr>
        <p:spPr bwMode="auto">
          <a:xfrm flipH="1" flipV="1">
            <a:off x="1819013" y="2371959"/>
            <a:ext cx="26988" cy="58738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2" name="Line 29"/>
          <p:cNvSpPr>
            <a:spLocks noChangeShapeType="1"/>
          </p:cNvSpPr>
          <p:nvPr/>
        </p:nvSpPr>
        <p:spPr bwMode="auto">
          <a:xfrm flipH="1" flipV="1">
            <a:off x="1799963" y="2305284"/>
            <a:ext cx="19050" cy="6667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3" name="Line 30"/>
          <p:cNvSpPr>
            <a:spLocks noChangeShapeType="1"/>
          </p:cNvSpPr>
          <p:nvPr/>
        </p:nvSpPr>
        <p:spPr bwMode="auto">
          <a:xfrm flipH="1" flipV="1">
            <a:off x="1787263" y="2238609"/>
            <a:ext cx="12700" cy="6667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4" name="Line 31"/>
          <p:cNvSpPr>
            <a:spLocks noChangeShapeType="1"/>
          </p:cNvSpPr>
          <p:nvPr/>
        </p:nvSpPr>
        <p:spPr bwMode="auto">
          <a:xfrm flipH="1" flipV="1">
            <a:off x="1782501" y="2168759"/>
            <a:ext cx="4763" cy="6985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5" name="Line 32"/>
          <p:cNvSpPr>
            <a:spLocks noChangeShapeType="1"/>
          </p:cNvSpPr>
          <p:nvPr/>
        </p:nvSpPr>
        <p:spPr bwMode="auto">
          <a:xfrm flipV="1">
            <a:off x="1782501" y="2097321"/>
            <a:ext cx="4763" cy="71438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6" name="Line 33"/>
          <p:cNvSpPr>
            <a:spLocks noChangeShapeType="1"/>
          </p:cNvSpPr>
          <p:nvPr/>
        </p:nvSpPr>
        <p:spPr bwMode="auto">
          <a:xfrm flipV="1">
            <a:off x="1787263" y="2029059"/>
            <a:ext cx="12700" cy="682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7" name="Line 34"/>
          <p:cNvSpPr>
            <a:spLocks noChangeShapeType="1"/>
          </p:cNvSpPr>
          <p:nvPr/>
        </p:nvSpPr>
        <p:spPr bwMode="auto">
          <a:xfrm flipV="1">
            <a:off x="1799963" y="1965559"/>
            <a:ext cx="19050" cy="6350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8" name="Line 35"/>
          <p:cNvSpPr>
            <a:spLocks noChangeShapeType="1"/>
          </p:cNvSpPr>
          <p:nvPr/>
        </p:nvSpPr>
        <p:spPr bwMode="auto">
          <a:xfrm flipV="1">
            <a:off x="1819013" y="1905234"/>
            <a:ext cx="26988" cy="6032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19" name="Line 36"/>
          <p:cNvSpPr>
            <a:spLocks noChangeShapeType="1"/>
          </p:cNvSpPr>
          <p:nvPr/>
        </p:nvSpPr>
        <p:spPr bwMode="auto">
          <a:xfrm flipV="1">
            <a:off x="1846001" y="1849671"/>
            <a:ext cx="33338" cy="555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0" name="Line 37"/>
          <p:cNvSpPr>
            <a:spLocks noChangeShapeType="1"/>
          </p:cNvSpPr>
          <p:nvPr/>
        </p:nvSpPr>
        <p:spPr bwMode="auto">
          <a:xfrm flipV="1">
            <a:off x="1879338" y="1800459"/>
            <a:ext cx="39688" cy="4921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1" name="Line 38"/>
          <p:cNvSpPr>
            <a:spLocks noChangeShapeType="1"/>
          </p:cNvSpPr>
          <p:nvPr/>
        </p:nvSpPr>
        <p:spPr bwMode="auto">
          <a:xfrm flipV="1">
            <a:off x="1919026" y="1757596"/>
            <a:ext cx="44450" cy="428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2" name="Line 39"/>
          <p:cNvSpPr>
            <a:spLocks noChangeShapeType="1"/>
          </p:cNvSpPr>
          <p:nvPr/>
        </p:nvSpPr>
        <p:spPr bwMode="auto">
          <a:xfrm flipV="1">
            <a:off x="1963476" y="1719496"/>
            <a:ext cx="49213" cy="3810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3" name="Line 40"/>
          <p:cNvSpPr>
            <a:spLocks noChangeShapeType="1"/>
          </p:cNvSpPr>
          <p:nvPr/>
        </p:nvSpPr>
        <p:spPr bwMode="auto">
          <a:xfrm flipV="1">
            <a:off x="2012688" y="1687746"/>
            <a:ext cx="52388" cy="3175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4" name="Line 41"/>
          <p:cNvSpPr>
            <a:spLocks noChangeShapeType="1"/>
          </p:cNvSpPr>
          <p:nvPr/>
        </p:nvSpPr>
        <p:spPr bwMode="auto">
          <a:xfrm flipV="1">
            <a:off x="2065076" y="1665521"/>
            <a:ext cx="57150" cy="2222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5" name="Line 42"/>
          <p:cNvSpPr>
            <a:spLocks noChangeShapeType="1"/>
          </p:cNvSpPr>
          <p:nvPr/>
        </p:nvSpPr>
        <p:spPr bwMode="auto">
          <a:xfrm flipV="1">
            <a:off x="2122226" y="1652821"/>
            <a:ext cx="61913" cy="1270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6" name="Line 43"/>
          <p:cNvSpPr>
            <a:spLocks noChangeShapeType="1"/>
          </p:cNvSpPr>
          <p:nvPr/>
        </p:nvSpPr>
        <p:spPr bwMode="auto">
          <a:xfrm flipV="1">
            <a:off x="2184138" y="1648059"/>
            <a:ext cx="61913" cy="47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7" name="Line 44"/>
          <p:cNvSpPr>
            <a:spLocks noChangeShapeType="1"/>
          </p:cNvSpPr>
          <p:nvPr/>
        </p:nvSpPr>
        <p:spPr bwMode="auto">
          <a:xfrm>
            <a:off x="2246051" y="1648059"/>
            <a:ext cx="63500" cy="47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8" name="Line 45"/>
          <p:cNvSpPr>
            <a:spLocks noChangeShapeType="1"/>
          </p:cNvSpPr>
          <p:nvPr/>
        </p:nvSpPr>
        <p:spPr bwMode="auto">
          <a:xfrm>
            <a:off x="2309551" y="1652821"/>
            <a:ext cx="60325" cy="1270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29" name="Line 46"/>
          <p:cNvSpPr>
            <a:spLocks noChangeShapeType="1"/>
          </p:cNvSpPr>
          <p:nvPr/>
        </p:nvSpPr>
        <p:spPr bwMode="auto">
          <a:xfrm>
            <a:off x="2369876" y="1665521"/>
            <a:ext cx="57150" cy="2222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0" name="Line 47"/>
          <p:cNvSpPr>
            <a:spLocks noChangeShapeType="1"/>
          </p:cNvSpPr>
          <p:nvPr/>
        </p:nvSpPr>
        <p:spPr bwMode="auto">
          <a:xfrm>
            <a:off x="2427026" y="1687746"/>
            <a:ext cx="53975" cy="3175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1" name="Line 48"/>
          <p:cNvSpPr>
            <a:spLocks noChangeShapeType="1"/>
          </p:cNvSpPr>
          <p:nvPr/>
        </p:nvSpPr>
        <p:spPr bwMode="auto">
          <a:xfrm>
            <a:off x="2481001" y="1719496"/>
            <a:ext cx="49213" cy="3810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2" name="Line 49"/>
          <p:cNvSpPr>
            <a:spLocks noChangeShapeType="1"/>
          </p:cNvSpPr>
          <p:nvPr/>
        </p:nvSpPr>
        <p:spPr bwMode="auto">
          <a:xfrm>
            <a:off x="2530213" y="1757596"/>
            <a:ext cx="44450" cy="428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3" name="Line 50"/>
          <p:cNvSpPr>
            <a:spLocks noChangeShapeType="1"/>
          </p:cNvSpPr>
          <p:nvPr/>
        </p:nvSpPr>
        <p:spPr bwMode="auto">
          <a:xfrm>
            <a:off x="2574663" y="1800459"/>
            <a:ext cx="38100" cy="4921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4" name="Line 51"/>
          <p:cNvSpPr>
            <a:spLocks noChangeShapeType="1"/>
          </p:cNvSpPr>
          <p:nvPr/>
        </p:nvSpPr>
        <p:spPr bwMode="auto">
          <a:xfrm>
            <a:off x="2612763" y="1849671"/>
            <a:ext cx="34925" cy="555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5" name="Line 52"/>
          <p:cNvSpPr>
            <a:spLocks noChangeShapeType="1"/>
          </p:cNvSpPr>
          <p:nvPr/>
        </p:nvSpPr>
        <p:spPr bwMode="auto">
          <a:xfrm>
            <a:off x="2647688" y="1905234"/>
            <a:ext cx="25400" cy="6032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6" name="Line 53"/>
          <p:cNvSpPr>
            <a:spLocks noChangeShapeType="1"/>
          </p:cNvSpPr>
          <p:nvPr/>
        </p:nvSpPr>
        <p:spPr bwMode="auto">
          <a:xfrm>
            <a:off x="2673088" y="1965559"/>
            <a:ext cx="20638" cy="6350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7" name="Line 54"/>
          <p:cNvSpPr>
            <a:spLocks noChangeShapeType="1"/>
          </p:cNvSpPr>
          <p:nvPr/>
        </p:nvSpPr>
        <p:spPr bwMode="auto">
          <a:xfrm>
            <a:off x="2693726" y="2029059"/>
            <a:ext cx="12700" cy="68263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8" name="Line 55"/>
          <p:cNvSpPr>
            <a:spLocks noChangeShapeType="1"/>
          </p:cNvSpPr>
          <p:nvPr/>
        </p:nvSpPr>
        <p:spPr bwMode="auto">
          <a:xfrm>
            <a:off x="2706426" y="2097321"/>
            <a:ext cx="3175" cy="71438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39" name="Freeform 56"/>
          <p:cNvSpPr>
            <a:spLocks/>
          </p:cNvSpPr>
          <p:nvPr/>
        </p:nvSpPr>
        <p:spPr bwMode="auto">
          <a:xfrm>
            <a:off x="2028563" y="1956034"/>
            <a:ext cx="322263" cy="571500"/>
          </a:xfrm>
          <a:custGeom>
            <a:avLst/>
            <a:gdLst>
              <a:gd name="T0" fmla="*/ 255 w 407"/>
              <a:gd name="T1" fmla="*/ 1 h 360"/>
              <a:gd name="T2" fmla="*/ 262 w 407"/>
              <a:gd name="T3" fmla="*/ 8 h 360"/>
              <a:gd name="T4" fmla="*/ 265 w 407"/>
              <a:gd name="T5" fmla="*/ 13 h 360"/>
              <a:gd name="T6" fmla="*/ 267 w 407"/>
              <a:gd name="T7" fmla="*/ 25 h 360"/>
              <a:gd name="T8" fmla="*/ 283 w 407"/>
              <a:gd name="T9" fmla="*/ 88 h 360"/>
              <a:gd name="T10" fmla="*/ 308 w 407"/>
              <a:gd name="T11" fmla="*/ 180 h 360"/>
              <a:gd name="T12" fmla="*/ 342 w 407"/>
              <a:gd name="T13" fmla="*/ 251 h 360"/>
              <a:gd name="T14" fmla="*/ 380 w 407"/>
              <a:gd name="T15" fmla="*/ 307 h 360"/>
              <a:gd name="T16" fmla="*/ 405 w 407"/>
              <a:gd name="T17" fmla="*/ 337 h 360"/>
              <a:gd name="T18" fmla="*/ 385 w 407"/>
              <a:gd name="T19" fmla="*/ 339 h 360"/>
              <a:gd name="T20" fmla="*/ 299 w 407"/>
              <a:gd name="T21" fmla="*/ 339 h 360"/>
              <a:gd name="T22" fmla="*/ 187 w 407"/>
              <a:gd name="T23" fmla="*/ 340 h 360"/>
              <a:gd name="T24" fmla="*/ 113 w 407"/>
              <a:gd name="T25" fmla="*/ 341 h 360"/>
              <a:gd name="T26" fmla="*/ 36 w 407"/>
              <a:gd name="T27" fmla="*/ 352 h 360"/>
              <a:gd name="T28" fmla="*/ 16 w 407"/>
              <a:gd name="T29" fmla="*/ 346 h 360"/>
              <a:gd name="T30" fmla="*/ 13 w 407"/>
              <a:gd name="T31" fmla="*/ 290 h 360"/>
              <a:gd name="T32" fmla="*/ 11 w 407"/>
              <a:gd name="T33" fmla="*/ 222 h 360"/>
              <a:gd name="T34" fmla="*/ 9 w 407"/>
              <a:gd name="T35" fmla="*/ 168 h 360"/>
              <a:gd name="T36" fmla="*/ 2 w 407"/>
              <a:gd name="T37" fmla="*/ 110 h 360"/>
              <a:gd name="T38" fmla="*/ 2 w 407"/>
              <a:gd name="T39" fmla="*/ 64 h 360"/>
              <a:gd name="T40" fmla="*/ 23 w 407"/>
              <a:gd name="T41" fmla="*/ 43 h 360"/>
              <a:gd name="T42" fmla="*/ 50 w 407"/>
              <a:gd name="T43" fmla="*/ 62 h 360"/>
              <a:gd name="T44" fmla="*/ 63 w 407"/>
              <a:gd name="T45" fmla="*/ 98 h 360"/>
              <a:gd name="T46" fmla="*/ 68 w 407"/>
              <a:gd name="T47" fmla="*/ 121 h 360"/>
              <a:gd name="T48" fmla="*/ 81 w 407"/>
              <a:gd name="T49" fmla="*/ 148 h 360"/>
              <a:gd name="T50" fmla="*/ 92 w 407"/>
              <a:gd name="T51" fmla="*/ 142 h 360"/>
              <a:gd name="T52" fmla="*/ 88 w 407"/>
              <a:gd name="T53" fmla="*/ 109 h 360"/>
              <a:gd name="T54" fmla="*/ 83 w 407"/>
              <a:gd name="T55" fmla="*/ 82 h 360"/>
              <a:gd name="T56" fmla="*/ 81 w 407"/>
              <a:gd name="T57" fmla="*/ 72 h 360"/>
              <a:gd name="T58" fmla="*/ 77 w 407"/>
              <a:gd name="T59" fmla="*/ 44 h 360"/>
              <a:gd name="T60" fmla="*/ 92 w 407"/>
              <a:gd name="T61" fmla="*/ 22 h 360"/>
              <a:gd name="T62" fmla="*/ 117 w 407"/>
              <a:gd name="T63" fmla="*/ 33 h 360"/>
              <a:gd name="T64" fmla="*/ 133 w 407"/>
              <a:gd name="T65" fmla="*/ 80 h 360"/>
              <a:gd name="T66" fmla="*/ 145 w 407"/>
              <a:gd name="T67" fmla="*/ 119 h 360"/>
              <a:gd name="T68" fmla="*/ 156 w 407"/>
              <a:gd name="T69" fmla="*/ 122 h 360"/>
              <a:gd name="T70" fmla="*/ 161 w 407"/>
              <a:gd name="T71" fmla="*/ 115 h 360"/>
              <a:gd name="T72" fmla="*/ 158 w 407"/>
              <a:gd name="T73" fmla="*/ 92 h 360"/>
              <a:gd name="T74" fmla="*/ 149 w 407"/>
              <a:gd name="T75" fmla="*/ 46 h 360"/>
              <a:gd name="T76" fmla="*/ 144 w 407"/>
              <a:gd name="T77" fmla="*/ 15 h 360"/>
              <a:gd name="T78" fmla="*/ 158 w 407"/>
              <a:gd name="T79" fmla="*/ 1 h 360"/>
              <a:gd name="T80" fmla="*/ 185 w 407"/>
              <a:gd name="T81" fmla="*/ 12 h 360"/>
              <a:gd name="T82" fmla="*/ 204 w 407"/>
              <a:gd name="T83" fmla="*/ 57 h 360"/>
              <a:gd name="T84" fmla="*/ 219 w 407"/>
              <a:gd name="T85" fmla="*/ 101 h 360"/>
              <a:gd name="T86" fmla="*/ 230 w 407"/>
              <a:gd name="T87" fmla="*/ 110 h 360"/>
              <a:gd name="T88" fmla="*/ 230 w 407"/>
              <a:gd name="T89" fmla="*/ 83 h 360"/>
              <a:gd name="T90" fmla="*/ 221 w 407"/>
              <a:gd name="T91" fmla="*/ 36 h 360"/>
              <a:gd name="T92" fmla="*/ 219 w 407"/>
              <a:gd name="T93" fmla="*/ 15 h 360"/>
              <a:gd name="T94" fmla="*/ 221 w 407"/>
              <a:gd name="T95" fmla="*/ 11 h 360"/>
              <a:gd name="T96" fmla="*/ 224 w 407"/>
              <a:gd name="T97" fmla="*/ 5 h 360"/>
              <a:gd name="T98" fmla="*/ 237 w 407"/>
              <a:gd name="T9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360">
                <a:moveTo>
                  <a:pt x="244" y="0"/>
                </a:moveTo>
                <a:lnTo>
                  <a:pt x="249" y="0"/>
                </a:lnTo>
                <a:lnTo>
                  <a:pt x="255" y="1"/>
                </a:lnTo>
                <a:lnTo>
                  <a:pt x="258" y="3"/>
                </a:lnTo>
                <a:lnTo>
                  <a:pt x="260" y="5"/>
                </a:lnTo>
                <a:lnTo>
                  <a:pt x="262" y="8"/>
                </a:lnTo>
                <a:lnTo>
                  <a:pt x="264" y="10"/>
                </a:lnTo>
                <a:lnTo>
                  <a:pt x="264" y="12"/>
                </a:lnTo>
                <a:lnTo>
                  <a:pt x="265" y="13"/>
                </a:lnTo>
                <a:lnTo>
                  <a:pt x="265" y="13"/>
                </a:lnTo>
                <a:lnTo>
                  <a:pt x="265" y="16"/>
                </a:lnTo>
                <a:lnTo>
                  <a:pt x="267" y="25"/>
                </a:lnTo>
                <a:lnTo>
                  <a:pt x="273" y="40"/>
                </a:lnTo>
                <a:lnTo>
                  <a:pt x="278" y="62"/>
                </a:lnTo>
                <a:lnTo>
                  <a:pt x="283" y="88"/>
                </a:lnTo>
                <a:lnTo>
                  <a:pt x="292" y="119"/>
                </a:lnTo>
                <a:lnTo>
                  <a:pt x="301" y="155"/>
                </a:lnTo>
                <a:lnTo>
                  <a:pt x="308" y="180"/>
                </a:lnTo>
                <a:lnTo>
                  <a:pt x="319" y="205"/>
                </a:lnTo>
                <a:lnTo>
                  <a:pt x="330" y="228"/>
                </a:lnTo>
                <a:lnTo>
                  <a:pt x="342" y="251"/>
                </a:lnTo>
                <a:lnTo>
                  <a:pt x="357" y="272"/>
                </a:lnTo>
                <a:lnTo>
                  <a:pt x="369" y="291"/>
                </a:lnTo>
                <a:lnTo>
                  <a:pt x="380" y="307"/>
                </a:lnTo>
                <a:lnTo>
                  <a:pt x="391" y="321"/>
                </a:lnTo>
                <a:lnTo>
                  <a:pt x="400" y="331"/>
                </a:lnTo>
                <a:lnTo>
                  <a:pt x="405" y="337"/>
                </a:lnTo>
                <a:lnTo>
                  <a:pt x="407" y="339"/>
                </a:lnTo>
                <a:lnTo>
                  <a:pt x="402" y="339"/>
                </a:lnTo>
                <a:lnTo>
                  <a:pt x="385" y="339"/>
                </a:lnTo>
                <a:lnTo>
                  <a:pt x="362" y="339"/>
                </a:lnTo>
                <a:lnTo>
                  <a:pt x="334" y="339"/>
                </a:lnTo>
                <a:lnTo>
                  <a:pt x="299" y="339"/>
                </a:lnTo>
                <a:lnTo>
                  <a:pt x="262" y="339"/>
                </a:lnTo>
                <a:lnTo>
                  <a:pt x="224" y="340"/>
                </a:lnTo>
                <a:lnTo>
                  <a:pt x="187" y="340"/>
                </a:lnTo>
                <a:lnTo>
                  <a:pt x="165" y="340"/>
                </a:lnTo>
                <a:lnTo>
                  <a:pt x="140" y="340"/>
                </a:lnTo>
                <a:lnTo>
                  <a:pt x="113" y="341"/>
                </a:lnTo>
                <a:lnTo>
                  <a:pt x="86" y="343"/>
                </a:lnTo>
                <a:lnTo>
                  <a:pt x="59" y="347"/>
                </a:lnTo>
                <a:lnTo>
                  <a:pt x="36" y="352"/>
                </a:lnTo>
                <a:lnTo>
                  <a:pt x="16" y="360"/>
                </a:lnTo>
                <a:lnTo>
                  <a:pt x="16" y="356"/>
                </a:lnTo>
                <a:lnTo>
                  <a:pt x="16" y="346"/>
                </a:lnTo>
                <a:lnTo>
                  <a:pt x="15" y="331"/>
                </a:lnTo>
                <a:lnTo>
                  <a:pt x="15" y="312"/>
                </a:lnTo>
                <a:lnTo>
                  <a:pt x="13" y="290"/>
                </a:lnTo>
                <a:lnTo>
                  <a:pt x="13" y="267"/>
                </a:lnTo>
                <a:lnTo>
                  <a:pt x="11" y="243"/>
                </a:lnTo>
                <a:lnTo>
                  <a:pt x="11" y="222"/>
                </a:lnTo>
                <a:lnTo>
                  <a:pt x="11" y="202"/>
                </a:lnTo>
                <a:lnTo>
                  <a:pt x="11" y="187"/>
                </a:lnTo>
                <a:lnTo>
                  <a:pt x="9" y="168"/>
                </a:lnTo>
                <a:lnTo>
                  <a:pt x="7" y="148"/>
                </a:lnTo>
                <a:lnTo>
                  <a:pt x="4" y="129"/>
                </a:lnTo>
                <a:lnTo>
                  <a:pt x="2" y="110"/>
                </a:lnTo>
                <a:lnTo>
                  <a:pt x="0" y="93"/>
                </a:lnTo>
                <a:lnTo>
                  <a:pt x="0" y="77"/>
                </a:lnTo>
                <a:lnTo>
                  <a:pt x="2" y="64"/>
                </a:lnTo>
                <a:lnTo>
                  <a:pt x="6" y="54"/>
                </a:lnTo>
                <a:lnTo>
                  <a:pt x="13" y="46"/>
                </a:lnTo>
                <a:lnTo>
                  <a:pt x="23" y="43"/>
                </a:lnTo>
                <a:lnTo>
                  <a:pt x="34" y="45"/>
                </a:lnTo>
                <a:lnTo>
                  <a:pt x="43" y="52"/>
                </a:lnTo>
                <a:lnTo>
                  <a:pt x="50" y="62"/>
                </a:lnTo>
                <a:lnTo>
                  <a:pt x="56" y="73"/>
                </a:lnTo>
                <a:lnTo>
                  <a:pt x="59" y="85"/>
                </a:lnTo>
                <a:lnTo>
                  <a:pt x="63" y="98"/>
                </a:lnTo>
                <a:lnTo>
                  <a:pt x="63" y="103"/>
                </a:lnTo>
                <a:lnTo>
                  <a:pt x="65" y="111"/>
                </a:lnTo>
                <a:lnTo>
                  <a:pt x="68" y="121"/>
                </a:lnTo>
                <a:lnTo>
                  <a:pt x="72" y="132"/>
                </a:lnTo>
                <a:lnTo>
                  <a:pt x="75" y="141"/>
                </a:lnTo>
                <a:lnTo>
                  <a:pt x="81" y="148"/>
                </a:lnTo>
                <a:lnTo>
                  <a:pt x="86" y="151"/>
                </a:lnTo>
                <a:lnTo>
                  <a:pt x="90" y="148"/>
                </a:lnTo>
                <a:lnTo>
                  <a:pt x="92" y="142"/>
                </a:lnTo>
                <a:lnTo>
                  <a:pt x="92" y="132"/>
                </a:lnTo>
                <a:lnTo>
                  <a:pt x="90" y="121"/>
                </a:lnTo>
                <a:lnTo>
                  <a:pt x="88" y="109"/>
                </a:lnTo>
                <a:lnTo>
                  <a:pt x="86" y="98"/>
                </a:lnTo>
                <a:lnTo>
                  <a:pt x="84" y="89"/>
                </a:lnTo>
                <a:lnTo>
                  <a:pt x="83" y="82"/>
                </a:lnTo>
                <a:lnTo>
                  <a:pt x="83" y="80"/>
                </a:lnTo>
                <a:lnTo>
                  <a:pt x="81" y="78"/>
                </a:lnTo>
                <a:lnTo>
                  <a:pt x="81" y="72"/>
                </a:lnTo>
                <a:lnTo>
                  <a:pt x="79" y="64"/>
                </a:lnTo>
                <a:lnTo>
                  <a:pt x="77" y="55"/>
                </a:lnTo>
                <a:lnTo>
                  <a:pt x="77" y="44"/>
                </a:lnTo>
                <a:lnTo>
                  <a:pt x="81" y="35"/>
                </a:lnTo>
                <a:lnTo>
                  <a:pt x="84" y="27"/>
                </a:lnTo>
                <a:lnTo>
                  <a:pt x="92" y="22"/>
                </a:lnTo>
                <a:lnTo>
                  <a:pt x="102" y="20"/>
                </a:lnTo>
                <a:lnTo>
                  <a:pt x="109" y="23"/>
                </a:lnTo>
                <a:lnTo>
                  <a:pt x="117" y="33"/>
                </a:lnTo>
                <a:lnTo>
                  <a:pt x="122" y="46"/>
                </a:lnTo>
                <a:lnTo>
                  <a:pt x="127" y="63"/>
                </a:lnTo>
                <a:lnTo>
                  <a:pt x="133" y="80"/>
                </a:lnTo>
                <a:lnTo>
                  <a:pt x="136" y="96"/>
                </a:lnTo>
                <a:lnTo>
                  <a:pt x="142" y="110"/>
                </a:lnTo>
                <a:lnTo>
                  <a:pt x="145" y="119"/>
                </a:lnTo>
                <a:lnTo>
                  <a:pt x="149" y="122"/>
                </a:lnTo>
                <a:lnTo>
                  <a:pt x="153" y="122"/>
                </a:lnTo>
                <a:lnTo>
                  <a:pt x="156" y="122"/>
                </a:lnTo>
                <a:lnTo>
                  <a:pt x="158" y="120"/>
                </a:lnTo>
                <a:lnTo>
                  <a:pt x="160" y="118"/>
                </a:lnTo>
                <a:lnTo>
                  <a:pt x="161" y="115"/>
                </a:lnTo>
                <a:lnTo>
                  <a:pt x="161" y="111"/>
                </a:lnTo>
                <a:lnTo>
                  <a:pt x="161" y="104"/>
                </a:lnTo>
                <a:lnTo>
                  <a:pt x="158" y="92"/>
                </a:lnTo>
                <a:lnTo>
                  <a:pt x="156" y="78"/>
                </a:lnTo>
                <a:lnTo>
                  <a:pt x="153" y="62"/>
                </a:lnTo>
                <a:lnTo>
                  <a:pt x="149" y="46"/>
                </a:lnTo>
                <a:lnTo>
                  <a:pt x="147" y="34"/>
                </a:lnTo>
                <a:lnTo>
                  <a:pt x="145" y="26"/>
                </a:lnTo>
                <a:lnTo>
                  <a:pt x="144" y="15"/>
                </a:lnTo>
                <a:lnTo>
                  <a:pt x="145" y="8"/>
                </a:lnTo>
                <a:lnTo>
                  <a:pt x="149" y="3"/>
                </a:lnTo>
                <a:lnTo>
                  <a:pt x="158" y="1"/>
                </a:lnTo>
                <a:lnTo>
                  <a:pt x="169" y="0"/>
                </a:lnTo>
                <a:lnTo>
                  <a:pt x="178" y="3"/>
                </a:lnTo>
                <a:lnTo>
                  <a:pt x="185" y="12"/>
                </a:lnTo>
                <a:lnTo>
                  <a:pt x="192" y="24"/>
                </a:lnTo>
                <a:lnTo>
                  <a:pt x="199" y="39"/>
                </a:lnTo>
                <a:lnTo>
                  <a:pt x="204" y="57"/>
                </a:lnTo>
                <a:lnTo>
                  <a:pt x="210" y="73"/>
                </a:lnTo>
                <a:lnTo>
                  <a:pt x="215" y="88"/>
                </a:lnTo>
                <a:lnTo>
                  <a:pt x="219" y="101"/>
                </a:lnTo>
                <a:lnTo>
                  <a:pt x="222" y="109"/>
                </a:lnTo>
                <a:lnTo>
                  <a:pt x="226" y="113"/>
                </a:lnTo>
                <a:lnTo>
                  <a:pt x="230" y="110"/>
                </a:lnTo>
                <a:lnTo>
                  <a:pt x="231" y="104"/>
                </a:lnTo>
                <a:lnTo>
                  <a:pt x="231" y="94"/>
                </a:lnTo>
                <a:lnTo>
                  <a:pt x="230" y="83"/>
                </a:lnTo>
                <a:lnTo>
                  <a:pt x="226" y="71"/>
                </a:lnTo>
                <a:lnTo>
                  <a:pt x="222" y="53"/>
                </a:lnTo>
                <a:lnTo>
                  <a:pt x="221" y="36"/>
                </a:lnTo>
                <a:lnTo>
                  <a:pt x="221" y="25"/>
                </a:lnTo>
                <a:lnTo>
                  <a:pt x="221" y="17"/>
                </a:lnTo>
                <a:lnTo>
                  <a:pt x="219" y="15"/>
                </a:lnTo>
                <a:lnTo>
                  <a:pt x="221" y="14"/>
                </a:lnTo>
                <a:lnTo>
                  <a:pt x="221" y="13"/>
                </a:lnTo>
                <a:lnTo>
                  <a:pt x="221" y="11"/>
                </a:lnTo>
                <a:lnTo>
                  <a:pt x="221" y="9"/>
                </a:lnTo>
                <a:lnTo>
                  <a:pt x="222" y="7"/>
                </a:lnTo>
                <a:lnTo>
                  <a:pt x="224" y="5"/>
                </a:lnTo>
                <a:lnTo>
                  <a:pt x="228" y="3"/>
                </a:lnTo>
                <a:lnTo>
                  <a:pt x="231" y="1"/>
                </a:lnTo>
                <a:lnTo>
                  <a:pt x="237" y="0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0" name="Line 57"/>
          <p:cNvSpPr>
            <a:spLocks noChangeShapeType="1"/>
          </p:cNvSpPr>
          <p:nvPr/>
        </p:nvSpPr>
        <p:spPr bwMode="auto">
          <a:xfrm flipV="1">
            <a:off x="2188901" y="1921109"/>
            <a:ext cx="7938" cy="349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1" name="Line 58"/>
          <p:cNvSpPr>
            <a:spLocks noChangeShapeType="1"/>
          </p:cNvSpPr>
          <p:nvPr/>
        </p:nvSpPr>
        <p:spPr bwMode="auto">
          <a:xfrm flipV="1">
            <a:off x="2196838" y="1894121"/>
            <a:ext cx="6350" cy="269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2" name="Line 59"/>
          <p:cNvSpPr>
            <a:spLocks noChangeShapeType="1"/>
          </p:cNvSpPr>
          <p:nvPr/>
        </p:nvSpPr>
        <p:spPr bwMode="auto">
          <a:xfrm flipV="1">
            <a:off x="2203188" y="1873484"/>
            <a:ext cx="4763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3" name="Line 60"/>
          <p:cNvSpPr>
            <a:spLocks noChangeShapeType="1"/>
          </p:cNvSpPr>
          <p:nvPr/>
        </p:nvSpPr>
        <p:spPr bwMode="auto">
          <a:xfrm flipV="1">
            <a:off x="2207951" y="1857609"/>
            <a:ext cx="4763" cy="158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4" name="Line 61"/>
          <p:cNvSpPr>
            <a:spLocks noChangeShapeType="1"/>
          </p:cNvSpPr>
          <p:nvPr/>
        </p:nvSpPr>
        <p:spPr bwMode="auto">
          <a:xfrm flipV="1">
            <a:off x="2212713" y="1846496"/>
            <a:ext cx="1588" cy="111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5" name="Line 62"/>
          <p:cNvSpPr>
            <a:spLocks noChangeShapeType="1"/>
          </p:cNvSpPr>
          <p:nvPr/>
        </p:nvSpPr>
        <p:spPr bwMode="auto">
          <a:xfrm flipV="1">
            <a:off x="2214301" y="1836971"/>
            <a:ext cx="1588" cy="95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6" name="Line 63"/>
          <p:cNvSpPr>
            <a:spLocks noChangeShapeType="1"/>
          </p:cNvSpPr>
          <p:nvPr/>
        </p:nvSpPr>
        <p:spPr bwMode="auto">
          <a:xfrm flipV="1">
            <a:off x="2215888" y="1830621"/>
            <a:ext cx="3175" cy="63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7" name="Line 64"/>
          <p:cNvSpPr>
            <a:spLocks noChangeShapeType="1"/>
          </p:cNvSpPr>
          <p:nvPr/>
        </p:nvSpPr>
        <p:spPr bwMode="auto">
          <a:xfrm flipV="1">
            <a:off x="2219063" y="1822684"/>
            <a:ext cx="1588" cy="79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8" name="Line 65"/>
          <p:cNvSpPr>
            <a:spLocks noChangeShapeType="1"/>
          </p:cNvSpPr>
          <p:nvPr/>
        </p:nvSpPr>
        <p:spPr bwMode="auto">
          <a:xfrm flipV="1">
            <a:off x="2220651" y="1814746"/>
            <a:ext cx="4763" cy="79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49" name="Line 66"/>
          <p:cNvSpPr>
            <a:spLocks noChangeShapeType="1"/>
          </p:cNvSpPr>
          <p:nvPr/>
        </p:nvSpPr>
        <p:spPr bwMode="auto">
          <a:xfrm flipV="1">
            <a:off x="2225413" y="1809984"/>
            <a:ext cx="4763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0" name="Line 67"/>
          <p:cNvSpPr>
            <a:spLocks noChangeShapeType="1"/>
          </p:cNvSpPr>
          <p:nvPr/>
        </p:nvSpPr>
        <p:spPr bwMode="auto">
          <a:xfrm flipV="1">
            <a:off x="2230176" y="1806809"/>
            <a:ext cx="7938" cy="31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1" name="Line 68"/>
          <p:cNvSpPr>
            <a:spLocks noChangeShapeType="1"/>
          </p:cNvSpPr>
          <p:nvPr/>
        </p:nvSpPr>
        <p:spPr bwMode="auto">
          <a:xfrm>
            <a:off x="2238113" y="1806809"/>
            <a:ext cx="7938" cy="15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2" name="Line 69"/>
          <p:cNvSpPr>
            <a:spLocks noChangeShapeType="1"/>
          </p:cNvSpPr>
          <p:nvPr/>
        </p:nvSpPr>
        <p:spPr bwMode="auto">
          <a:xfrm>
            <a:off x="2246051" y="1808396"/>
            <a:ext cx="6350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3" name="Line 70"/>
          <p:cNvSpPr>
            <a:spLocks noChangeShapeType="1"/>
          </p:cNvSpPr>
          <p:nvPr/>
        </p:nvSpPr>
        <p:spPr bwMode="auto">
          <a:xfrm>
            <a:off x="2252401" y="1813159"/>
            <a:ext cx="4763" cy="111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4" name="Line 71"/>
          <p:cNvSpPr>
            <a:spLocks noChangeShapeType="1"/>
          </p:cNvSpPr>
          <p:nvPr/>
        </p:nvSpPr>
        <p:spPr bwMode="auto">
          <a:xfrm>
            <a:off x="2257163" y="1824271"/>
            <a:ext cx="1588" cy="174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5" name="Line 72"/>
          <p:cNvSpPr>
            <a:spLocks noChangeShapeType="1"/>
          </p:cNvSpPr>
          <p:nvPr/>
        </p:nvSpPr>
        <p:spPr bwMode="auto">
          <a:xfrm flipH="1">
            <a:off x="2257163" y="1841734"/>
            <a:ext cx="1588" cy="222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6" name="Line 73"/>
          <p:cNvSpPr>
            <a:spLocks noChangeShapeType="1"/>
          </p:cNvSpPr>
          <p:nvPr/>
        </p:nvSpPr>
        <p:spPr bwMode="auto">
          <a:xfrm flipH="1">
            <a:off x="2255576" y="1863959"/>
            <a:ext cx="1588" cy="222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7" name="Line 74"/>
          <p:cNvSpPr>
            <a:spLocks noChangeShapeType="1"/>
          </p:cNvSpPr>
          <p:nvPr/>
        </p:nvSpPr>
        <p:spPr bwMode="auto">
          <a:xfrm flipH="1">
            <a:off x="2250813" y="1886184"/>
            <a:ext cx="4763" cy="174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8" name="Line 75"/>
          <p:cNvSpPr>
            <a:spLocks noChangeShapeType="1"/>
          </p:cNvSpPr>
          <p:nvPr/>
        </p:nvSpPr>
        <p:spPr bwMode="auto">
          <a:xfrm flipH="1">
            <a:off x="2247638" y="1903646"/>
            <a:ext cx="3175" cy="158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59" name="Line 76"/>
          <p:cNvSpPr>
            <a:spLocks noChangeShapeType="1"/>
          </p:cNvSpPr>
          <p:nvPr/>
        </p:nvSpPr>
        <p:spPr bwMode="auto">
          <a:xfrm flipH="1">
            <a:off x="2242876" y="1919521"/>
            <a:ext cx="4763" cy="95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0" name="Line 77"/>
          <p:cNvSpPr>
            <a:spLocks noChangeShapeType="1"/>
          </p:cNvSpPr>
          <p:nvPr/>
        </p:nvSpPr>
        <p:spPr bwMode="auto">
          <a:xfrm>
            <a:off x="2242876" y="1929046"/>
            <a:ext cx="0" cy="31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1" name="Line 78"/>
          <p:cNvSpPr>
            <a:spLocks noChangeShapeType="1"/>
          </p:cNvSpPr>
          <p:nvPr/>
        </p:nvSpPr>
        <p:spPr bwMode="auto">
          <a:xfrm flipV="1">
            <a:off x="2242876" y="1927459"/>
            <a:ext cx="0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2" name="Line 79"/>
          <p:cNvSpPr>
            <a:spLocks noChangeShapeType="1"/>
          </p:cNvSpPr>
          <p:nvPr/>
        </p:nvSpPr>
        <p:spPr bwMode="auto">
          <a:xfrm flipV="1">
            <a:off x="2242876" y="1916346"/>
            <a:ext cx="4763" cy="111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3" name="Line 80"/>
          <p:cNvSpPr>
            <a:spLocks noChangeShapeType="1"/>
          </p:cNvSpPr>
          <p:nvPr/>
        </p:nvSpPr>
        <p:spPr bwMode="auto">
          <a:xfrm flipV="1">
            <a:off x="2247638" y="1898884"/>
            <a:ext cx="4763" cy="174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4" name="Line 81"/>
          <p:cNvSpPr>
            <a:spLocks noChangeShapeType="1"/>
          </p:cNvSpPr>
          <p:nvPr/>
        </p:nvSpPr>
        <p:spPr bwMode="auto">
          <a:xfrm flipV="1">
            <a:off x="2252401" y="1878246"/>
            <a:ext cx="4763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5" name="Line 82"/>
          <p:cNvSpPr>
            <a:spLocks noChangeShapeType="1"/>
          </p:cNvSpPr>
          <p:nvPr/>
        </p:nvSpPr>
        <p:spPr bwMode="auto">
          <a:xfrm flipV="1">
            <a:off x="2257163" y="1856021"/>
            <a:ext cx="6350" cy="222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6" name="Line 83"/>
          <p:cNvSpPr>
            <a:spLocks noChangeShapeType="1"/>
          </p:cNvSpPr>
          <p:nvPr/>
        </p:nvSpPr>
        <p:spPr bwMode="auto">
          <a:xfrm flipV="1">
            <a:off x="2263513" y="1833796"/>
            <a:ext cx="6350" cy="222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7" name="Line 84"/>
          <p:cNvSpPr>
            <a:spLocks noChangeShapeType="1"/>
          </p:cNvSpPr>
          <p:nvPr/>
        </p:nvSpPr>
        <p:spPr bwMode="auto">
          <a:xfrm flipV="1">
            <a:off x="2269863" y="1814746"/>
            <a:ext cx="6350" cy="190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8" name="Line 85"/>
          <p:cNvSpPr>
            <a:spLocks noChangeShapeType="1"/>
          </p:cNvSpPr>
          <p:nvPr/>
        </p:nvSpPr>
        <p:spPr bwMode="auto">
          <a:xfrm flipV="1">
            <a:off x="2276213" y="1800459"/>
            <a:ext cx="4763" cy="142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9" name="Line 86"/>
          <p:cNvSpPr>
            <a:spLocks noChangeShapeType="1"/>
          </p:cNvSpPr>
          <p:nvPr/>
        </p:nvSpPr>
        <p:spPr bwMode="auto">
          <a:xfrm flipV="1">
            <a:off x="2280976" y="1790934"/>
            <a:ext cx="1588" cy="95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0" name="Line 87"/>
          <p:cNvSpPr>
            <a:spLocks noChangeShapeType="1"/>
          </p:cNvSpPr>
          <p:nvPr/>
        </p:nvSpPr>
        <p:spPr bwMode="auto">
          <a:xfrm flipV="1">
            <a:off x="2282563" y="1784584"/>
            <a:ext cx="4763" cy="63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1" name="Line 88"/>
          <p:cNvSpPr>
            <a:spLocks noChangeShapeType="1"/>
          </p:cNvSpPr>
          <p:nvPr/>
        </p:nvSpPr>
        <p:spPr bwMode="auto">
          <a:xfrm flipV="1">
            <a:off x="2287326" y="1778234"/>
            <a:ext cx="7938" cy="63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2" name="Line 89"/>
          <p:cNvSpPr>
            <a:spLocks noChangeShapeType="1"/>
          </p:cNvSpPr>
          <p:nvPr/>
        </p:nvSpPr>
        <p:spPr bwMode="auto">
          <a:xfrm flipV="1">
            <a:off x="2295263" y="1775059"/>
            <a:ext cx="6350" cy="31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3" name="Line 90"/>
          <p:cNvSpPr>
            <a:spLocks noChangeShapeType="1"/>
          </p:cNvSpPr>
          <p:nvPr/>
        </p:nvSpPr>
        <p:spPr bwMode="auto">
          <a:xfrm flipV="1">
            <a:off x="2301613" y="1773471"/>
            <a:ext cx="7938" cy="15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4" name="Line 91"/>
          <p:cNvSpPr>
            <a:spLocks noChangeShapeType="1"/>
          </p:cNvSpPr>
          <p:nvPr/>
        </p:nvSpPr>
        <p:spPr bwMode="auto">
          <a:xfrm>
            <a:off x="2309551" y="1773471"/>
            <a:ext cx="4763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5" name="Line 92"/>
          <p:cNvSpPr>
            <a:spLocks noChangeShapeType="1"/>
          </p:cNvSpPr>
          <p:nvPr/>
        </p:nvSpPr>
        <p:spPr bwMode="auto">
          <a:xfrm>
            <a:off x="2314313" y="1778234"/>
            <a:ext cx="6350" cy="79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6" name="Line 93"/>
          <p:cNvSpPr>
            <a:spLocks noChangeShapeType="1"/>
          </p:cNvSpPr>
          <p:nvPr/>
        </p:nvSpPr>
        <p:spPr bwMode="auto">
          <a:xfrm>
            <a:off x="2320663" y="1786171"/>
            <a:ext cx="3175" cy="158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7" name="Line 94"/>
          <p:cNvSpPr>
            <a:spLocks noChangeShapeType="1"/>
          </p:cNvSpPr>
          <p:nvPr/>
        </p:nvSpPr>
        <p:spPr bwMode="auto">
          <a:xfrm>
            <a:off x="2323838" y="1802046"/>
            <a:ext cx="0" cy="190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8" name="Line 95"/>
          <p:cNvSpPr>
            <a:spLocks noChangeShapeType="1"/>
          </p:cNvSpPr>
          <p:nvPr/>
        </p:nvSpPr>
        <p:spPr bwMode="auto">
          <a:xfrm flipH="1">
            <a:off x="2323838" y="1821096"/>
            <a:ext cx="0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79" name="Line 96"/>
          <p:cNvSpPr>
            <a:spLocks noChangeShapeType="1"/>
          </p:cNvSpPr>
          <p:nvPr/>
        </p:nvSpPr>
        <p:spPr bwMode="auto">
          <a:xfrm flipH="1">
            <a:off x="2320663" y="1841734"/>
            <a:ext cx="3175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0" name="Line 97"/>
          <p:cNvSpPr>
            <a:spLocks noChangeShapeType="1"/>
          </p:cNvSpPr>
          <p:nvPr/>
        </p:nvSpPr>
        <p:spPr bwMode="auto">
          <a:xfrm flipH="1">
            <a:off x="2315901" y="1862371"/>
            <a:ext cx="4763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1" name="Line 98"/>
          <p:cNvSpPr>
            <a:spLocks noChangeShapeType="1"/>
          </p:cNvSpPr>
          <p:nvPr/>
        </p:nvSpPr>
        <p:spPr bwMode="auto">
          <a:xfrm flipH="1">
            <a:off x="2312726" y="1883009"/>
            <a:ext cx="3175" cy="190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2" name="Line 99"/>
          <p:cNvSpPr>
            <a:spLocks noChangeShapeType="1"/>
          </p:cNvSpPr>
          <p:nvPr/>
        </p:nvSpPr>
        <p:spPr bwMode="auto">
          <a:xfrm flipH="1">
            <a:off x="2309551" y="1902059"/>
            <a:ext cx="3175" cy="142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3" name="Line 100"/>
          <p:cNvSpPr>
            <a:spLocks noChangeShapeType="1"/>
          </p:cNvSpPr>
          <p:nvPr/>
        </p:nvSpPr>
        <p:spPr bwMode="auto">
          <a:xfrm flipH="1">
            <a:off x="2306376" y="1916346"/>
            <a:ext cx="3175" cy="111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4" name="Line 101"/>
          <p:cNvSpPr>
            <a:spLocks noChangeShapeType="1"/>
          </p:cNvSpPr>
          <p:nvPr/>
        </p:nvSpPr>
        <p:spPr bwMode="auto">
          <a:xfrm>
            <a:off x="2306376" y="1927459"/>
            <a:ext cx="0" cy="31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5" name="Line 102"/>
          <p:cNvSpPr>
            <a:spLocks noChangeShapeType="1"/>
          </p:cNvSpPr>
          <p:nvPr/>
        </p:nvSpPr>
        <p:spPr bwMode="auto">
          <a:xfrm flipV="1">
            <a:off x="2306376" y="1925871"/>
            <a:ext cx="1588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6" name="Line 103"/>
          <p:cNvSpPr>
            <a:spLocks noChangeShapeType="1"/>
          </p:cNvSpPr>
          <p:nvPr/>
        </p:nvSpPr>
        <p:spPr bwMode="auto">
          <a:xfrm flipV="1">
            <a:off x="2307963" y="1914759"/>
            <a:ext cx="3175" cy="111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7" name="Line 104"/>
          <p:cNvSpPr>
            <a:spLocks noChangeShapeType="1"/>
          </p:cNvSpPr>
          <p:nvPr/>
        </p:nvSpPr>
        <p:spPr bwMode="auto">
          <a:xfrm flipV="1">
            <a:off x="2311138" y="1897296"/>
            <a:ext cx="3175" cy="174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8" name="Line 105"/>
          <p:cNvSpPr>
            <a:spLocks noChangeShapeType="1"/>
          </p:cNvSpPr>
          <p:nvPr/>
        </p:nvSpPr>
        <p:spPr bwMode="auto">
          <a:xfrm flipV="1">
            <a:off x="2314313" y="1876659"/>
            <a:ext cx="7938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89" name="Line 106"/>
          <p:cNvSpPr>
            <a:spLocks noChangeShapeType="1"/>
          </p:cNvSpPr>
          <p:nvPr/>
        </p:nvSpPr>
        <p:spPr bwMode="auto">
          <a:xfrm flipV="1">
            <a:off x="2322251" y="1856021"/>
            <a:ext cx="6350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0" name="Line 107"/>
          <p:cNvSpPr>
            <a:spLocks noChangeShapeType="1"/>
          </p:cNvSpPr>
          <p:nvPr/>
        </p:nvSpPr>
        <p:spPr bwMode="auto">
          <a:xfrm flipV="1">
            <a:off x="2328601" y="1835384"/>
            <a:ext cx="6350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1" name="Line 108"/>
          <p:cNvSpPr>
            <a:spLocks noChangeShapeType="1"/>
          </p:cNvSpPr>
          <p:nvPr/>
        </p:nvSpPr>
        <p:spPr bwMode="auto">
          <a:xfrm flipV="1">
            <a:off x="2334951" y="1816334"/>
            <a:ext cx="6350" cy="190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2" name="Line 109"/>
          <p:cNvSpPr>
            <a:spLocks noChangeShapeType="1"/>
          </p:cNvSpPr>
          <p:nvPr/>
        </p:nvSpPr>
        <p:spPr bwMode="auto">
          <a:xfrm flipV="1">
            <a:off x="2341301" y="1803634"/>
            <a:ext cx="6350" cy="1270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3" name="Line 110"/>
          <p:cNvSpPr>
            <a:spLocks noChangeShapeType="1"/>
          </p:cNvSpPr>
          <p:nvPr/>
        </p:nvSpPr>
        <p:spPr bwMode="auto">
          <a:xfrm flipV="1">
            <a:off x="2347651" y="1795696"/>
            <a:ext cx="4763" cy="79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4" name="Line 111"/>
          <p:cNvSpPr>
            <a:spLocks noChangeShapeType="1"/>
          </p:cNvSpPr>
          <p:nvPr/>
        </p:nvSpPr>
        <p:spPr bwMode="auto">
          <a:xfrm flipV="1">
            <a:off x="2352413" y="1787759"/>
            <a:ext cx="7938" cy="79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5" name="Line 112"/>
          <p:cNvSpPr>
            <a:spLocks noChangeShapeType="1"/>
          </p:cNvSpPr>
          <p:nvPr/>
        </p:nvSpPr>
        <p:spPr bwMode="auto">
          <a:xfrm flipV="1">
            <a:off x="2360351" y="1782996"/>
            <a:ext cx="7938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6" name="Line 113"/>
          <p:cNvSpPr>
            <a:spLocks noChangeShapeType="1"/>
          </p:cNvSpPr>
          <p:nvPr/>
        </p:nvSpPr>
        <p:spPr bwMode="auto">
          <a:xfrm flipV="1">
            <a:off x="2368288" y="1779821"/>
            <a:ext cx="9525" cy="31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7" name="Line 114"/>
          <p:cNvSpPr>
            <a:spLocks noChangeShapeType="1"/>
          </p:cNvSpPr>
          <p:nvPr/>
        </p:nvSpPr>
        <p:spPr bwMode="auto">
          <a:xfrm>
            <a:off x="2377813" y="1779821"/>
            <a:ext cx="6350" cy="15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8" name="Line 115"/>
          <p:cNvSpPr>
            <a:spLocks noChangeShapeType="1"/>
          </p:cNvSpPr>
          <p:nvPr/>
        </p:nvSpPr>
        <p:spPr bwMode="auto">
          <a:xfrm>
            <a:off x="2384163" y="1781409"/>
            <a:ext cx="4763" cy="63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99" name="Line 116"/>
          <p:cNvSpPr>
            <a:spLocks noChangeShapeType="1"/>
          </p:cNvSpPr>
          <p:nvPr/>
        </p:nvSpPr>
        <p:spPr bwMode="auto">
          <a:xfrm>
            <a:off x="2388926" y="1787759"/>
            <a:ext cx="3175" cy="95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0" name="Line 117"/>
          <p:cNvSpPr>
            <a:spLocks noChangeShapeType="1"/>
          </p:cNvSpPr>
          <p:nvPr/>
        </p:nvSpPr>
        <p:spPr bwMode="auto">
          <a:xfrm>
            <a:off x="2392101" y="1797284"/>
            <a:ext cx="0" cy="142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1" name="Line 118"/>
          <p:cNvSpPr>
            <a:spLocks noChangeShapeType="1"/>
          </p:cNvSpPr>
          <p:nvPr/>
        </p:nvSpPr>
        <p:spPr bwMode="auto">
          <a:xfrm flipH="1">
            <a:off x="2388926" y="1811571"/>
            <a:ext cx="3175" cy="190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2" name="Line 119"/>
          <p:cNvSpPr>
            <a:spLocks noChangeShapeType="1"/>
          </p:cNvSpPr>
          <p:nvPr/>
        </p:nvSpPr>
        <p:spPr bwMode="auto">
          <a:xfrm flipH="1">
            <a:off x="2382576" y="1830621"/>
            <a:ext cx="6350" cy="222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3" name="Line 120"/>
          <p:cNvSpPr>
            <a:spLocks noChangeShapeType="1"/>
          </p:cNvSpPr>
          <p:nvPr/>
        </p:nvSpPr>
        <p:spPr bwMode="auto">
          <a:xfrm flipH="1">
            <a:off x="2379401" y="1852846"/>
            <a:ext cx="3175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4" name="Line 121"/>
          <p:cNvSpPr>
            <a:spLocks noChangeShapeType="1"/>
          </p:cNvSpPr>
          <p:nvPr/>
        </p:nvSpPr>
        <p:spPr bwMode="auto">
          <a:xfrm flipH="1">
            <a:off x="2373051" y="1873484"/>
            <a:ext cx="6350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5" name="Line 122"/>
          <p:cNvSpPr>
            <a:spLocks noChangeShapeType="1"/>
          </p:cNvSpPr>
          <p:nvPr/>
        </p:nvSpPr>
        <p:spPr bwMode="auto">
          <a:xfrm flipH="1">
            <a:off x="2368288" y="1894121"/>
            <a:ext cx="4763" cy="174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6" name="Line 123"/>
          <p:cNvSpPr>
            <a:spLocks noChangeShapeType="1"/>
          </p:cNvSpPr>
          <p:nvPr/>
        </p:nvSpPr>
        <p:spPr bwMode="auto">
          <a:xfrm flipH="1">
            <a:off x="2365113" y="1911584"/>
            <a:ext cx="3175" cy="142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7" name="Line 124"/>
          <p:cNvSpPr>
            <a:spLocks noChangeShapeType="1"/>
          </p:cNvSpPr>
          <p:nvPr/>
        </p:nvSpPr>
        <p:spPr bwMode="auto">
          <a:xfrm flipH="1">
            <a:off x="2361938" y="1925871"/>
            <a:ext cx="3175" cy="95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8" name="Line 125"/>
          <p:cNvSpPr>
            <a:spLocks noChangeShapeType="1"/>
          </p:cNvSpPr>
          <p:nvPr/>
        </p:nvSpPr>
        <p:spPr bwMode="auto">
          <a:xfrm flipH="1">
            <a:off x="2360351" y="1935396"/>
            <a:ext cx="1588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09" name="Line 126"/>
          <p:cNvSpPr>
            <a:spLocks noChangeShapeType="1"/>
          </p:cNvSpPr>
          <p:nvPr/>
        </p:nvSpPr>
        <p:spPr bwMode="auto">
          <a:xfrm flipV="1">
            <a:off x="2360351" y="1935396"/>
            <a:ext cx="1588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0" name="Line 127"/>
          <p:cNvSpPr>
            <a:spLocks noChangeShapeType="1"/>
          </p:cNvSpPr>
          <p:nvPr/>
        </p:nvSpPr>
        <p:spPr bwMode="auto">
          <a:xfrm flipV="1">
            <a:off x="2361938" y="1924284"/>
            <a:ext cx="3175" cy="111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1" name="Line 128"/>
          <p:cNvSpPr>
            <a:spLocks noChangeShapeType="1"/>
          </p:cNvSpPr>
          <p:nvPr/>
        </p:nvSpPr>
        <p:spPr bwMode="auto">
          <a:xfrm flipV="1">
            <a:off x="2365113" y="1906821"/>
            <a:ext cx="4763" cy="174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2" name="Line 129"/>
          <p:cNvSpPr>
            <a:spLocks noChangeShapeType="1"/>
          </p:cNvSpPr>
          <p:nvPr/>
        </p:nvSpPr>
        <p:spPr bwMode="auto">
          <a:xfrm flipV="1">
            <a:off x="2369876" y="1887771"/>
            <a:ext cx="6350" cy="190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3" name="Line 130"/>
          <p:cNvSpPr>
            <a:spLocks noChangeShapeType="1"/>
          </p:cNvSpPr>
          <p:nvPr/>
        </p:nvSpPr>
        <p:spPr bwMode="auto">
          <a:xfrm flipV="1">
            <a:off x="2376226" y="1867134"/>
            <a:ext cx="7938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4" name="Line 131"/>
          <p:cNvSpPr>
            <a:spLocks noChangeShapeType="1"/>
          </p:cNvSpPr>
          <p:nvPr/>
        </p:nvSpPr>
        <p:spPr bwMode="auto">
          <a:xfrm flipV="1">
            <a:off x="2384163" y="1846496"/>
            <a:ext cx="7938" cy="206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5" name="Line 132"/>
          <p:cNvSpPr>
            <a:spLocks noChangeShapeType="1"/>
          </p:cNvSpPr>
          <p:nvPr/>
        </p:nvSpPr>
        <p:spPr bwMode="auto">
          <a:xfrm flipV="1">
            <a:off x="2392101" y="1830621"/>
            <a:ext cx="7938" cy="158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6" name="Line 133"/>
          <p:cNvSpPr>
            <a:spLocks noChangeShapeType="1"/>
          </p:cNvSpPr>
          <p:nvPr/>
        </p:nvSpPr>
        <p:spPr bwMode="auto">
          <a:xfrm flipV="1">
            <a:off x="2400038" y="1817921"/>
            <a:ext cx="7938" cy="1270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7" name="Line 134"/>
          <p:cNvSpPr>
            <a:spLocks noChangeShapeType="1"/>
          </p:cNvSpPr>
          <p:nvPr/>
        </p:nvSpPr>
        <p:spPr bwMode="auto">
          <a:xfrm flipV="1">
            <a:off x="2407976" y="1813159"/>
            <a:ext cx="7938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8" name="Line 135"/>
          <p:cNvSpPr>
            <a:spLocks noChangeShapeType="1"/>
          </p:cNvSpPr>
          <p:nvPr/>
        </p:nvSpPr>
        <p:spPr bwMode="auto">
          <a:xfrm flipV="1">
            <a:off x="2415913" y="1811571"/>
            <a:ext cx="9525" cy="15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19" name="Line 136"/>
          <p:cNvSpPr>
            <a:spLocks noChangeShapeType="1"/>
          </p:cNvSpPr>
          <p:nvPr/>
        </p:nvSpPr>
        <p:spPr bwMode="auto">
          <a:xfrm>
            <a:off x="2425438" y="1811571"/>
            <a:ext cx="7938" cy="31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0" name="Line 137"/>
          <p:cNvSpPr>
            <a:spLocks noChangeShapeType="1"/>
          </p:cNvSpPr>
          <p:nvPr/>
        </p:nvSpPr>
        <p:spPr bwMode="auto">
          <a:xfrm>
            <a:off x="2433376" y="1814746"/>
            <a:ext cx="4763" cy="79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1" name="Line 138"/>
          <p:cNvSpPr>
            <a:spLocks noChangeShapeType="1"/>
          </p:cNvSpPr>
          <p:nvPr/>
        </p:nvSpPr>
        <p:spPr bwMode="auto">
          <a:xfrm>
            <a:off x="2438138" y="1822684"/>
            <a:ext cx="3175" cy="111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2" name="Line 139"/>
          <p:cNvSpPr>
            <a:spLocks noChangeShapeType="1"/>
          </p:cNvSpPr>
          <p:nvPr/>
        </p:nvSpPr>
        <p:spPr bwMode="auto">
          <a:xfrm>
            <a:off x="2441313" y="1833796"/>
            <a:ext cx="0" cy="190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3" name="Line 140"/>
          <p:cNvSpPr>
            <a:spLocks noChangeShapeType="1"/>
          </p:cNvSpPr>
          <p:nvPr/>
        </p:nvSpPr>
        <p:spPr bwMode="auto">
          <a:xfrm flipH="1">
            <a:off x="2436551" y="1852846"/>
            <a:ext cx="4763" cy="2540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4" name="Line 141"/>
          <p:cNvSpPr>
            <a:spLocks noChangeShapeType="1"/>
          </p:cNvSpPr>
          <p:nvPr/>
        </p:nvSpPr>
        <p:spPr bwMode="auto">
          <a:xfrm flipH="1">
            <a:off x="2430201" y="1878246"/>
            <a:ext cx="6350" cy="301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5" name="Line 142"/>
          <p:cNvSpPr>
            <a:spLocks noChangeShapeType="1"/>
          </p:cNvSpPr>
          <p:nvPr/>
        </p:nvSpPr>
        <p:spPr bwMode="auto">
          <a:xfrm flipH="1">
            <a:off x="2422263" y="1908409"/>
            <a:ext cx="7938" cy="365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6" name="Line 143"/>
          <p:cNvSpPr>
            <a:spLocks noChangeShapeType="1"/>
          </p:cNvSpPr>
          <p:nvPr/>
        </p:nvSpPr>
        <p:spPr bwMode="auto">
          <a:xfrm flipH="1">
            <a:off x="2412738" y="1944921"/>
            <a:ext cx="9525" cy="412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7" name="Line 144"/>
          <p:cNvSpPr>
            <a:spLocks noChangeShapeType="1"/>
          </p:cNvSpPr>
          <p:nvPr/>
        </p:nvSpPr>
        <p:spPr bwMode="auto">
          <a:xfrm flipH="1">
            <a:off x="2404801" y="1986196"/>
            <a:ext cx="7938" cy="476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8" name="Line 145"/>
          <p:cNvSpPr>
            <a:spLocks noChangeShapeType="1"/>
          </p:cNvSpPr>
          <p:nvPr/>
        </p:nvSpPr>
        <p:spPr bwMode="auto">
          <a:xfrm flipH="1">
            <a:off x="2396863" y="2033821"/>
            <a:ext cx="7938" cy="4921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29" name="Line 146"/>
          <p:cNvSpPr>
            <a:spLocks noChangeShapeType="1"/>
          </p:cNvSpPr>
          <p:nvPr/>
        </p:nvSpPr>
        <p:spPr bwMode="auto">
          <a:xfrm flipH="1">
            <a:off x="2392101" y="2083034"/>
            <a:ext cx="4763" cy="5080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0" name="Line 147"/>
          <p:cNvSpPr>
            <a:spLocks noChangeShapeType="1"/>
          </p:cNvSpPr>
          <p:nvPr/>
        </p:nvSpPr>
        <p:spPr bwMode="auto">
          <a:xfrm flipH="1">
            <a:off x="2388926" y="2133834"/>
            <a:ext cx="3175" cy="5080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1" name="Line 148"/>
          <p:cNvSpPr>
            <a:spLocks noChangeShapeType="1"/>
          </p:cNvSpPr>
          <p:nvPr/>
        </p:nvSpPr>
        <p:spPr bwMode="auto">
          <a:xfrm>
            <a:off x="2388926" y="2184634"/>
            <a:ext cx="1588" cy="476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2" name="Line 149"/>
          <p:cNvSpPr>
            <a:spLocks noChangeShapeType="1"/>
          </p:cNvSpPr>
          <p:nvPr/>
        </p:nvSpPr>
        <p:spPr bwMode="auto">
          <a:xfrm>
            <a:off x="2390513" y="2232259"/>
            <a:ext cx="1588" cy="412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3" name="Line 150"/>
          <p:cNvSpPr>
            <a:spLocks noChangeShapeType="1"/>
          </p:cNvSpPr>
          <p:nvPr/>
        </p:nvSpPr>
        <p:spPr bwMode="auto">
          <a:xfrm>
            <a:off x="2392101" y="2273534"/>
            <a:ext cx="1588" cy="349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4" name="Line 151"/>
          <p:cNvSpPr>
            <a:spLocks noChangeShapeType="1"/>
          </p:cNvSpPr>
          <p:nvPr/>
        </p:nvSpPr>
        <p:spPr bwMode="auto">
          <a:xfrm>
            <a:off x="2393688" y="2308459"/>
            <a:ext cx="3175" cy="269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5" name="Line 152"/>
          <p:cNvSpPr>
            <a:spLocks noChangeShapeType="1"/>
          </p:cNvSpPr>
          <p:nvPr/>
        </p:nvSpPr>
        <p:spPr bwMode="auto">
          <a:xfrm>
            <a:off x="2396863" y="2335446"/>
            <a:ext cx="3175" cy="190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6" name="Line 153"/>
          <p:cNvSpPr>
            <a:spLocks noChangeShapeType="1"/>
          </p:cNvSpPr>
          <p:nvPr/>
        </p:nvSpPr>
        <p:spPr bwMode="auto">
          <a:xfrm>
            <a:off x="2400038" y="2354496"/>
            <a:ext cx="1588" cy="142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7" name="Line 154"/>
          <p:cNvSpPr>
            <a:spLocks noChangeShapeType="1"/>
          </p:cNvSpPr>
          <p:nvPr/>
        </p:nvSpPr>
        <p:spPr bwMode="auto">
          <a:xfrm>
            <a:off x="2401626" y="2368784"/>
            <a:ext cx="0" cy="31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8" name="Line 155"/>
          <p:cNvSpPr>
            <a:spLocks noChangeShapeType="1"/>
          </p:cNvSpPr>
          <p:nvPr/>
        </p:nvSpPr>
        <p:spPr bwMode="auto">
          <a:xfrm flipH="1" flipV="1">
            <a:off x="2396863" y="2370371"/>
            <a:ext cx="4763" cy="15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39" name="Line 156"/>
          <p:cNvSpPr>
            <a:spLocks noChangeShapeType="1"/>
          </p:cNvSpPr>
          <p:nvPr/>
        </p:nvSpPr>
        <p:spPr bwMode="auto">
          <a:xfrm flipH="1" flipV="1">
            <a:off x="2387338" y="2368784"/>
            <a:ext cx="9525" cy="15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0" name="Line 157"/>
          <p:cNvSpPr>
            <a:spLocks noChangeShapeType="1"/>
          </p:cNvSpPr>
          <p:nvPr/>
        </p:nvSpPr>
        <p:spPr bwMode="auto">
          <a:xfrm flipH="1" flipV="1">
            <a:off x="2369876" y="2364021"/>
            <a:ext cx="17463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1" name="Line 158"/>
          <p:cNvSpPr>
            <a:spLocks noChangeShapeType="1"/>
          </p:cNvSpPr>
          <p:nvPr/>
        </p:nvSpPr>
        <p:spPr bwMode="auto">
          <a:xfrm flipH="1" flipV="1">
            <a:off x="2349238" y="2359259"/>
            <a:ext cx="20638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2" name="Line 159"/>
          <p:cNvSpPr>
            <a:spLocks noChangeShapeType="1"/>
          </p:cNvSpPr>
          <p:nvPr/>
        </p:nvSpPr>
        <p:spPr bwMode="auto">
          <a:xfrm flipH="1" flipV="1">
            <a:off x="2323838" y="2352909"/>
            <a:ext cx="25400" cy="635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3" name="Line 160"/>
          <p:cNvSpPr>
            <a:spLocks noChangeShapeType="1"/>
          </p:cNvSpPr>
          <p:nvPr/>
        </p:nvSpPr>
        <p:spPr bwMode="auto">
          <a:xfrm flipH="1" flipV="1">
            <a:off x="2300026" y="2348146"/>
            <a:ext cx="23813" cy="47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4" name="Line 161"/>
          <p:cNvSpPr>
            <a:spLocks noChangeShapeType="1"/>
          </p:cNvSpPr>
          <p:nvPr/>
        </p:nvSpPr>
        <p:spPr bwMode="auto">
          <a:xfrm flipH="1" flipV="1">
            <a:off x="2276213" y="2344971"/>
            <a:ext cx="23813" cy="31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5" name="Line 162"/>
          <p:cNvSpPr>
            <a:spLocks noChangeShapeType="1"/>
          </p:cNvSpPr>
          <p:nvPr/>
        </p:nvSpPr>
        <p:spPr bwMode="auto">
          <a:xfrm flipH="1" flipV="1">
            <a:off x="2253988" y="2343384"/>
            <a:ext cx="22225" cy="158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6" name="Line 163"/>
          <p:cNvSpPr>
            <a:spLocks noChangeShapeType="1"/>
          </p:cNvSpPr>
          <p:nvPr/>
        </p:nvSpPr>
        <p:spPr bwMode="auto">
          <a:xfrm flipV="1">
            <a:off x="2276213" y="2024296"/>
            <a:ext cx="20638" cy="349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7" name="Line 164"/>
          <p:cNvSpPr>
            <a:spLocks noChangeShapeType="1"/>
          </p:cNvSpPr>
          <p:nvPr/>
        </p:nvSpPr>
        <p:spPr bwMode="auto">
          <a:xfrm flipV="1">
            <a:off x="2296851" y="1998896"/>
            <a:ext cx="20638" cy="2540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8" name="Line 165"/>
          <p:cNvSpPr>
            <a:spLocks noChangeShapeType="1"/>
          </p:cNvSpPr>
          <p:nvPr/>
        </p:nvSpPr>
        <p:spPr bwMode="auto">
          <a:xfrm flipV="1">
            <a:off x="2317488" y="1983021"/>
            <a:ext cx="17463" cy="158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49" name="Line 166"/>
          <p:cNvSpPr>
            <a:spLocks noChangeShapeType="1"/>
          </p:cNvSpPr>
          <p:nvPr/>
        </p:nvSpPr>
        <p:spPr bwMode="auto">
          <a:xfrm flipV="1">
            <a:off x="2334951" y="1975084"/>
            <a:ext cx="15875" cy="7938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0" name="Line 167"/>
          <p:cNvSpPr>
            <a:spLocks noChangeShapeType="1"/>
          </p:cNvSpPr>
          <p:nvPr/>
        </p:nvSpPr>
        <p:spPr bwMode="auto">
          <a:xfrm>
            <a:off x="2350826" y="1975084"/>
            <a:ext cx="11113" cy="0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1" name="Line 168"/>
          <p:cNvSpPr>
            <a:spLocks noChangeShapeType="1"/>
          </p:cNvSpPr>
          <p:nvPr/>
        </p:nvSpPr>
        <p:spPr bwMode="auto">
          <a:xfrm>
            <a:off x="2361938" y="1975084"/>
            <a:ext cx="6350" cy="95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2" name="Line 169"/>
          <p:cNvSpPr>
            <a:spLocks noChangeShapeType="1"/>
          </p:cNvSpPr>
          <p:nvPr/>
        </p:nvSpPr>
        <p:spPr bwMode="auto">
          <a:xfrm>
            <a:off x="2368288" y="1984609"/>
            <a:ext cx="4763" cy="158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3" name="Line 170"/>
          <p:cNvSpPr>
            <a:spLocks noChangeShapeType="1"/>
          </p:cNvSpPr>
          <p:nvPr/>
        </p:nvSpPr>
        <p:spPr bwMode="auto">
          <a:xfrm>
            <a:off x="2373051" y="2000484"/>
            <a:ext cx="0" cy="222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4" name="Line 171"/>
          <p:cNvSpPr>
            <a:spLocks noChangeShapeType="1"/>
          </p:cNvSpPr>
          <p:nvPr/>
        </p:nvSpPr>
        <p:spPr bwMode="auto">
          <a:xfrm flipH="1">
            <a:off x="2368288" y="2022709"/>
            <a:ext cx="4763" cy="30163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5" name="Line 172"/>
          <p:cNvSpPr>
            <a:spLocks noChangeShapeType="1"/>
          </p:cNvSpPr>
          <p:nvPr/>
        </p:nvSpPr>
        <p:spPr bwMode="auto">
          <a:xfrm flipH="1">
            <a:off x="2358763" y="2052871"/>
            <a:ext cx="9525" cy="349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6" name="Line 173"/>
          <p:cNvSpPr>
            <a:spLocks noChangeShapeType="1"/>
          </p:cNvSpPr>
          <p:nvPr/>
        </p:nvSpPr>
        <p:spPr bwMode="auto">
          <a:xfrm flipH="1">
            <a:off x="2342888" y="2087796"/>
            <a:ext cx="15875" cy="4127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7" name="Line 174"/>
          <p:cNvSpPr>
            <a:spLocks noChangeShapeType="1"/>
          </p:cNvSpPr>
          <p:nvPr/>
        </p:nvSpPr>
        <p:spPr bwMode="auto">
          <a:xfrm flipH="1">
            <a:off x="2323838" y="2129071"/>
            <a:ext cx="19050" cy="47625"/>
          </a:xfrm>
          <a:prstGeom prst="line">
            <a:avLst/>
          </a:pr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8" name="Freeform 175"/>
          <p:cNvSpPr>
            <a:spLocks/>
          </p:cNvSpPr>
          <p:nvPr/>
        </p:nvSpPr>
        <p:spPr bwMode="auto">
          <a:xfrm>
            <a:off x="766501" y="1786171"/>
            <a:ext cx="927100" cy="912813"/>
          </a:xfrm>
          <a:custGeom>
            <a:avLst/>
            <a:gdLst>
              <a:gd name="T0" fmla="*/ 582 w 1166"/>
              <a:gd name="T1" fmla="*/ 0 h 575"/>
              <a:gd name="T2" fmla="*/ 600 w 1166"/>
              <a:gd name="T3" fmla="*/ 2 h 575"/>
              <a:gd name="T4" fmla="*/ 616 w 1166"/>
              <a:gd name="T5" fmla="*/ 7 h 575"/>
              <a:gd name="T6" fmla="*/ 629 w 1166"/>
              <a:gd name="T7" fmla="*/ 14 h 575"/>
              <a:gd name="T8" fmla="*/ 1159 w 1166"/>
              <a:gd name="T9" fmla="*/ 530 h 575"/>
              <a:gd name="T10" fmla="*/ 1166 w 1166"/>
              <a:gd name="T11" fmla="*/ 540 h 575"/>
              <a:gd name="T12" fmla="*/ 1166 w 1166"/>
              <a:gd name="T13" fmla="*/ 550 h 575"/>
              <a:gd name="T14" fmla="*/ 1159 w 1166"/>
              <a:gd name="T15" fmla="*/ 560 h 575"/>
              <a:gd name="T16" fmla="*/ 1148 w 1166"/>
              <a:gd name="T17" fmla="*/ 568 h 575"/>
              <a:gd name="T18" fmla="*/ 1132 w 1166"/>
              <a:gd name="T19" fmla="*/ 573 h 575"/>
              <a:gd name="T20" fmla="*/ 1114 w 1166"/>
              <a:gd name="T21" fmla="*/ 575 h 575"/>
              <a:gd name="T22" fmla="*/ 52 w 1166"/>
              <a:gd name="T23" fmla="*/ 575 h 575"/>
              <a:gd name="T24" fmla="*/ 34 w 1166"/>
              <a:gd name="T25" fmla="*/ 573 h 575"/>
              <a:gd name="T26" fmla="*/ 17 w 1166"/>
              <a:gd name="T27" fmla="*/ 568 h 575"/>
              <a:gd name="T28" fmla="*/ 5 w 1166"/>
              <a:gd name="T29" fmla="*/ 560 h 575"/>
              <a:gd name="T30" fmla="*/ 0 w 1166"/>
              <a:gd name="T31" fmla="*/ 550 h 575"/>
              <a:gd name="T32" fmla="*/ 0 w 1166"/>
              <a:gd name="T33" fmla="*/ 540 h 575"/>
              <a:gd name="T34" fmla="*/ 5 w 1166"/>
              <a:gd name="T35" fmla="*/ 530 h 575"/>
              <a:gd name="T36" fmla="*/ 537 w 1166"/>
              <a:gd name="T37" fmla="*/ 14 h 575"/>
              <a:gd name="T38" fmla="*/ 550 w 1166"/>
              <a:gd name="T39" fmla="*/ 7 h 575"/>
              <a:gd name="T40" fmla="*/ 564 w 1166"/>
              <a:gd name="T41" fmla="*/ 2 h 575"/>
              <a:gd name="T42" fmla="*/ 582 w 1166"/>
              <a:gd name="T4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6" h="575">
                <a:moveTo>
                  <a:pt x="582" y="0"/>
                </a:moveTo>
                <a:lnTo>
                  <a:pt x="600" y="2"/>
                </a:lnTo>
                <a:lnTo>
                  <a:pt x="616" y="7"/>
                </a:lnTo>
                <a:lnTo>
                  <a:pt x="629" y="14"/>
                </a:lnTo>
                <a:lnTo>
                  <a:pt x="1159" y="530"/>
                </a:lnTo>
                <a:lnTo>
                  <a:pt x="1166" y="540"/>
                </a:lnTo>
                <a:lnTo>
                  <a:pt x="1166" y="550"/>
                </a:lnTo>
                <a:lnTo>
                  <a:pt x="1159" y="560"/>
                </a:lnTo>
                <a:lnTo>
                  <a:pt x="1148" y="568"/>
                </a:lnTo>
                <a:lnTo>
                  <a:pt x="1132" y="573"/>
                </a:lnTo>
                <a:lnTo>
                  <a:pt x="1114" y="575"/>
                </a:lnTo>
                <a:lnTo>
                  <a:pt x="52" y="575"/>
                </a:lnTo>
                <a:lnTo>
                  <a:pt x="34" y="573"/>
                </a:lnTo>
                <a:lnTo>
                  <a:pt x="17" y="568"/>
                </a:lnTo>
                <a:lnTo>
                  <a:pt x="5" y="560"/>
                </a:lnTo>
                <a:lnTo>
                  <a:pt x="0" y="550"/>
                </a:lnTo>
                <a:lnTo>
                  <a:pt x="0" y="540"/>
                </a:lnTo>
                <a:lnTo>
                  <a:pt x="5" y="530"/>
                </a:lnTo>
                <a:lnTo>
                  <a:pt x="537" y="14"/>
                </a:lnTo>
                <a:lnTo>
                  <a:pt x="550" y="7"/>
                </a:lnTo>
                <a:lnTo>
                  <a:pt x="564" y="2"/>
                </a:lnTo>
                <a:lnTo>
                  <a:pt x="58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59" name="Freeform 176"/>
          <p:cNvSpPr>
            <a:spLocks/>
          </p:cNvSpPr>
          <p:nvPr/>
        </p:nvSpPr>
        <p:spPr bwMode="auto">
          <a:xfrm>
            <a:off x="887151" y="1935396"/>
            <a:ext cx="685800" cy="668338"/>
          </a:xfrm>
          <a:custGeom>
            <a:avLst/>
            <a:gdLst>
              <a:gd name="T0" fmla="*/ 432 w 866"/>
              <a:gd name="T1" fmla="*/ 0 h 421"/>
              <a:gd name="T2" fmla="*/ 436 w 866"/>
              <a:gd name="T3" fmla="*/ 0 h 421"/>
              <a:gd name="T4" fmla="*/ 439 w 866"/>
              <a:gd name="T5" fmla="*/ 1 h 421"/>
              <a:gd name="T6" fmla="*/ 443 w 866"/>
              <a:gd name="T7" fmla="*/ 3 h 421"/>
              <a:gd name="T8" fmla="*/ 864 w 866"/>
              <a:gd name="T9" fmla="*/ 413 h 421"/>
              <a:gd name="T10" fmla="*/ 866 w 866"/>
              <a:gd name="T11" fmla="*/ 415 h 421"/>
              <a:gd name="T12" fmla="*/ 866 w 866"/>
              <a:gd name="T13" fmla="*/ 417 h 421"/>
              <a:gd name="T14" fmla="*/ 864 w 866"/>
              <a:gd name="T15" fmla="*/ 418 h 421"/>
              <a:gd name="T16" fmla="*/ 862 w 866"/>
              <a:gd name="T17" fmla="*/ 420 h 421"/>
              <a:gd name="T18" fmla="*/ 859 w 866"/>
              <a:gd name="T19" fmla="*/ 421 h 421"/>
              <a:gd name="T20" fmla="*/ 855 w 866"/>
              <a:gd name="T21" fmla="*/ 421 h 421"/>
              <a:gd name="T22" fmla="*/ 11 w 866"/>
              <a:gd name="T23" fmla="*/ 421 h 421"/>
              <a:gd name="T24" fmla="*/ 7 w 866"/>
              <a:gd name="T25" fmla="*/ 421 h 421"/>
              <a:gd name="T26" fmla="*/ 4 w 866"/>
              <a:gd name="T27" fmla="*/ 420 h 421"/>
              <a:gd name="T28" fmla="*/ 2 w 866"/>
              <a:gd name="T29" fmla="*/ 418 h 421"/>
              <a:gd name="T30" fmla="*/ 0 w 866"/>
              <a:gd name="T31" fmla="*/ 417 h 421"/>
              <a:gd name="T32" fmla="*/ 0 w 866"/>
              <a:gd name="T33" fmla="*/ 415 h 421"/>
              <a:gd name="T34" fmla="*/ 2 w 866"/>
              <a:gd name="T35" fmla="*/ 413 h 421"/>
              <a:gd name="T36" fmla="*/ 423 w 866"/>
              <a:gd name="T37" fmla="*/ 3 h 421"/>
              <a:gd name="T38" fmla="*/ 427 w 866"/>
              <a:gd name="T39" fmla="*/ 1 h 421"/>
              <a:gd name="T40" fmla="*/ 428 w 866"/>
              <a:gd name="T41" fmla="*/ 0 h 421"/>
              <a:gd name="T42" fmla="*/ 432 w 866"/>
              <a:gd name="T43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66" h="421">
                <a:moveTo>
                  <a:pt x="432" y="0"/>
                </a:moveTo>
                <a:lnTo>
                  <a:pt x="436" y="0"/>
                </a:lnTo>
                <a:lnTo>
                  <a:pt x="439" y="1"/>
                </a:lnTo>
                <a:lnTo>
                  <a:pt x="443" y="3"/>
                </a:lnTo>
                <a:lnTo>
                  <a:pt x="864" y="413"/>
                </a:lnTo>
                <a:lnTo>
                  <a:pt x="866" y="415"/>
                </a:lnTo>
                <a:lnTo>
                  <a:pt x="866" y="417"/>
                </a:lnTo>
                <a:lnTo>
                  <a:pt x="864" y="418"/>
                </a:lnTo>
                <a:lnTo>
                  <a:pt x="862" y="420"/>
                </a:lnTo>
                <a:lnTo>
                  <a:pt x="859" y="421"/>
                </a:lnTo>
                <a:lnTo>
                  <a:pt x="855" y="421"/>
                </a:lnTo>
                <a:lnTo>
                  <a:pt x="11" y="421"/>
                </a:lnTo>
                <a:lnTo>
                  <a:pt x="7" y="421"/>
                </a:lnTo>
                <a:lnTo>
                  <a:pt x="4" y="420"/>
                </a:lnTo>
                <a:lnTo>
                  <a:pt x="2" y="418"/>
                </a:lnTo>
                <a:lnTo>
                  <a:pt x="0" y="417"/>
                </a:lnTo>
                <a:lnTo>
                  <a:pt x="0" y="415"/>
                </a:lnTo>
                <a:lnTo>
                  <a:pt x="2" y="413"/>
                </a:lnTo>
                <a:lnTo>
                  <a:pt x="423" y="3"/>
                </a:lnTo>
                <a:lnTo>
                  <a:pt x="427" y="1"/>
                </a:lnTo>
                <a:lnTo>
                  <a:pt x="428" y="0"/>
                </a:lnTo>
                <a:lnTo>
                  <a:pt x="432" y="0"/>
                </a:lnTo>
                <a:close/>
              </a:path>
            </a:pathLst>
          </a:custGeom>
          <a:solidFill>
            <a:srgbClr val="FFCF12"/>
          </a:solidFill>
          <a:ln w="0">
            <a:solidFill>
              <a:srgbClr val="FFCF1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0" name="Line 177"/>
          <p:cNvSpPr>
            <a:spLocks noChangeShapeType="1"/>
          </p:cNvSpPr>
          <p:nvPr/>
        </p:nvSpPr>
        <p:spPr bwMode="auto">
          <a:xfrm flipV="1">
            <a:off x="988751" y="2502134"/>
            <a:ext cx="77788" cy="8413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1" name="Line 178"/>
          <p:cNvSpPr>
            <a:spLocks noChangeShapeType="1"/>
          </p:cNvSpPr>
          <p:nvPr/>
        </p:nvSpPr>
        <p:spPr bwMode="auto">
          <a:xfrm flipV="1">
            <a:off x="1066538" y="2500546"/>
            <a:ext cx="0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2" name="Line 179"/>
          <p:cNvSpPr>
            <a:spLocks noChangeShapeType="1"/>
          </p:cNvSpPr>
          <p:nvPr/>
        </p:nvSpPr>
        <p:spPr bwMode="auto">
          <a:xfrm flipV="1">
            <a:off x="1066538" y="2495784"/>
            <a:ext cx="3175" cy="4763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3" name="Line 180"/>
          <p:cNvSpPr>
            <a:spLocks noChangeShapeType="1"/>
          </p:cNvSpPr>
          <p:nvPr/>
        </p:nvSpPr>
        <p:spPr bwMode="auto">
          <a:xfrm flipV="1">
            <a:off x="1069713" y="2487846"/>
            <a:ext cx="4763" cy="793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4" name="Line 181"/>
          <p:cNvSpPr>
            <a:spLocks noChangeShapeType="1"/>
          </p:cNvSpPr>
          <p:nvPr/>
        </p:nvSpPr>
        <p:spPr bwMode="auto">
          <a:xfrm flipV="1">
            <a:off x="1074476" y="2473559"/>
            <a:ext cx="1588" cy="142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5" name="Line 182"/>
          <p:cNvSpPr>
            <a:spLocks noChangeShapeType="1"/>
          </p:cNvSpPr>
          <p:nvPr/>
        </p:nvSpPr>
        <p:spPr bwMode="auto">
          <a:xfrm flipV="1">
            <a:off x="1076063" y="2268771"/>
            <a:ext cx="3175" cy="2047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6" name="Line 183"/>
          <p:cNvSpPr>
            <a:spLocks noChangeShapeType="1"/>
          </p:cNvSpPr>
          <p:nvPr/>
        </p:nvSpPr>
        <p:spPr bwMode="auto">
          <a:xfrm flipV="1">
            <a:off x="1079238" y="2267184"/>
            <a:ext cx="0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7" name="Line 184"/>
          <p:cNvSpPr>
            <a:spLocks noChangeShapeType="1"/>
          </p:cNvSpPr>
          <p:nvPr/>
        </p:nvSpPr>
        <p:spPr bwMode="auto">
          <a:xfrm flipV="1">
            <a:off x="1079238" y="2265596"/>
            <a:ext cx="0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8" name="Line 185"/>
          <p:cNvSpPr>
            <a:spLocks noChangeShapeType="1"/>
          </p:cNvSpPr>
          <p:nvPr/>
        </p:nvSpPr>
        <p:spPr bwMode="auto">
          <a:xfrm flipV="1">
            <a:off x="1079238" y="2264009"/>
            <a:ext cx="1588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69" name="Line 186"/>
          <p:cNvSpPr>
            <a:spLocks noChangeShapeType="1"/>
          </p:cNvSpPr>
          <p:nvPr/>
        </p:nvSpPr>
        <p:spPr bwMode="auto">
          <a:xfrm flipV="1">
            <a:off x="1080826" y="2260834"/>
            <a:ext cx="1588" cy="3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0" name="Line 187"/>
          <p:cNvSpPr>
            <a:spLocks noChangeShapeType="1"/>
          </p:cNvSpPr>
          <p:nvPr/>
        </p:nvSpPr>
        <p:spPr bwMode="auto">
          <a:xfrm flipV="1">
            <a:off x="1082413" y="2257659"/>
            <a:ext cx="1588" cy="3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1" name="Line 188"/>
          <p:cNvSpPr>
            <a:spLocks noChangeShapeType="1"/>
          </p:cNvSpPr>
          <p:nvPr/>
        </p:nvSpPr>
        <p:spPr bwMode="auto">
          <a:xfrm flipV="1">
            <a:off x="1084001" y="2254484"/>
            <a:ext cx="3175" cy="3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2" name="Line 189"/>
          <p:cNvSpPr>
            <a:spLocks noChangeShapeType="1"/>
          </p:cNvSpPr>
          <p:nvPr/>
        </p:nvSpPr>
        <p:spPr bwMode="auto">
          <a:xfrm flipV="1">
            <a:off x="1087176" y="2252896"/>
            <a:ext cx="4763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3" name="Line 190"/>
          <p:cNvSpPr>
            <a:spLocks noChangeShapeType="1"/>
          </p:cNvSpPr>
          <p:nvPr/>
        </p:nvSpPr>
        <p:spPr bwMode="auto">
          <a:xfrm flipV="1">
            <a:off x="1091938" y="2251309"/>
            <a:ext cx="3175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4" name="Line 191"/>
          <p:cNvSpPr>
            <a:spLocks noChangeShapeType="1"/>
          </p:cNvSpPr>
          <p:nvPr/>
        </p:nvSpPr>
        <p:spPr bwMode="auto">
          <a:xfrm flipV="1">
            <a:off x="1095113" y="2249721"/>
            <a:ext cx="7938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5" name="Line 192"/>
          <p:cNvSpPr>
            <a:spLocks noChangeShapeType="1"/>
          </p:cNvSpPr>
          <p:nvPr/>
        </p:nvSpPr>
        <p:spPr bwMode="auto">
          <a:xfrm>
            <a:off x="1103051" y="2249721"/>
            <a:ext cx="0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6" name="Line 193"/>
          <p:cNvSpPr>
            <a:spLocks noChangeShapeType="1"/>
          </p:cNvSpPr>
          <p:nvPr/>
        </p:nvSpPr>
        <p:spPr bwMode="auto">
          <a:xfrm>
            <a:off x="1103051" y="2249721"/>
            <a:ext cx="317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7" name="Line 194"/>
          <p:cNvSpPr>
            <a:spLocks noChangeShapeType="1"/>
          </p:cNvSpPr>
          <p:nvPr/>
        </p:nvSpPr>
        <p:spPr bwMode="auto">
          <a:xfrm>
            <a:off x="1106226" y="2249721"/>
            <a:ext cx="0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8" name="Line 195"/>
          <p:cNvSpPr>
            <a:spLocks noChangeShapeType="1"/>
          </p:cNvSpPr>
          <p:nvPr/>
        </p:nvSpPr>
        <p:spPr bwMode="auto">
          <a:xfrm>
            <a:off x="1106226" y="2249721"/>
            <a:ext cx="317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79" name="Line 196"/>
          <p:cNvSpPr>
            <a:spLocks noChangeShapeType="1"/>
          </p:cNvSpPr>
          <p:nvPr/>
        </p:nvSpPr>
        <p:spPr bwMode="auto">
          <a:xfrm>
            <a:off x="1109401" y="2249721"/>
            <a:ext cx="3175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80" name="Line 197"/>
          <p:cNvSpPr>
            <a:spLocks noChangeShapeType="1"/>
          </p:cNvSpPr>
          <p:nvPr/>
        </p:nvSpPr>
        <p:spPr bwMode="auto">
          <a:xfrm>
            <a:off x="1112576" y="2251309"/>
            <a:ext cx="3175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81" name="Line 198"/>
          <p:cNvSpPr>
            <a:spLocks noChangeShapeType="1"/>
          </p:cNvSpPr>
          <p:nvPr/>
        </p:nvSpPr>
        <p:spPr bwMode="auto">
          <a:xfrm>
            <a:off x="1115751" y="2252896"/>
            <a:ext cx="4763" cy="1588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82" name="Line 199"/>
          <p:cNvSpPr>
            <a:spLocks noChangeShapeType="1"/>
          </p:cNvSpPr>
          <p:nvPr/>
        </p:nvSpPr>
        <p:spPr bwMode="auto">
          <a:xfrm>
            <a:off x="1120513" y="2254484"/>
            <a:ext cx="0" cy="3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83" name="Line 200"/>
          <p:cNvSpPr>
            <a:spLocks noChangeShapeType="1"/>
          </p:cNvSpPr>
          <p:nvPr/>
        </p:nvSpPr>
        <p:spPr bwMode="auto">
          <a:xfrm>
            <a:off x="1120513" y="2257659"/>
            <a:ext cx="3175" cy="4763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84" name="Line 201"/>
          <p:cNvSpPr>
            <a:spLocks noChangeShapeType="1"/>
          </p:cNvSpPr>
          <p:nvPr/>
        </p:nvSpPr>
        <p:spPr bwMode="auto">
          <a:xfrm>
            <a:off x="1123688" y="2262421"/>
            <a:ext cx="0" cy="635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85" name="Line 202"/>
          <p:cNvSpPr>
            <a:spLocks noChangeShapeType="1"/>
          </p:cNvSpPr>
          <p:nvPr/>
        </p:nvSpPr>
        <p:spPr bwMode="auto">
          <a:xfrm flipH="1">
            <a:off x="1122101" y="2268771"/>
            <a:ext cx="1588" cy="101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86" name="Line 203"/>
          <p:cNvSpPr>
            <a:spLocks noChangeShapeType="1"/>
          </p:cNvSpPr>
          <p:nvPr/>
        </p:nvSpPr>
        <p:spPr bwMode="auto">
          <a:xfrm>
            <a:off x="1122101" y="2370371"/>
            <a:ext cx="25400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87" name="Line 204"/>
          <p:cNvSpPr>
            <a:spLocks noChangeShapeType="1"/>
          </p:cNvSpPr>
          <p:nvPr/>
        </p:nvSpPr>
        <p:spPr bwMode="auto">
          <a:xfrm>
            <a:off x="1147501" y="2370371"/>
            <a:ext cx="0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88" name="Line 206"/>
          <p:cNvSpPr>
            <a:spLocks noChangeShapeType="1"/>
          </p:cNvSpPr>
          <p:nvPr/>
        </p:nvSpPr>
        <p:spPr bwMode="auto">
          <a:xfrm>
            <a:off x="1147501" y="2370371"/>
            <a:ext cx="317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89" name="Line 207"/>
          <p:cNvSpPr>
            <a:spLocks noChangeShapeType="1"/>
          </p:cNvSpPr>
          <p:nvPr/>
        </p:nvSpPr>
        <p:spPr bwMode="auto">
          <a:xfrm flipV="1">
            <a:off x="1150676" y="2368783"/>
            <a:ext cx="3175" cy="158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0" name="Line 208"/>
          <p:cNvSpPr>
            <a:spLocks noChangeShapeType="1"/>
          </p:cNvSpPr>
          <p:nvPr/>
        </p:nvSpPr>
        <p:spPr bwMode="auto">
          <a:xfrm flipV="1">
            <a:off x="1153851" y="2367196"/>
            <a:ext cx="3175" cy="158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1" name="Line 209"/>
          <p:cNvSpPr>
            <a:spLocks noChangeShapeType="1"/>
          </p:cNvSpPr>
          <p:nvPr/>
        </p:nvSpPr>
        <p:spPr bwMode="auto">
          <a:xfrm flipV="1">
            <a:off x="1157026" y="2365608"/>
            <a:ext cx="3175" cy="158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2" name="Line 210"/>
          <p:cNvSpPr>
            <a:spLocks noChangeShapeType="1"/>
          </p:cNvSpPr>
          <p:nvPr/>
        </p:nvSpPr>
        <p:spPr bwMode="auto">
          <a:xfrm flipV="1">
            <a:off x="1160201" y="2243371"/>
            <a:ext cx="107950" cy="12223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3" name="Line 211"/>
          <p:cNvSpPr>
            <a:spLocks noChangeShapeType="1"/>
          </p:cNvSpPr>
          <p:nvPr/>
        </p:nvSpPr>
        <p:spPr bwMode="auto">
          <a:xfrm>
            <a:off x="1268151" y="2243371"/>
            <a:ext cx="2381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4" name="Line 212"/>
          <p:cNvSpPr>
            <a:spLocks noChangeShapeType="1"/>
          </p:cNvSpPr>
          <p:nvPr/>
        </p:nvSpPr>
        <p:spPr bwMode="auto">
          <a:xfrm flipV="1">
            <a:off x="1291964" y="2221146"/>
            <a:ext cx="1588" cy="2222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5" name="Line 213"/>
          <p:cNvSpPr>
            <a:spLocks noChangeShapeType="1"/>
          </p:cNvSpPr>
          <p:nvPr/>
        </p:nvSpPr>
        <p:spPr bwMode="auto">
          <a:xfrm>
            <a:off x="1293551" y="2221146"/>
            <a:ext cx="476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6" name="Line 214"/>
          <p:cNvSpPr>
            <a:spLocks noChangeShapeType="1"/>
          </p:cNvSpPr>
          <p:nvPr/>
        </p:nvSpPr>
        <p:spPr bwMode="auto">
          <a:xfrm>
            <a:off x="1298314" y="2221146"/>
            <a:ext cx="317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7" name="Line 215"/>
          <p:cNvSpPr>
            <a:spLocks noChangeShapeType="1"/>
          </p:cNvSpPr>
          <p:nvPr/>
        </p:nvSpPr>
        <p:spPr bwMode="auto">
          <a:xfrm>
            <a:off x="1301489" y="2221146"/>
            <a:ext cx="4763" cy="3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8" name="Line 216"/>
          <p:cNvSpPr>
            <a:spLocks noChangeShapeType="1"/>
          </p:cNvSpPr>
          <p:nvPr/>
        </p:nvSpPr>
        <p:spPr bwMode="auto">
          <a:xfrm>
            <a:off x="1306251" y="2224321"/>
            <a:ext cx="4763" cy="4762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99" name="Line 217"/>
          <p:cNvSpPr>
            <a:spLocks noChangeShapeType="1"/>
          </p:cNvSpPr>
          <p:nvPr/>
        </p:nvSpPr>
        <p:spPr bwMode="auto">
          <a:xfrm>
            <a:off x="1311014" y="2229083"/>
            <a:ext cx="0" cy="158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0" name="Line 218"/>
          <p:cNvSpPr>
            <a:spLocks noChangeShapeType="1"/>
          </p:cNvSpPr>
          <p:nvPr/>
        </p:nvSpPr>
        <p:spPr bwMode="auto">
          <a:xfrm>
            <a:off x="1311014" y="2230671"/>
            <a:ext cx="4763" cy="635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1" name="Line 219"/>
          <p:cNvSpPr>
            <a:spLocks noChangeShapeType="1"/>
          </p:cNvSpPr>
          <p:nvPr/>
        </p:nvSpPr>
        <p:spPr bwMode="auto">
          <a:xfrm>
            <a:off x="1315776" y="2237021"/>
            <a:ext cx="3175" cy="793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2" name="Line 220"/>
          <p:cNvSpPr>
            <a:spLocks noChangeShapeType="1"/>
          </p:cNvSpPr>
          <p:nvPr/>
        </p:nvSpPr>
        <p:spPr bwMode="auto">
          <a:xfrm flipH="1">
            <a:off x="1317364" y="2244958"/>
            <a:ext cx="1588" cy="952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3" name="Line 221"/>
          <p:cNvSpPr>
            <a:spLocks noChangeShapeType="1"/>
          </p:cNvSpPr>
          <p:nvPr/>
        </p:nvSpPr>
        <p:spPr bwMode="auto">
          <a:xfrm flipH="1">
            <a:off x="1309426" y="2254483"/>
            <a:ext cx="7938" cy="1428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4" name="Line 222"/>
          <p:cNvSpPr>
            <a:spLocks noChangeShapeType="1"/>
          </p:cNvSpPr>
          <p:nvPr/>
        </p:nvSpPr>
        <p:spPr bwMode="auto">
          <a:xfrm flipH="1">
            <a:off x="1207826" y="2268771"/>
            <a:ext cx="101600" cy="11430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5" name="Line 223"/>
          <p:cNvSpPr>
            <a:spLocks noChangeShapeType="1"/>
          </p:cNvSpPr>
          <p:nvPr/>
        </p:nvSpPr>
        <p:spPr bwMode="auto">
          <a:xfrm>
            <a:off x="1250689" y="2335446"/>
            <a:ext cx="1588" cy="158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6" name="Line 224"/>
          <p:cNvSpPr>
            <a:spLocks noChangeShapeType="1"/>
          </p:cNvSpPr>
          <p:nvPr/>
        </p:nvSpPr>
        <p:spPr bwMode="auto">
          <a:xfrm>
            <a:off x="1252276" y="2337033"/>
            <a:ext cx="4763" cy="3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7" name="Line 225"/>
          <p:cNvSpPr>
            <a:spLocks noChangeShapeType="1"/>
          </p:cNvSpPr>
          <p:nvPr/>
        </p:nvSpPr>
        <p:spPr bwMode="auto">
          <a:xfrm>
            <a:off x="1257039" y="2340208"/>
            <a:ext cx="3175" cy="4762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8" name="Line 226"/>
          <p:cNvSpPr>
            <a:spLocks noChangeShapeType="1"/>
          </p:cNvSpPr>
          <p:nvPr/>
        </p:nvSpPr>
        <p:spPr bwMode="auto">
          <a:xfrm>
            <a:off x="1260214" y="2344971"/>
            <a:ext cx="3175" cy="793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09" name="Line 227"/>
          <p:cNvSpPr>
            <a:spLocks noChangeShapeType="1"/>
          </p:cNvSpPr>
          <p:nvPr/>
        </p:nvSpPr>
        <p:spPr bwMode="auto">
          <a:xfrm flipH="1">
            <a:off x="1261801" y="2352908"/>
            <a:ext cx="1588" cy="1270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0" name="Line 228"/>
          <p:cNvSpPr>
            <a:spLocks noChangeShapeType="1"/>
          </p:cNvSpPr>
          <p:nvPr/>
        </p:nvSpPr>
        <p:spPr bwMode="auto">
          <a:xfrm flipH="1">
            <a:off x="1257039" y="2365608"/>
            <a:ext cx="4763" cy="1270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1" name="Line 229"/>
          <p:cNvSpPr>
            <a:spLocks noChangeShapeType="1"/>
          </p:cNvSpPr>
          <p:nvPr/>
        </p:nvSpPr>
        <p:spPr bwMode="auto">
          <a:xfrm flipH="1">
            <a:off x="1215764" y="2378308"/>
            <a:ext cx="41275" cy="42862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2" name="Line 230"/>
          <p:cNvSpPr>
            <a:spLocks noChangeShapeType="1"/>
          </p:cNvSpPr>
          <p:nvPr/>
        </p:nvSpPr>
        <p:spPr bwMode="auto">
          <a:xfrm>
            <a:off x="1252276" y="2384658"/>
            <a:ext cx="3175" cy="158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3" name="Line 231"/>
          <p:cNvSpPr>
            <a:spLocks noChangeShapeType="1"/>
          </p:cNvSpPr>
          <p:nvPr/>
        </p:nvSpPr>
        <p:spPr bwMode="auto">
          <a:xfrm>
            <a:off x="1255451" y="2386246"/>
            <a:ext cx="1588" cy="4762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4" name="Line 232"/>
          <p:cNvSpPr>
            <a:spLocks noChangeShapeType="1"/>
          </p:cNvSpPr>
          <p:nvPr/>
        </p:nvSpPr>
        <p:spPr bwMode="auto">
          <a:xfrm>
            <a:off x="1257039" y="2391008"/>
            <a:ext cx="4763" cy="793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5" name="Line 233"/>
          <p:cNvSpPr>
            <a:spLocks noChangeShapeType="1"/>
          </p:cNvSpPr>
          <p:nvPr/>
        </p:nvSpPr>
        <p:spPr bwMode="auto">
          <a:xfrm>
            <a:off x="1261801" y="2398946"/>
            <a:ext cx="1588" cy="952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6" name="Line 234"/>
          <p:cNvSpPr>
            <a:spLocks noChangeShapeType="1"/>
          </p:cNvSpPr>
          <p:nvPr/>
        </p:nvSpPr>
        <p:spPr bwMode="auto">
          <a:xfrm flipH="1">
            <a:off x="1258626" y="2408471"/>
            <a:ext cx="4763" cy="11112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7" name="Line 235"/>
          <p:cNvSpPr>
            <a:spLocks noChangeShapeType="1"/>
          </p:cNvSpPr>
          <p:nvPr/>
        </p:nvSpPr>
        <p:spPr bwMode="auto">
          <a:xfrm flipH="1">
            <a:off x="1228464" y="2419583"/>
            <a:ext cx="30163" cy="3333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8" name="Line 236"/>
          <p:cNvSpPr>
            <a:spLocks noChangeShapeType="1"/>
          </p:cNvSpPr>
          <p:nvPr/>
        </p:nvSpPr>
        <p:spPr bwMode="auto">
          <a:xfrm>
            <a:off x="1253864" y="2425933"/>
            <a:ext cx="3175" cy="1587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19" name="Line 237"/>
          <p:cNvSpPr>
            <a:spLocks noChangeShapeType="1"/>
          </p:cNvSpPr>
          <p:nvPr/>
        </p:nvSpPr>
        <p:spPr bwMode="auto">
          <a:xfrm>
            <a:off x="1257039" y="2427521"/>
            <a:ext cx="1588" cy="635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20" name="Line 238"/>
          <p:cNvSpPr>
            <a:spLocks noChangeShapeType="1"/>
          </p:cNvSpPr>
          <p:nvPr/>
        </p:nvSpPr>
        <p:spPr bwMode="auto">
          <a:xfrm>
            <a:off x="1258626" y="2433871"/>
            <a:ext cx="3175" cy="635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21" name="Line 239"/>
          <p:cNvSpPr>
            <a:spLocks noChangeShapeType="1"/>
          </p:cNvSpPr>
          <p:nvPr/>
        </p:nvSpPr>
        <p:spPr bwMode="auto">
          <a:xfrm>
            <a:off x="1261801" y="2440221"/>
            <a:ext cx="0" cy="952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22" name="Line 240"/>
          <p:cNvSpPr>
            <a:spLocks noChangeShapeType="1"/>
          </p:cNvSpPr>
          <p:nvPr/>
        </p:nvSpPr>
        <p:spPr bwMode="auto">
          <a:xfrm flipH="1">
            <a:off x="1257039" y="2449746"/>
            <a:ext cx="4763" cy="11112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23" name="Line 241"/>
          <p:cNvSpPr>
            <a:spLocks noChangeShapeType="1"/>
          </p:cNvSpPr>
          <p:nvPr/>
        </p:nvSpPr>
        <p:spPr bwMode="auto">
          <a:xfrm flipH="1">
            <a:off x="1139564" y="2460858"/>
            <a:ext cx="117475" cy="123825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24" name="Freeform 242"/>
          <p:cNvSpPr>
            <a:spLocks/>
          </p:cNvSpPr>
          <p:nvPr/>
        </p:nvSpPr>
        <p:spPr bwMode="auto">
          <a:xfrm>
            <a:off x="1252276" y="2043346"/>
            <a:ext cx="25400" cy="184150"/>
          </a:xfrm>
          <a:custGeom>
            <a:avLst/>
            <a:gdLst>
              <a:gd name="T0" fmla="*/ 0 w 32"/>
              <a:gd name="T1" fmla="*/ 0 h 116"/>
              <a:gd name="T2" fmla="*/ 32 w 32"/>
              <a:gd name="T3" fmla="*/ 2 h 116"/>
              <a:gd name="T4" fmla="*/ 32 w 32"/>
              <a:gd name="T5" fmla="*/ 116 h 116"/>
              <a:gd name="T6" fmla="*/ 0 w 32"/>
              <a:gd name="T7" fmla="*/ 98 h 116"/>
              <a:gd name="T8" fmla="*/ 0 w 32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16">
                <a:moveTo>
                  <a:pt x="0" y="0"/>
                </a:moveTo>
                <a:lnTo>
                  <a:pt x="32" y="2"/>
                </a:lnTo>
                <a:lnTo>
                  <a:pt x="32" y="116"/>
                </a:ln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25" name="Freeform 243"/>
          <p:cNvSpPr>
            <a:spLocks noEditPoints="1"/>
          </p:cNvSpPr>
          <p:nvPr/>
        </p:nvSpPr>
        <p:spPr bwMode="auto">
          <a:xfrm>
            <a:off x="1257039" y="2465621"/>
            <a:ext cx="38100" cy="101600"/>
          </a:xfrm>
          <a:custGeom>
            <a:avLst/>
            <a:gdLst>
              <a:gd name="T0" fmla="*/ 25 w 48"/>
              <a:gd name="T1" fmla="*/ 4 h 64"/>
              <a:gd name="T2" fmla="*/ 25 w 48"/>
              <a:gd name="T3" fmla="*/ 11 h 64"/>
              <a:gd name="T4" fmla="*/ 31 w 48"/>
              <a:gd name="T5" fmla="*/ 21 h 64"/>
              <a:gd name="T6" fmla="*/ 39 w 48"/>
              <a:gd name="T7" fmla="*/ 32 h 64"/>
              <a:gd name="T8" fmla="*/ 41 w 48"/>
              <a:gd name="T9" fmla="*/ 33 h 64"/>
              <a:gd name="T10" fmla="*/ 45 w 48"/>
              <a:gd name="T11" fmla="*/ 37 h 64"/>
              <a:gd name="T12" fmla="*/ 47 w 48"/>
              <a:gd name="T13" fmla="*/ 42 h 64"/>
              <a:gd name="T14" fmla="*/ 48 w 48"/>
              <a:gd name="T15" fmla="*/ 49 h 64"/>
              <a:gd name="T16" fmla="*/ 48 w 48"/>
              <a:gd name="T17" fmla="*/ 49 h 64"/>
              <a:gd name="T18" fmla="*/ 48 w 48"/>
              <a:gd name="T19" fmla="*/ 50 h 64"/>
              <a:gd name="T20" fmla="*/ 48 w 48"/>
              <a:gd name="T21" fmla="*/ 52 h 64"/>
              <a:gd name="T22" fmla="*/ 47 w 48"/>
              <a:gd name="T23" fmla="*/ 54 h 64"/>
              <a:gd name="T24" fmla="*/ 45 w 48"/>
              <a:gd name="T25" fmla="*/ 56 h 64"/>
              <a:gd name="T26" fmla="*/ 43 w 48"/>
              <a:gd name="T27" fmla="*/ 59 h 64"/>
              <a:gd name="T28" fmla="*/ 39 w 48"/>
              <a:gd name="T29" fmla="*/ 61 h 64"/>
              <a:gd name="T30" fmla="*/ 36 w 48"/>
              <a:gd name="T31" fmla="*/ 63 h 64"/>
              <a:gd name="T32" fmla="*/ 31 w 48"/>
              <a:gd name="T33" fmla="*/ 64 h 64"/>
              <a:gd name="T34" fmla="*/ 25 w 48"/>
              <a:gd name="T35" fmla="*/ 64 h 64"/>
              <a:gd name="T36" fmla="*/ 18 w 48"/>
              <a:gd name="T37" fmla="*/ 64 h 64"/>
              <a:gd name="T38" fmla="*/ 13 w 48"/>
              <a:gd name="T39" fmla="*/ 63 h 64"/>
              <a:gd name="T40" fmla="*/ 9 w 48"/>
              <a:gd name="T41" fmla="*/ 61 h 64"/>
              <a:gd name="T42" fmla="*/ 5 w 48"/>
              <a:gd name="T43" fmla="*/ 59 h 64"/>
              <a:gd name="T44" fmla="*/ 4 w 48"/>
              <a:gd name="T45" fmla="*/ 56 h 64"/>
              <a:gd name="T46" fmla="*/ 2 w 48"/>
              <a:gd name="T47" fmla="*/ 54 h 64"/>
              <a:gd name="T48" fmla="*/ 2 w 48"/>
              <a:gd name="T49" fmla="*/ 52 h 64"/>
              <a:gd name="T50" fmla="*/ 0 w 48"/>
              <a:gd name="T51" fmla="*/ 50 h 64"/>
              <a:gd name="T52" fmla="*/ 0 w 48"/>
              <a:gd name="T53" fmla="*/ 49 h 64"/>
              <a:gd name="T54" fmla="*/ 0 w 48"/>
              <a:gd name="T55" fmla="*/ 49 h 64"/>
              <a:gd name="T56" fmla="*/ 2 w 48"/>
              <a:gd name="T57" fmla="*/ 42 h 64"/>
              <a:gd name="T58" fmla="*/ 5 w 48"/>
              <a:gd name="T59" fmla="*/ 37 h 64"/>
              <a:gd name="T60" fmla="*/ 9 w 48"/>
              <a:gd name="T61" fmla="*/ 33 h 64"/>
              <a:gd name="T62" fmla="*/ 9 w 48"/>
              <a:gd name="T63" fmla="*/ 32 h 64"/>
              <a:gd name="T64" fmla="*/ 20 w 48"/>
              <a:gd name="T65" fmla="*/ 21 h 64"/>
              <a:gd name="T66" fmla="*/ 23 w 48"/>
              <a:gd name="T67" fmla="*/ 11 h 64"/>
              <a:gd name="T68" fmla="*/ 25 w 48"/>
              <a:gd name="T69" fmla="*/ 4 h 64"/>
              <a:gd name="T70" fmla="*/ 25 w 48"/>
              <a:gd name="T71" fmla="*/ 0 h 64"/>
              <a:gd name="T72" fmla="*/ 25 w 48"/>
              <a:gd name="T73" fmla="*/ 3 h 64"/>
              <a:gd name="T74" fmla="*/ 25 w 48"/>
              <a:gd name="T75" fmla="*/ 4 h 64"/>
              <a:gd name="T76" fmla="*/ 25 w 48"/>
              <a:gd name="T77" fmla="*/ 3 h 64"/>
              <a:gd name="T78" fmla="*/ 25 w 48"/>
              <a:gd name="T7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" h="64">
                <a:moveTo>
                  <a:pt x="25" y="4"/>
                </a:moveTo>
                <a:lnTo>
                  <a:pt x="25" y="11"/>
                </a:lnTo>
                <a:lnTo>
                  <a:pt x="31" y="21"/>
                </a:lnTo>
                <a:lnTo>
                  <a:pt x="39" y="32"/>
                </a:lnTo>
                <a:lnTo>
                  <a:pt x="41" y="33"/>
                </a:lnTo>
                <a:lnTo>
                  <a:pt x="45" y="37"/>
                </a:lnTo>
                <a:lnTo>
                  <a:pt x="47" y="42"/>
                </a:lnTo>
                <a:lnTo>
                  <a:pt x="48" y="49"/>
                </a:lnTo>
                <a:lnTo>
                  <a:pt x="48" y="49"/>
                </a:lnTo>
                <a:lnTo>
                  <a:pt x="48" y="50"/>
                </a:lnTo>
                <a:lnTo>
                  <a:pt x="48" y="52"/>
                </a:lnTo>
                <a:lnTo>
                  <a:pt x="47" y="54"/>
                </a:lnTo>
                <a:lnTo>
                  <a:pt x="45" y="56"/>
                </a:lnTo>
                <a:lnTo>
                  <a:pt x="43" y="59"/>
                </a:lnTo>
                <a:lnTo>
                  <a:pt x="39" y="61"/>
                </a:lnTo>
                <a:lnTo>
                  <a:pt x="36" y="63"/>
                </a:lnTo>
                <a:lnTo>
                  <a:pt x="31" y="64"/>
                </a:lnTo>
                <a:lnTo>
                  <a:pt x="25" y="64"/>
                </a:lnTo>
                <a:lnTo>
                  <a:pt x="18" y="64"/>
                </a:lnTo>
                <a:lnTo>
                  <a:pt x="13" y="63"/>
                </a:lnTo>
                <a:lnTo>
                  <a:pt x="9" y="61"/>
                </a:lnTo>
                <a:lnTo>
                  <a:pt x="5" y="59"/>
                </a:lnTo>
                <a:lnTo>
                  <a:pt x="4" y="56"/>
                </a:lnTo>
                <a:lnTo>
                  <a:pt x="2" y="54"/>
                </a:lnTo>
                <a:lnTo>
                  <a:pt x="2" y="52"/>
                </a:lnTo>
                <a:lnTo>
                  <a:pt x="0" y="50"/>
                </a:lnTo>
                <a:lnTo>
                  <a:pt x="0" y="49"/>
                </a:lnTo>
                <a:lnTo>
                  <a:pt x="0" y="49"/>
                </a:lnTo>
                <a:lnTo>
                  <a:pt x="2" y="42"/>
                </a:lnTo>
                <a:lnTo>
                  <a:pt x="5" y="37"/>
                </a:lnTo>
                <a:lnTo>
                  <a:pt x="9" y="33"/>
                </a:lnTo>
                <a:lnTo>
                  <a:pt x="9" y="32"/>
                </a:lnTo>
                <a:lnTo>
                  <a:pt x="20" y="21"/>
                </a:lnTo>
                <a:lnTo>
                  <a:pt x="23" y="11"/>
                </a:lnTo>
                <a:lnTo>
                  <a:pt x="25" y="4"/>
                </a:lnTo>
                <a:close/>
                <a:moveTo>
                  <a:pt x="25" y="0"/>
                </a:moveTo>
                <a:lnTo>
                  <a:pt x="25" y="3"/>
                </a:lnTo>
                <a:lnTo>
                  <a:pt x="25" y="4"/>
                </a:lnTo>
                <a:lnTo>
                  <a:pt x="25" y="3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37" name="Line 255"/>
          <p:cNvSpPr>
            <a:spLocks noChangeShapeType="1"/>
          </p:cNvSpPr>
          <p:nvPr/>
        </p:nvSpPr>
        <p:spPr bwMode="auto">
          <a:xfrm flipH="1" flipV="1">
            <a:off x="4749539" y="3367321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38" name="Line 256"/>
          <p:cNvSpPr>
            <a:spLocks noChangeShapeType="1"/>
          </p:cNvSpPr>
          <p:nvPr/>
        </p:nvSpPr>
        <p:spPr bwMode="auto">
          <a:xfrm>
            <a:off x="4749539" y="3367321"/>
            <a:ext cx="1588" cy="23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39" name="Line 257"/>
          <p:cNvSpPr>
            <a:spLocks noChangeShapeType="1"/>
          </p:cNvSpPr>
          <p:nvPr/>
        </p:nvSpPr>
        <p:spPr bwMode="auto">
          <a:xfrm>
            <a:off x="4751126" y="339113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0" name="Line 258"/>
          <p:cNvSpPr>
            <a:spLocks noChangeShapeType="1"/>
          </p:cNvSpPr>
          <p:nvPr/>
        </p:nvSpPr>
        <p:spPr bwMode="auto">
          <a:xfrm>
            <a:off x="4751126" y="3392721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1" name="Line 259"/>
          <p:cNvSpPr>
            <a:spLocks noChangeShapeType="1"/>
          </p:cNvSpPr>
          <p:nvPr/>
        </p:nvSpPr>
        <p:spPr bwMode="auto">
          <a:xfrm>
            <a:off x="4752714" y="3394308"/>
            <a:ext cx="31750" cy="190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2" name="Line 260"/>
          <p:cNvSpPr>
            <a:spLocks noChangeShapeType="1"/>
          </p:cNvSpPr>
          <p:nvPr/>
        </p:nvSpPr>
        <p:spPr bwMode="auto">
          <a:xfrm flipV="1">
            <a:off x="4792401" y="3403833"/>
            <a:ext cx="14288" cy="9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3" name="Line 261"/>
          <p:cNvSpPr>
            <a:spLocks noChangeShapeType="1"/>
          </p:cNvSpPr>
          <p:nvPr/>
        </p:nvSpPr>
        <p:spPr bwMode="auto">
          <a:xfrm>
            <a:off x="4806689" y="3403833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4" name="Line 262"/>
          <p:cNvSpPr>
            <a:spLocks noChangeShapeType="1"/>
          </p:cNvSpPr>
          <p:nvPr/>
        </p:nvSpPr>
        <p:spPr bwMode="auto">
          <a:xfrm flipV="1">
            <a:off x="4808276" y="3400658"/>
            <a:ext cx="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5" name="Line 263"/>
          <p:cNvSpPr>
            <a:spLocks noChangeShapeType="1"/>
          </p:cNvSpPr>
          <p:nvPr/>
        </p:nvSpPr>
        <p:spPr bwMode="auto">
          <a:xfrm flipV="1">
            <a:off x="4808276" y="3391133"/>
            <a:ext cx="1588" cy="9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6" name="Line 264"/>
          <p:cNvSpPr>
            <a:spLocks noChangeShapeType="1"/>
          </p:cNvSpPr>
          <p:nvPr/>
        </p:nvSpPr>
        <p:spPr bwMode="auto">
          <a:xfrm>
            <a:off x="4678101" y="3306996"/>
            <a:ext cx="106363" cy="682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7" name="Line 265"/>
          <p:cNvSpPr>
            <a:spLocks noChangeShapeType="1"/>
          </p:cNvSpPr>
          <p:nvPr/>
        </p:nvSpPr>
        <p:spPr bwMode="auto">
          <a:xfrm>
            <a:off x="4784464" y="337525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8" name="Line 266"/>
          <p:cNvSpPr>
            <a:spLocks noChangeShapeType="1"/>
          </p:cNvSpPr>
          <p:nvPr/>
        </p:nvSpPr>
        <p:spPr bwMode="auto">
          <a:xfrm>
            <a:off x="4786051" y="3376846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49" name="Line 267"/>
          <p:cNvSpPr>
            <a:spLocks noChangeShapeType="1"/>
          </p:cNvSpPr>
          <p:nvPr/>
        </p:nvSpPr>
        <p:spPr bwMode="auto">
          <a:xfrm flipH="1" flipV="1">
            <a:off x="4668576" y="3313346"/>
            <a:ext cx="80963" cy="539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0" name="Line 268"/>
          <p:cNvSpPr>
            <a:spLocks noChangeShapeType="1"/>
          </p:cNvSpPr>
          <p:nvPr/>
        </p:nvSpPr>
        <p:spPr bwMode="auto">
          <a:xfrm>
            <a:off x="4701914" y="3337158"/>
            <a:ext cx="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1" name="Line 269"/>
          <p:cNvSpPr>
            <a:spLocks noChangeShapeType="1"/>
          </p:cNvSpPr>
          <p:nvPr/>
        </p:nvSpPr>
        <p:spPr bwMode="auto">
          <a:xfrm flipH="1" flipV="1">
            <a:off x="4697151" y="3338746"/>
            <a:ext cx="4763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2" name="Line 270"/>
          <p:cNvSpPr>
            <a:spLocks noChangeShapeType="1"/>
          </p:cNvSpPr>
          <p:nvPr/>
        </p:nvSpPr>
        <p:spPr bwMode="auto">
          <a:xfrm flipV="1">
            <a:off x="4697151" y="3333983"/>
            <a:ext cx="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3" name="Line 271"/>
          <p:cNvSpPr>
            <a:spLocks noChangeShapeType="1"/>
          </p:cNvSpPr>
          <p:nvPr/>
        </p:nvSpPr>
        <p:spPr bwMode="auto">
          <a:xfrm flipH="1">
            <a:off x="4701914" y="3338746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4" name="Line 272"/>
          <p:cNvSpPr>
            <a:spLocks noChangeShapeType="1"/>
          </p:cNvSpPr>
          <p:nvPr/>
        </p:nvSpPr>
        <p:spPr bwMode="auto">
          <a:xfrm flipH="1">
            <a:off x="4692389" y="3333983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5" name="Line 273"/>
          <p:cNvSpPr>
            <a:spLocks noChangeShapeType="1"/>
          </p:cNvSpPr>
          <p:nvPr/>
        </p:nvSpPr>
        <p:spPr bwMode="auto">
          <a:xfrm flipH="1" flipV="1">
            <a:off x="4686039" y="3326046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6" name="Line 274"/>
          <p:cNvSpPr>
            <a:spLocks noChangeShapeType="1"/>
          </p:cNvSpPr>
          <p:nvPr/>
        </p:nvSpPr>
        <p:spPr bwMode="auto">
          <a:xfrm>
            <a:off x="4720964" y="3348271"/>
            <a:ext cx="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7" name="Line 275"/>
          <p:cNvSpPr>
            <a:spLocks noChangeShapeType="1"/>
          </p:cNvSpPr>
          <p:nvPr/>
        </p:nvSpPr>
        <p:spPr bwMode="auto">
          <a:xfrm>
            <a:off x="4663814" y="331493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8" name="Line 276"/>
          <p:cNvSpPr>
            <a:spLocks noChangeShapeType="1"/>
          </p:cNvSpPr>
          <p:nvPr/>
        </p:nvSpPr>
        <p:spPr bwMode="auto">
          <a:xfrm>
            <a:off x="3528751" y="4478571"/>
            <a:ext cx="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59" name="Line 277"/>
          <p:cNvSpPr>
            <a:spLocks noChangeShapeType="1"/>
          </p:cNvSpPr>
          <p:nvPr/>
        </p:nvSpPr>
        <p:spPr bwMode="auto">
          <a:xfrm>
            <a:off x="3523989" y="4457933"/>
            <a:ext cx="9525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0" name="Line 278"/>
          <p:cNvSpPr>
            <a:spLocks noChangeShapeType="1"/>
          </p:cNvSpPr>
          <p:nvPr/>
        </p:nvSpPr>
        <p:spPr bwMode="auto">
          <a:xfrm>
            <a:off x="3547801" y="4465871"/>
            <a:ext cx="0" cy="254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1" name="Line 279"/>
          <p:cNvSpPr>
            <a:spLocks noChangeShapeType="1"/>
          </p:cNvSpPr>
          <p:nvPr/>
        </p:nvSpPr>
        <p:spPr bwMode="auto">
          <a:xfrm flipV="1">
            <a:off x="3539864" y="4446821"/>
            <a:ext cx="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2" name="Line 280"/>
          <p:cNvSpPr>
            <a:spLocks noChangeShapeType="1"/>
          </p:cNvSpPr>
          <p:nvPr/>
        </p:nvSpPr>
        <p:spPr bwMode="auto">
          <a:xfrm>
            <a:off x="3539864" y="4446821"/>
            <a:ext cx="0" cy="9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3" name="Line 281"/>
          <p:cNvSpPr>
            <a:spLocks noChangeShapeType="1"/>
          </p:cNvSpPr>
          <p:nvPr/>
        </p:nvSpPr>
        <p:spPr bwMode="auto">
          <a:xfrm flipH="1">
            <a:off x="3533514" y="4446821"/>
            <a:ext cx="635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4" name="Line 282"/>
          <p:cNvSpPr>
            <a:spLocks noChangeShapeType="1"/>
          </p:cNvSpPr>
          <p:nvPr/>
        </p:nvSpPr>
        <p:spPr bwMode="auto">
          <a:xfrm>
            <a:off x="3533514" y="4449996"/>
            <a:ext cx="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5" name="Line 283"/>
          <p:cNvSpPr>
            <a:spLocks noChangeShapeType="1"/>
          </p:cNvSpPr>
          <p:nvPr/>
        </p:nvSpPr>
        <p:spPr bwMode="auto">
          <a:xfrm flipH="1" flipV="1">
            <a:off x="3531926" y="4453171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6" name="Line 284"/>
          <p:cNvSpPr>
            <a:spLocks noChangeShapeType="1"/>
          </p:cNvSpPr>
          <p:nvPr/>
        </p:nvSpPr>
        <p:spPr bwMode="auto">
          <a:xfrm flipV="1">
            <a:off x="3531926" y="4449996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7" name="Line 285"/>
          <p:cNvSpPr>
            <a:spLocks noChangeShapeType="1"/>
          </p:cNvSpPr>
          <p:nvPr/>
        </p:nvSpPr>
        <p:spPr bwMode="auto">
          <a:xfrm>
            <a:off x="3522401" y="4454758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8" name="Line 286"/>
          <p:cNvSpPr>
            <a:spLocks noChangeShapeType="1"/>
          </p:cNvSpPr>
          <p:nvPr/>
        </p:nvSpPr>
        <p:spPr bwMode="auto">
          <a:xfrm flipH="1">
            <a:off x="3530339" y="4464283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69" name="Line 287"/>
          <p:cNvSpPr>
            <a:spLocks noChangeShapeType="1"/>
          </p:cNvSpPr>
          <p:nvPr/>
        </p:nvSpPr>
        <p:spPr bwMode="auto">
          <a:xfrm flipH="1" flipV="1">
            <a:off x="3528751" y="4462696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0" name="Line 288"/>
          <p:cNvSpPr>
            <a:spLocks noChangeShapeType="1"/>
          </p:cNvSpPr>
          <p:nvPr/>
        </p:nvSpPr>
        <p:spPr bwMode="auto">
          <a:xfrm>
            <a:off x="3528751" y="4462696"/>
            <a:ext cx="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1" name="Line 289"/>
          <p:cNvSpPr>
            <a:spLocks noChangeShapeType="1"/>
          </p:cNvSpPr>
          <p:nvPr/>
        </p:nvSpPr>
        <p:spPr bwMode="auto">
          <a:xfrm>
            <a:off x="3541451" y="4464283"/>
            <a:ext cx="317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2" name="Line 290"/>
          <p:cNvSpPr>
            <a:spLocks noChangeShapeType="1"/>
          </p:cNvSpPr>
          <p:nvPr/>
        </p:nvSpPr>
        <p:spPr bwMode="auto">
          <a:xfrm>
            <a:off x="3533514" y="445475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3" name="Line 291"/>
          <p:cNvSpPr>
            <a:spLocks noChangeShapeType="1"/>
          </p:cNvSpPr>
          <p:nvPr/>
        </p:nvSpPr>
        <p:spPr bwMode="auto">
          <a:xfrm flipV="1">
            <a:off x="3536689" y="4454758"/>
            <a:ext cx="4763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4" name="Line 292"/>
          <p:cNvSpPr>
            <a:spLocks noChangeShapeType="1"/>
          </p:cNvSpPr>
          <p:nvPr/>
        </p:nvSpPr>
        <p:spPr bwMode="auto">
          <a:xfrm>
            <a:off x="3527164" y="446110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5" name="Line 293"/>
          <p:cNvSpPr>
            <a:spLocks noChangeShapeType="1"/>
          </p:cNvSpPr>
          <p:nvPr/>
        </p:nvSpPr>
        <p:spPr bwMode="auto">
          <a:xfrm>
            <a:off x="3528751" y="4481746"/>
            <a:ext cx="0" cy="79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6" name="Line 294"/>
          <p:cNvSpPr>
            <a:spLocks noChangeShapeType="1"/>
          </p:cNvSpPr>
          <p:nvPr/>
        </p:nvSpPr>
        <p:spPr bwMode="auto">
          <a:xfrm>
            <a:off x="3528751" y="4472221"/>
            <a:ext cx="0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7" name="Line 295"/>
          <p:cNvSpPr>
            <a:spLocks noChangeShapeType="1"/>
          </p:cNvSpPr>
          <p:nvPr/>
        </p:nvSpPr>
        <p:spPr bwMode="auto">
          <a:xfrm>
            <a:off x="3522401" y="4451583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8" name="Line 296"/>
          <p:cNvSpPr>
            <a:spLocks noChangeShapeType="1"/>
          </p:cNvSpPr>
          <p:nvPr/>
        </p:nvSpPr>
        <p:spPr bwMode="auto">
          <a:xfrm>
            <a:off x="3522401" y="4454758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79" name="Line 297"/>
          <p:cNvSpPr>
            <a:spLocks noChangeShapeType="1"/>
          </p:cNvSpPr>
          <p:nvPr/>
        </p:nvSpPr>
        <p:spPr bwMode="auto">
          <a:xfrm flipH="1" flipV="1">
            <a:off x="3522401" y="4451583"/>
            <a:ext cx="11113" cy="111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0" name="Line 298"/>
          <p:cNvSpPr>
            <a:spLocks noChangeShapeType="1"/>
          </p:cNvSpPr>
          <p:nvPr/>
        </p:nvSpPr>
        <p:spPr bwMode="auto">
          <a:xfrm flipV="1">
            <a:off x="3522401" y="4443646"/>
            <a:ext cx="6350" cy="79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1" name="Line 299"/>
          <p:cNvSpPr>
            <a:spLocks noChangeShapeType="1"/>
          </p:cNvSpPr>
          <p:nvPr/>
        </p:nvSpPr>
        <p:spPr bwMode="auto">
          <a:xfrm flipV="1">
            <a:off x="3528751" y="4442058"/>
            <a:ext cx="1270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2" name="Line 300"/>
          <p:cNvSpPr>
            <a:spLocks noChangeShapeType="1"/>
          </p:cNvSpPr>
          <p:nvPr/>
        </p:nvSpPr>
        <p:spPr bwMode="auto">
          <a:xfrm flipH="1" flipV="1">
            <a:off x="3522401" y="4451583"/>
            <a:ext cx="12700" cy="111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3" name="Line 301"/>
          <p:cNvSpPr>
            <a:spLocks noChangeShapeType="1"/>
          </p:cNvSpPr>
          <p:nvPr/>
        </p:nvSpPr>
        <p:spPr bwMode="auto">
          <a:xfrm flipV="1">
            <a:off x="3522401" y="4443646"/>
            <a:ext cx="6350" cy="79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4" name="Line 302"/>
          <p:cNvSpPr>
            <a:spLocks noChangeShapeType="1"/>
          </p:cNvSpPr>
          <p:nvPr/>
        </p:nvSpPr>
        <p:spPr bwMode="auto">
          <a:xfrm flipV="1">
            <a:off x="3528751" y="4442058"/>
            <a:ext cx="952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5" name="Line 303"/>
          <p:cNvSpPr>
            <a:spLocks noChangeShapeType="1"/>
          </p:cNvSpPr>
          <p:nvPr/>
        </p:nvSpPr>
        <p:spPr bwMode="auto">
          <a:xfrm>
            <a:off x="3538276" y="4442058"/>
            <a:ext cx="317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6" name="Line 304"/>
          <p:cNvSpPr>
            <a:spLocks noChangeShapeType="1"/>
          </p:cNvSpPr>
          <p:nvPr/>
        </p:nvSpPr>
        <p:spPr bwMode="auto">
          <a:xfrm flipH="1">
            <a:off x="3630351" y="4567471"/>
            <a:ext cx="17463" cy="111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7" name="Line 305"/>
          <p:cNvSpPr>
            <a:spLocks noChangeShapeType="1"/>
          </p:cNvSpPr>
          <p:nvPr/>
        </p:nvSpPr>
        <p:spPr bwMode="auto">
          <a:xfrm flipH="1">
            <a:off x="3523989" y="4481746"/>
            <a:ext cx="4763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8" name="Line 306"/>
          <p:cNvSpPr>
            <a:spLocks noChangeShapeType="1"/>
          </p:cNvSpPr>
          <p:nvPr/>
        </p:nvSpPr>
        <p:spPr bwMode="auto">
          <a:xfrm flipV="1">
            <a:off x="3689089" y="4081696"/>
            <a:ext cx="273050" cy="1762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" name="Line 307"/>
          <p:cNvSpPr>
            <a:spLocks noChangeShapeType="1"/>
          </p:cNvSpPr>
          <p:nvPr/>
        </p:nvSpPr>
        <p:spPr bwMode="auto">
          <a:xfrm flipV="1">
            <a:off x="3577964" y="4478571"/>
            <a:ext cx="4763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" name="Line 308"/>
          <p:cNvSpPr>
            <a:spLocks noChangeShapeType="1"/>
          </p:cNvSpPr>
          <p:nvPr/>
        </p:nvSpPr>
        <p:spPr bwMode="auto">
          <a:xfrm>
            <a:off x="3582726" y="4478571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" name="Line 309"/>
          <p:cNvSpPr>
            <a:spLocks noChangeShapeType="1"/>
          </p:cNvSpPr>
          <p:nvPr/>
        </p:nvSpPr>
        <p:spPr bwMode="auto">
          <a:xfrm flipH="1" flipV="1">
            <a:off x="3617651" y="4408721"/>
            <a:ext cx="7938" cy="190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2" name="Line 310"/>
          <p:cNvSpPr>
            <a:spLocks noChangeShapeType="1"/>
          </p:cNvSpPr>
          <p:nvPr/>
        </p:nvSpPr>
        <p:spPr bwMode="auto">
          <a:xfrm>
            <a:off x="3625589" y="4546833"/>
            <a:ext cx="0" cy="301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3" name="Line 311"/>
          <p:cNvSpPr>
            <a:spLocks noChangeShapeType="1"/>
          </p:cNvSpPr>
          <p:nvPr/>
        </p:nvSpPr>
        <p:spPr bwMode="auto">
          <a:xfrm>
            <a:off x="3622414" y="4426183"/>
            <a:ext cx="0" cy="1460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4" name="Line 312"/>
          <p:cNvSpPr>
            <a:spLocks noChangeShapeType="1"/>
          </p:cNvSpPr>
          <p:nvPr/>
        </p:nvSpPr>
        <p:spPr bwMode="auto">
          <a:xfrm flipH="1">
            <a:off x="3624001" y="4578583"/>
            <a:ext cx="635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5" name="Line 313"/>
          <p:cNvSpPr>
            <a:spLocks noChangeShapeType="1"/>
          </p:cNvSpPr>
          <p:nvPr/>
        </p:nvSpPr>
        <p:spPr bwMode="auto">
          <a:xfrm flipH="1">
            <a:off x="3614476" y="4581758"/>
            <a:ext cx="317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6" name="Line 314"/>
          <p:cNvSpPr>
            <a:spLocks noChangeShapeType="1"/>
          </p:cNvSpPr>
          <p:nvPr/>
        </p:nvSpPr>
        <p:spPr bwMode="auto">
          <a:xfrm>
            <a:off x="3625589" y="4429358"/>
            <a:ext cx="0" cy="809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7" name="Line 315"/>
          <p:cNvSpPr>
            <a:spLocks noChangeShapeType="1"/>
          </p:cNvSpPr>
          <p:nvPr/>
        </p:nvSpPr>
        <p:spPr bwMode="auto">
          <a:xfrm flipH="1" flipV="1">
            <a:off x="3543039" y="4361096"/>
            <a:ext cx="74613" cy="476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8" name="Line 316"/>
          <p:cNvSpPr>
            <a:spLocks noChangeShapeType="1"/>
          </p:cNvSpPr>
          <p:nvPr/>
        </p:nvSpPr>
        <p:spPr bwMode="auto">
          <a:xfrm flipH="1" flipV="1">
            <a:off x="3541451" y="435950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9" name="Line 317"/>
          <p:cNvSpPr>
            <a:spLocks noChangeShapeType="1"/>
          </p:cNvSpPr>
          <p:nvPr/>
        </p:nvSpPr>
        <p:spPr bwMode="auto">
          <a:xfrm flipH="1" flipV="1">
            <a:off x="3539864" y="4357921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0" name="Line 318"/>
          <p:cNvSpPr>
            <a:spLocks noChangeShapeType="1"/>
          </p:cNvSpPr>
          <p:nvPr/>
        </p:nvSpPr>
        <p:spPr bwMode="auto">
          <a:xfrm flipV="1">
            <a:off x="3539864" y="435633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1" name="Line 319"/>
          <p:cNvSpPr>
            <a:spLocks noChangeShapeType="1"/>
          </p:cNvSpPr>
          <p:nvPr/>
        </p:nvSpPr>
        <p:spPr bwMode="auto">
          <a:xfrm flipV="1">
            <a:off x="3541451" y="4354746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2" name="Line 320"/>
          <p:cNvSpPr>
            <a:spLocks noChangeShapeType="1"/>
          </p:cNvSpPr>
          <p:nvPr/>
        </p:nvSpPr>
        <p:spPr bwMode="auto">
          <a:xfrm flipV="1">
            <a:off x="3543039" y="4351571"/>
            <a:ext cx="635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3" name="Line 321"/>
          <p:cNvSpPr>
            <a:spLocks noChangeShapeType="1"/>
          </p:cNvSpPr>
          <p:nvPr/>
        </p:nvSpPr>
        <p:spPr bwMode="auto">
          <a:xfrm>
            <a:off x="3539864" y="4357921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4" name="Line 322"/>
          <p:cNvSpPr>
            <a:spLocks noChangeShapeType="1"/>
          </p:cNvSpPr>
          <p:nvPr/>
        </p:nvSpPr>
        <p:spPr bwMode="auto">
          <a:xfrm flipH="1">
            <a:off x="4889239" y="3399071"/>
            <a:ext cx="57150" cy="381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5" name="Line 323"/>
          <p:cNvSpPr>
            <a:spLocks noChangeShapeType="1"/>
          </p:cNvSpPr>
          <p:nvPr/>
        </p:nvSpPr>
        <p:spPr bwMode="auto">
          <a:xfrm flipH="1" flipV="1">
            <a:off x="4882889" y="3430821"/>
            <a:ext cx="6350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6" name="Line 324"/>
          <p:cNvSpPr>
            <a:spLocks noChangeShapeType="1"/>
          </p:cNvSpPr>
          <p:nvPr/>
        </p:nvSpPr>
        <p:spPr bwMode="auto">
          <a:xfrm flipH="1">
            <a:off x="4770176" y="3430821"/>
            <a:ext cx="112713" cy="730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7" name="Line 325"/>
          <p:cNvSpPr>
            <a:spLocks noChangeShapeType="1"/>
          </p:cNvSpPr>
          <p:nvPr/>
        </p:nvSpPr>
        <p:spPr bwMode="auto">
          <a:xfrm>
            <a:off x="3622414" y="457223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8" name="Line 326"/>
          <p:cNvSpPr>
            <a:spLocks noChangeShapeType="1"/>
          </p:cNvSpPr>
          <p:nvPr/>
        </p:nvSpPr>
        <p:spPr bwMode="auto">
          <a:xfrm flipH="1">
            <a:off x="3620826" y="4573821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09" name="Line 327"/>
          <p:cNvSpPr>
            <a:spLocks noChangeShapeType="1"/>
          </p:cNvSpPr>
          <p:nvPr/>
        </p:nvSpPr>
        <p:spPr bwMode="auto">
          <a:xfrm>
            <a:off x="3620826" y="441983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0" name="Line 328"/>
          <p:cNvSpPr>
            <a:spLocks noChangeShapeType="1"/>
          </p:cNvSpPr>
          <p:nvPr/>
        </p:nvSpPr>
        <p:spPr bwMode="auto">
          <a:xfrm>
            <a:off x="3622414" y="4421421"/>
            <a:ext cx="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1" name="Line 329"/>
          <p:cNvSpPr>
            <a:spLocks noChangeShapeType="1"/>
          </p:cNvSpPr>
          <p:nvPr/>
        </p:nvSpPr>
        <p:spPr bwMode="auto">
          <a:xfrm flipV="1">
            <a:off x="3592251" y="4380146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2" name="Line 330"/>
          <p:cNvSpPr>
            <a:spLocks noChangeShapeType="1"/>
          </p:cNvSpPr>
          <p:nvPr/>
        </p:nvSpPr>
        <p:spPr bwMode="auto">
          <a:xfrm>
            <a:off x="3617651" y="458175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3" name="Line 331"/>
          <p:cNvSpPr>
            <a:spLocks noChangeShapeType="1"/>
          </p:cNvSpPr>
          <p:nvPr/>
        </p:nvSpPr>
        <p:spPr bwMode="auto">
          <a:xfrm>
            <a:off x="3620826" y="4583346"/>
            <a:ext cx="317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4" name="Line 332"/>
          <p:cNvSpPr>
            <a:spLocks noChangeShapeType="1"/>
          </p:cNvSpPr>
          <p:nvPr/>
        </p:nvSpPr>
        <p:spPr bwMode="auto">
          <a:xfrm flipV="1">
            <a:off x="3624001" y="458175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5" name="Line 333"/>
          <p:cNvSpPr>
            <a:spLocks noChangeShapeType="1"/>
          </p:cNvSpPr>
          <p:nvPr/>
        </p:nvSpPr>
        <p:spPr bwMode="auto">
          <a:xfrm flipV="1">
            <a:off x="3624001" y="4580171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6" name="Line 334"/>
          <p:cNvSpPr>
            <a:spLocks noChangeShapeType="1"/>
          </p:cNvSpPr>
          <p:nvPr/>
        </p:nvSpPr>
        <p:spPr bwMode="auto">
          <a:xfrm flipV="1">
            <a:off x="3625589" y="4576996"/>
            <a:ext cx="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7" name="Line 335"/>
          <p:cNvSpPr>
            <a:spLocks noChangeShapeType="1"/>
          </p:cNvSpPr>
          <p:nvPr/>
        </p:nvSpPr>
        <p:spPr bwMode="auto">
          <a:xfrm flipH="1" flipV="1">
            <a:off x="3595426" y="4386496"/>
            <a:ext cx="23813" cy="79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8" name="Line 336"/>
          <p:cNvSpPr>
            <a:spLocks noChangeShapeType="1"/>
          </p:cNvSpPr>
          <p:nvPr/>
        </p:nvSpPr>
        <p:spPr bwMode="auto">
          <a:xfrm flipH="1" flipV="1">
            <a:off x="3592251" y="4381733"/>
            <a:ext cx="3175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19" name="Line 337"/>
          <p:cNvSpPr>
            <a:spLocks noChangeShapeType="1"/>
          </p:cNvSpPr>
          <p:nvPr/>
        </p:nvSpPr>
        <p:spPr bwMode="auto">
          <a:xfrm flipV="1">
            <a:off x="3592251" y="4378558"/>
            <a:ext cx="0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0" name="Line 338"/>
          <p:cNvSpPr>
            <a:spLocks noChangeShapeType="1"/>
          </p:cNvSpPr>
          <p:nvPr/>
        </p:nvSpPr>
        <p:spPr bwMode="auto">
          <a:xfrm flipV="1">
            <a:off x="5160701" y="3599096"/>
            <a:ext cx="34925" cy="206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1" name="Line 339"/>
          <p:cNvSpPr>
            <a:spLocks noChangeShapeType="1"/>
          </p:cNvSpPr>
          <p:nvPr/>
        </p:nvSpPr>
        <p:spPr bwMode="auto">
          <a:xfrm flipV="1">
            <a:off x="5195626" y="359750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2" name="Line 340"/>
          <p:cNvSpPr>
            <a:spLocks noChangeShapeType="1"/>
          </p:cNvSpPr>
          <p:nvPr/>
        </p:nvSpPr>
        <p:spPr bwMode="auto">
          <a:xfrm flipV="1">
            <a:off x="5197214" y="3595921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3" name="Line 341"/>
          <p:cNvSpPr>
            <a:spLocks noChangeShapeType="1"/>
          </p:cNvSpPr>
          <p:nvPr/>
        </p:nvSpPr>
        <p:spPr bwMode="auto">
          <a:xfrm flipV="1">
            <a:off x="5198801" y="3589571"/>
            <a:ext cx="1588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4" name="Line 342"/>
          <p:cNvSpPr>
            <a:spLocks noChangeShapeType="1"/>
          </p:cNvSpPr>
          <p:nvPr/>
        </p:nvSpPr>
        <p:spPr bwMode="auto">
          <a:xfrm flipH="1" flipV="1">
            <a:off x="5198801" y="3459396"/>
            <a:ext cx="1588" cy="1301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5" name="Line 343"/>
          <p:cNvSpPr>
            <a:spLocks noChangeShapeType="1"/>
          </p:cNvSpPr>
          <p:nvPr/>
        </p:nvSpPr>
        <p:spPr bwMode="auto">
          <a:xfrm flipH="1" flipV="1">
            <a:off x="5195626" y="3453046"/>
            <a:ext cx="3175" cy="63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6" name="Line 344"/>
          <p:cNvSpPr>
            <a:spLocks noChangeShapeType="1"/>
          </p:cNvSpPr>
          <p:nvPr/>
        </p:nvSpPr>
        <p:spPr bwMode="auto">
          <a:xfrm flipV="1">
            <a:off x="5195626" y="3445108"/>
            <a:ext cx="0" cy="793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7" name="Line 345"/>
          <p:cNvSpPr>
            <a:spLocks noChangeShapeType="1"/>
          </p:cNvSpPr>
          <p:nvPr/>
        </p:nvSpPr>
        <p:spPr bwMode="auto">
          <a:xfrm flipH="1" flipV="1">
            <a:off x="5152764" y="3616558"/>
            <a:ext cx="4763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8" name="Line 346"/>
          <p:cNvSpPr>
            <a:spLocks noChangeShapeType="1"/>
          </p:cNvSpPr>
          <p:nvPr/>
        </p:nvSpPr>
        <p:spPr bwMode="auto">
          <a:xfrm flipH="1" flipV="1">
            <a:off x="3647814" y="4567471"/>
            <a:ext cx="17463" cy="111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29" name="Line 347"/>
          <p:cNvSpPr>
            <a:spLocks noChangeShapeType="1"/>
          </p:cNvSpPr>
          <p:nvPr/>
        </p:nvSpPr>
        <p:spPr bwMode="auto">
          <a:xfrm flipH="1">
            <a:off x="5159114" y="361973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0" name="Line 348"/>
          <p:cNvSpPr>
            <a:spLocks noChangeShapeType="1"/>
          </p:cNvSpPr>
          <p:nvPr/>
        </p:nvSpPr>
        <p:spPr bwMode="auto">
          <a:xfrm flipH="1">
            <a:off x="5157526" y="3621321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1" name="Line 349"/>
          <p:cNvSpPr>
            <a:spLocks noChangeShapeType="1"/>
          </p:cNvSpPr>
          <p:nvPr/>
        </p:nvSpPr>
        <p:spPr bwMode="auto">
          <a:xfrm flipH="1">
            <a:off x="3666864" y="4580171"/>
            <a:ext cx="793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2" name="Line 350"/>
          <p:cNvSpPr>
            <a:spLocks noChangeShapeType="1"/>
          </p:cNvSpPr>
          <p:nvPr/>
        </p:nvSpPr>
        <p:spPr bwMode="auto">
          <a:xfrm flipH="1" flipV="1">
            <a:off x="3665276" y="457858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3" name="Line 351"/>
          <p:cNvSpPr>
            <a:spLocks noChangeShapeType="1"/>
          </p:cNvSpPr>
          <p:nvPr/>
        </p:nvSpPr>
        <p:spPr bwMode="auto">
          <a:xfrm flipV="1">
            <a:off x="3671626" y="4421421"/>
            <a:ext cx="0" cy="1412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4" name="Line 352"/>
          <p:cNvSpPr>
            <a:spLocks noChangeShapeType="1"/>
          </p:cNvSpPr>
          <p:nvPr/>
        </p:nvSpPr>
        <p:spPr bwMode="auto">
          <a:xfrm flipV="1">
            <a:off x="3671626" y="4418246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5" name="Line 353"/>
          <p:cNvSpPr>
            <a:spLocks noChangeShapeType="1"/>
          </p:cNvSpPr>
          <p:nvPr/>
        </p:nvSpPr>
        <p:spPr bwMode="auto">
          <a:xfrm flipV="1">
            <a:off x="3673214" y="4415071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6" name="Line 354"/>
          <p:cNvSpPr>
            <a:spLocks noChangeShapeType="1"/>
          </p:cNvSpPr>
          <p:nvPr/>
        </p:nvSpPr>
        <p:spPr bwMode="auto">
          <a:xfrm flipV="1">
            <a:off x="3676389" y="4403958"/>
            <a:ext cx="17463" cy="111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7" name="Line 355"/>
          <p:cNvSpPr>
            <a:spLocks noChangeShapeType="1"/>
          </p:cNvSpPr>
          <p:nvPr/>
        </p:nvSpPr>
        <p:spPr bwMode="auto">
          <a:xfrm>
            <a:off x="3693851" y="4403958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8" name="Line 356"/>
          <p:cNvSpPr>
            <a:spLocks noChangeShapeType="1"/>
          </p:cNvSpPr>
          <p:nvPr/>
        </p:nvSpPr>
        <p:spPr bwMode="auto">
          <a:xfrm flipV="1">
            <a:off x="3624001" y="4515083"/>
            <a:ext cx="0" cy="174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39" name="Line 357"/>
          <p:cNvSpPr>
            <a:spLocks noChangeShapeType="1"/>
          </p:cNvSpPr>
          <p:nvPr/>
        </p:nvSpPr>
        <p:spPr bwMode="auto">
          <a:xfrm flipV="1">
            <a:off x="3624001" y="4508733"/>
            <a:ext cx="3175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0" name="Line 358"/>
          <p:cNvSpPr>
            <a:spLocks noChangeShapeType="1"/>
          </p:cNvSpPr>
          <p:nvPr/>
        </p:nvSpPr>
        <p:spPr bwMode="auto">
          <a:xfrm flipV="1">
            <a:off x="4990839" y="3637196"/>
            <a:ext cx="7938" cy="222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1" name="Line 359"/>
          <p:cNvSpPr>
            <a:spLocks noChangeShapeType="1"/>
          </p:cNvSpPr>
          <p:nvPr/>
        </p:nvSpPr>
        <p:spPr bwMode="auto">
          <a:xfrm flipV="1">
            <a:off x="3679564" y="4419833"/>
            <a:ext cx="4763" cy="111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2" name="Line 360"/>
          <p:cNvSpPr>
            <a:spLocks noChangeShapeType="1"/>
          </p:cNvSpPr>
          <p:nvPr/>
        </p:nvSpPr>
        <p:spPr bwMode="auto">
          <a:xfrm flipH="1">
            <a:off x="3630351" y="4513496"/>
            <a:ext cx="6350" cy="9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3" name="Line 361"/>
          <p:cNvSpPr>
            <a:spLocks noChangeShapeType="1"/>
          </p:cNvSpPr>
          <p:nvPr/>
        </p:nvSpPr>
        <p:spPr bwMode="auto">
          <a:xfrm>
            <a:off x="3630351" y="4537308"/>
            <a:ext cx="7938" cy="142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4" name="Line 362"/>
          <p:cNvSpPr>
            <a:spLocks noChangeShapeType="1"/>
          </p:cNvSpPr>
          <p:nvPr/>
        </p:nvSpPr>
        <p:spPr bwMode="auto">
          <a:xfrm flipV="1">
            <a:off x="5157526" y="3603858"/>
            <a:ext cx="0" cy="142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5" name="Line 363"/>
          <p:cNvSpPr>
            <a:spLocks noChangeShapeType="1"/>
          </p:cNvSpPr>
          <p:nvPr/>
        </p:nvSpPr>
        <p:spPr bwMode="auto">
          <a:xfrm flipH="1">
            <a:off x="5149589" y="3603858"/>
            <a:ext cx="7938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6" name="Line 364"/>
          <p:cNvSpPr>
            <a:spLocks noChangeShapeType="1"/>
          </p:cNvSpPr>
          <p:nvPr/>
        </p:nvSpPr>
        <p:spPr bwMode="auto">
          <a:xfrm>
            <a:off x="5149589" y="3610208"/>
            <a:ext cx="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7" name="Line 365"/>
          <p:cNvSpPr>
            <a:spLocks noChangeShapeType="1"/>
          </p:cNvSpPr>
          <p:nvPr/>
        </p:nvSpPr>
        <p:spPr bwMode="auto">
          <a:xfrm>
            <a:off x="5149589" y="3614971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8" name="Line 366"/>
          <p:cNvSpPr>
            <a:spLocks noChangeShapeType="1"/>
          </p:cNvSpPr>
          <p:nvPr/>
        </p:nvSpPr>
        <p:spPr bwMode="auto">
          <a:xfrm>
            <a:off x="5151176" y="3616558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49" name="Line 367"/>
          <p:cNvSpPr>
            <a:spLocks noChangeShapeType="1"/>
          </p:cNvSpPr>
          <p:nvPr/>
        </p:nvSpPr>
        <p:spPr bwMode="auto">
          <a:xfrm flipV="1">
            <a:off x="3679564" y="4430946"/>
            <a:ext cx="0" cy="136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0" name="Line 368"/>
          <p:cNvSpPr>
            <a:spLocks noChangeShapeType="1"/>
          </p:cNvSpPr>
          <p:nvPr/>
        </p:nvSpPr>
        <p:spPr bwMode="auto">
          <a:xfrm flipH="1">
            <a:off x="4992426" y="3665771"/>
            <a:ext cx="4763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1" name="Line 369"/>
          <p:cNvSpPr>
            <a:spLocks noChangeShapeType="1"/>
          </p:cNvSpPr>
          <p:nvPr/>
        </p:nvSpPr>
        <p:spPr bwMode="auto">
          <a:xfrm flipH="1">
            <a:off x="4984489" y="3659421"/>
            <a:ext cx="635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2" name="Line 370"/>
          <p:cNvSpPr>
            <a:spLocks noChangeShapeType="1"/>
          </p:cNvSpPr>
          <p:nvPr/>
        </p:nvSpPr>
        <p:spPr bwMode="auto">
          <a:xfrm flipH="1">
            <a:off x="4982901" y="3664183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3" name="Line 371"/>
          <p:cNvSpPr>
            <a:spLocks noChangeShapeType="1"/>
          </p:cNvSpPr>
          <p:nvPr/>
        </p:nvSpPr>
        <p:spPr bwMode="auto">
          <a:xfrm>
            <a:off x="3695439" y="4403958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4" name="Line 372"/>
          <p:cNvSpPr>
            <a:spLocks noChangeShapeType="1"/>
          </p:cNvSpPr>
          <p:nvPr/>
        </p:nvSpPr>
        <p:spPr bwMode="auto">
          <a:xfrm>
            <a:off x="3697026" y="4403958"/>
            <a:ext cx="9525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5" name="Line 373"/>
          <p:cNvSpPr>
            <a:spLocks noChangeShapeType="1"/>
          </p:cNvSpPr>
          <p:nvPr/>
        </p:nvSpPr>
        <p:spPr bwMode="auto">
          <a:xfrm flipH="1">
            <a:off x="3703376" y="4408721"/>
            <a:ext cx="317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6" name="Line 374"/>
          <p:cNvSpPr>
            <a:spLocks noChangeShapeType="1"/>
          </p:cNvSpPr>
          <p:nvPr/>
        </p:nvSpPr>
        <p:spPr bwMode="auto">
          <a:xfrm flipH="1">
            <a:off x="3684326" y="4408721"/>
            <a:ext cx="19050" cy="111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7" name="Line 375"/>
          <p:cNvSpPr>
            <a:spLocks noChangeShapeType="1"/>
          </p:cNvSpPr>
          <p:nvPr/>
        </p:nvSpPr>
        <p:spPr bwMode="auto">
          <a:xfrm>
            <a:off x="3638289" y="4551596"/>
            <a:ext cx="26988" cy="158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8" name="Line 376"/>
          <p:cNvSpPr>
            <a:spLocks noChangeShapeType="1"/>
          </p:cNvSpPr>
          <p:nvPr/>
        </p:nvSpPr>
        <p:spPr bwMode="auto">
          <a:xfrm flipH="1" flipV="1">
            <a:off x="3638289" y="4561121"/>
            <a:ext cx="9525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59" name="Line 377"/>
          <p:cNvSpPr>
            <a:spLocks noChangeShapeType="1"/>
          </p:cNvSpPr>
          <p:nvPr/>
        </p:nvSpPr>
        <p:spPr bwMode="auto">
          <a:xfrm flipH="1">
            <a:off x="4992426" y="3637196"/>
            <a:ext cx="4763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0" name="Line 378"/>
          <p:cNvSpPr>
            <a:spLocks noChangeShapeType="1"/>
          </p:cNvSpPr>
          <p:nvPr/>
        </p:nvSpPr>
        <p:spPr bwMode="auto">
          <a:xfrm flipH="1">
            <a:off x="3636701" y="4489683"/>
            <a:ext cx="34925" cy="23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1" name="Line 379"/>
          <p:cNvSpPr>
            <a:spLocks noChangeShapeType="1"/>
          </p:cNvSpPr>
          <p:nvPr/>
        </p:nvSpPr>
        <p:spPr bwMode="auto">
          <a:xfrm flipV="1">
            <a:off x="3627176" y="4481746"/>
            <a:ext cx="44450" cy="269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2" name="Line 380"/>
          <p:cNvSpPr>
            <a:spLocks noChangeShapeType="1"/>
          </p:cNvSpPr>
          <p:nvPr/>
        </p:nvSpPr>
        <p:spPr bwMode="auto">
          <a:xfrm>
            <a:off x="3630351" y="4523021"/>
            <a:ext cx="0" cy="142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3" name="Line 381"/>
          <p:cNvSpPr>
            <a:spLocks noChangeShapeType="1"/>
          </p:cNvSpPr>
          <p:nvPr/>
        </p:nvSpPr>
        <p:spPr bwMode="auto">
          <a:xfrm flipV="1">
            <a:off x="5124189" y="3505433"/>
            <a:ext cx="6350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4" name="Line 382"/>
          <p:cNvSpPr>
            <a:spLocks noChangeShapeType="1"/>
          </p:cNvSpPr>
          <p:nvPr/>
        </p:nvSpPr>
        <p:spPr bwMode="auto">
          <a:xfrm flipV="1">
            <a:off x="5130539" y="3478446"/>
            <a:ext cx="0" cy="269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5" name="Line 383"/>
          <p:cNvSpPr>
            <a:spLocks noChangeShapeType="1"/>
          </p:cNvSpPr>
          <p:nvPr/>
        </p:nvSpPr>
        <p:spPr bwMode="auto">
          <a:xfrm flipV="1">
            <a:off x="5130539" y="3470508"/>
            <a:ext cx="4763" cy="79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6" name="Line 384"/>
          <p:cNvSpPr>
            <a:spLocks noChangeShapeType="1"/>
          </p:cNvSpPr>
          <p:nvPr/>
        </p:nvSpPr>
        <p:spPr bwMode="auto">
          <a:xfrm flipV="1">
            <a:off x="5135301" y="3454633"/>
            <a:ext cx="22225" cy="158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7" name="Line 385"/>
          <p:cNvSpPr>
            <a:spLocks noChangeShapeType="1"/>
          </p:cNvSpPr>
          <p:nvPr/>
        </p:nvSpPr>
        <p:spPr bwMode="auto">
          <a:xfrm>
            <a:off x="5157526" y="3454633"/>
            <a:ext cx="158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8" name="Line 386"/>
          <p:cNvSpPr>
            <a:spLocks noChangeShapeType="1"/>
          </p:cNvSpPr>
          <p:nvPr/>
        </p:nvSpPr>
        <p:spPr bwMode="auto">
          <a:xfrm flipV="1">
            <a:off x="5159114" y="3438758"/>
            <a:ext cx="31750" cy="206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69" name="Line 387"/>
          <p:cNvSpPr>
            <a:spLocks noChangeShapeType="1"/>
          </p:cNvSpPr>
          <p:nvPr/>
        </p:nvSpPr>
        <p:spPr bwMode="auto">
          <a:xfrm>
            <a:off x="5190864" y="3438758"/>
            <a:ext cx="4763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0" name="Line 388"/>
          <p:cNvSpPr>
            <a:spLocks noChangeShapeType="1"/>
          </p:cNvSpPr>
          <p:nvPr/>
        </p:nvSpPr>
        <p:spPr bwMode="auto">
          <a:xfrm flipH="1" flipV="1">
            <a:off x="5184514" y="3437171"/>
            <a:ext cx="11113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1" name="Line 389"/>
          <p:cNvSpPr>
            <a:spLocks noChangeShapeType="1"/>
          </p:cNvSpPr>
          <p:nvPr/>
        </p:nvSpPr>
        <p:spPr bwMode="auto">
          <a:xfrm>
            <a:off x="5184514" y="3437171"/>
            <a:ext cx="635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2" name="Line 390"/>
          <p:cNvSpPr>
            <a:spLocks noChangeShapeType="1"/>
          </p:cNvSpPr>
          <p:nvPr/>
        </p:nvSpPr>
        <p:spPr bwMode="auto">
          <a:xfrm>
            <a:off x="5195626" y="3441933"/>
            <a:ext cx="0" cy="31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3" name="Line 391"/>
          <p:cNvSpPr>
            <a:spLocks noChangeShapeType="1"/>
          </p:cNvSpPr>
          <p:nvPr/>
        </p:nvSpPr>
        <p:spPr bwMode="auto">
          <a:xfrm flipH="1" flipV="1">
            <a:off x="5151176" y="3449871"/>
            <a:ext cx="635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4" name="Line 392"/>
          <p:cNvSpPr>
            <a:spLocks noChangeShapeType="1"/>
          </p:cNvSpPr>
          <p:nvPr/>
        </p:nvSpPr>
        <p:spPr bwMode="auto">
          <a:xfrm flipH="1">
            <a:off x="5128951" y="3449871"/>
            <a:ext cx="22225" cy="158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5" name="Line 393"/>
          <p:cNvSpPr>
            <a:spLocks noChangeShapeType="1"/>
          </p:cNvSpPr>
          <p:nvPr/>
        </p:nvSpPr>
        <p:spPr bwMode="auto">
          <a:xfrm>
            <a:off x="5128951" y="3465746"/>
            <a:ext cx="635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6" name="Line 394"/>
          <p:cNvSpPr>
            <a:spLocks noChangeShapeType="1"/>
          </p:cNvSpPr>
          <p:nvPr/>
        </p:nvSpPr>
        <p:spPr bwMode="auto">
          <a:xfrm flipH="1" flipV="1">
            <a:off x="5124189" y="3473683"/>
            <a:ext cx="635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7" name="Line 395"/>
          <p:cNvSpPr>
            <a:spLocks noChangeShapeType="1"/>
          </p:cNvSpPr>
          <p:nvPr/>
        </p:nvSpPr>
        <p:spPr bwMode="auto">
          <a:xfrm flipV="1">
            <a:off x="5124189" y="3465746"/>
            <a:ext cx="4763" cy="79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8" name="Line 396"/>
          <p:cNvSpPr>
            <a:spLocks noChangeShapeType="1"/>
          </p:cNvSpPr>
          <p:nvPr/>
        </p:nvSpPr>
        <p:spPr bwMode="auto">
          <a:xfrm flipH="1" flipV="1">
            <a:off x="5124189" y="3500671"/>
            <a:ext cx="6350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79" name="Line 397"/>
          <p:cNvSpPr>
            <a:spLocks noChangeShapeType="1"/>
          </p:cNvSpPr>
          <p:nvPr/>
        </p:nvSpPr>
        <p:spPr bwMode="auto">
          <a:xfrm flipV="1">
            <a:off x="5124189" y="3473683"/>
            <a:ext cx="0" cy="269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80" name="Line 398"/>
          <p:cNvSpPr>
            <a:spLocks noChangeShapeType="1"/>
          </p:cNvSpPr>
          <p:nvPr/>
        </p:nvSpPr>
        <p:spPr bwMode="auto">
          <a:xfrm flipH="1">
            <a:off x="5122601" y="3500671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81" name="Line 399"/>
          <p:cNvSpPr>
            <a:spLocks noChangeShapeType="1"/>
          </p:cNvSpPr>
          <p:nvPr/>
        </p:nvSpPr>
        <p:spPr bwMode="auto">
          <a:xfrm flipH="1">
            <a:off x="3706551" y="4430946"/>
            <a:ext cx="793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82" name="Line 400"/>
          <p:cNvSpPr>
            <a:spLocks noChangeShapeType="1"/>
          </p:cNvSpPr>
          <p:nvPr/>
        </p:nvSpPr>
        <p:spPr bwMode="auto">
          <a:xfrm flipV="1">
            <a:off x="3706551" y="4426183"/>
            <a:ext cx="0" cy="95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83" name="Line 401"/>
          <p:cNvSpPr>
            <a:spLocks noChangeShapeType="1"/>
          </p:cNvSpPr>
          <p:nvPr/>
        </p:nvSpPr>
        <p:spPr bwMode="auto">
          <a:xfrm>
            <a:off x="3706551" y="4426183"/>
            <a:ext cx="793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84" name="Line 402"/>
          <p:cNvSpPr>
            <a:spLocks noChangeShapeType="1"/>
          </p:cNvSpPr>
          <p:nvPr/>
        </p:nvSpPr>
        <p:spPr bwMode="auto">
          <a:xfrm>
            <a:off x="3706551" y="4408721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85" name="Line 403"/>
          <p:cNvSpPr>
            <a:spLocks noChangeShapeType="1"/>
          </p:cNvSpPr>
          <p:nvPr/>
        </p:nvSpPr>
        <p:spPr bwMode="auto">
          <a:xfrm>
            <a:off x="3706551" y="441030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86" name="Line 404"/>
          <p:cNvSpPr>
            <a:spLocks noChangeShapeType="1"/>
          </p:cNvSpPr>
          <p:nvPr/>
        </p:nvSpPr>
        <p:spPr bwMode="auto">
          <a:xfrm flipV="1">
            <a:off x="3841489" y="3472096"/>
            <a:ext cx="1219200" cy="7937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87" name="Line 405"/>
          <p:cNvSpPr>
            <a:spLocks noChangeShapeType="1"/>
          </p:cNvSpPr>
          <p:nvPr/>
        </p:nvSpPr>
        <p:spPr bwMode="auto">
          <a:xfrm flipH="1" flipV="1">
            <a:off x="5157526" y="361973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up 607"/>
          <p:cNvGrpSpPr>
            <a:grpSpLocks/>
          </p:cNvGrpSpPr>
          <p:nvPr/>
        </p:nvGrpSpPr>
        <p:grpSpPr bwMode="auto">
          <a:xfrm>
            <a:off x="2803263" y="2856146"/>
            <a:ext cx="2354263" cy="1724025"/>
            <a:chOff x="1836" y="1815"/>
            <a:chExt cx="1483" cy="1086"/>
          </a:xfrm>
        </p:grpSpPr>
        <p:sp>
          <p:nvSpPr>
            <p:cNvPr id="3488" name="Line 407"/>
            <p:cNvSpPr>
              <a:spLocks noChangeShapeType="1"/>
            </p:cNvSpPr>
            <p:nvPr/>
          </p:nvSpPr>
          <p:spPr bwMode="auto">
            <a:xfrm flipV="1">
              <a:off x="3319" y="229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9" name="Line 408"/>
            <p:cNvSpPr>
              <a:spLocks noChangeShapeType="1"/>
            </p:cNvSpPr>
            <p:nvPr/>
          </p:nvSpPr>
          <p:spPr bwMode="auto">
            <a:xfrm flipH="1">
              <a:off x="2387" y="289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0" name="Line 409"/>
            <p:cNvSpPr>
              <a:spLocks noChangeShapeType="1"/>
            </p:cNvSpPr>
            <p:nvPr/>
          </p:nvSpPr>
          <p:spPr bwMode="auto">
            <a:xfrm>
              <a:off x="2387" y="289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1" name="Line 410"/>
            <p:cNvSpPr>
              <a:spLocks noChangeShapeType="1"/>
            </p:cNvSpPr>
            <p:nvPr/>
          </p:nvSpPr>
          <p:spPr bwMode="auto">
            <a:xfrm flipH="1">
              <a:off x="2385" y="289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2" name="Line 411"/>
            <p:cNvSpPr>
              <a:spLocks noChangeShapeType="1"/>
            </p:cNvSpPr>
            <p:nvPr/>
          </p:nvSpPr>
          <p:spPr bwMode="auto">
            <a:xfrm flipV="1">
              <a:off x="3311" y="229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3" name="Line 412"/>
            <p:cNvSpPr>
              <a:spLocks noChangeShapeType="1"/>
            </p:cNvSpPr>
            <p:nvPr/>
          </p:nvSpPr>
          <p:spPr bwMode="auto">
            <a:xfrm flipV="1">
              <a:off x="3313" y="2292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4" name="Line 413"/>
            <p:cNvSpPr>
              <a:spLocks noChangeShapeType="1"/>
            </p:cNvSpPr>
            <p:nvPr/>
          </p:nvSpPr>
          <p:spPr bwMode="auto">
            <a:xfrm flipV="1">
              <a:off x="3314" y="229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5" name="Line 414"/>
            <p:cNvSpPr>
              <a:spLocks noChangeShapeType="1"/>
            </p:cNvSpPr>
            <p:nvPr/>
          </p:nvSpPr>
          <p:spPr bwMode="auto">
            <a:xfrm>
              <a:off x="2379" y="289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6" name="Line 415"/>
            <p:cNvSpPr>
              <a:spLocks noChangeShapeType="1"/>
            </p:cNvSpPr>
            <p:nvPr/>
          </p:nvSpPr>
          <p:spPr bwMode="auto">
            <a:xfrm flipV="1">
              <a:off x="2380" y="289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7" name="Line 416"/>
            <p:cNvSpPr>
              <a:spLocks noChangeShapeType="1"/>
            </p:cNvSpPr>
            <p:nvPr/>
          </p:nvSpPr>
          <p:spPr bwMode="auto">
            <a:xfrm flipV="1">
              <a:off x="2381" y="289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8" name="Line 417"/>
            <p:cNvSpPr>
              <a:spLocks noChangeShapeType="1"/>
            </p:cNvSpPr>
            <p:nvPr/>
          </p:nvSpPr>
          <p:spPr bwMode="auto">
            <a:xfrm flipV="1">
              <a:off x="2382" y="289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9" name="Line 418"/>
            <p:cNvSpPr>
              <a:spLocks noChangeShapeType="1"/>
            </p:cNvSpPr>
            <p:nvPr/>
          </p:nvSpPr>
          <p:spPr bwMode="auto">
            <a:xfrm flipH="1">
              <a:off x="3060" y="2407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0" name="Line 419"/>
            <p:cNvSpPr>
              <a:spLocks noChangeShapeType="1"/>
            </p:cNvSpPr>
            <p:nvPr/>
          </p:nvSpPr>
          <p:spPr bwMode="auto">
            <a:xfrm flipH="1">
              <a:off x="3056" y="2424"/>
              <a:ext cx="4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1" name="Line 420"/>
            <p:cNvSpPr>
              <a:spLocks noChangeShapeType="1"/>
            </p:cNvSpPr>
            <p:nvPr/>
          </p:nvSpPr>
          <p:spPr bwMode="auto">
            <a:xfrm flipH="1">
              <a:off x="3046" y="2430"/>
              <a:ext cx="1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2" name="Line 421"/>
            <p:cNvSpPr>
              <a:spLocks noChangeShapeType="1"/>
            </p:cNvSpPr>
            <p:nvPr/>
          </p:nvSpPr>
          <p:spPr bwMode="auto">
            <a:xfrm flipH="1">
              <a:off x="3284" y="2258"/>
              <a:ext cx="0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3" name="Line 422"/>
            <p:cNvSpPr>
              <a:spLocks noChangeShapeType="1"/>
            </p:cNvSpPr>
            <p:nvPr/>
          </p:nvSpPr>
          <p:spPr bwMode="auto">
            <a:xfrm flipH="1">
              <a:off x="3279" y="2274"/>
              <a:ext cx="5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4" name="Line 423"/>
            <p:cNvSpPr>
              <a:spLocks noChangeShapeType="1"/>
            </p:cNvSpPr>
            <p:nvPr/>
          </p:nvSpPr>
          <p:spPr bwMode="auto">
            <a:xfrm flipH="1">
              <a:off x="3270" y="2280"/>
              <a:ext cx="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5" name="Line 424"/>
            <p:cNvSpPr>
              <a:spLocks noChangeShapeType="1"/>
            </p:cNvSpPr>
            <p:nvPr/>
          </p:nvSpPr>
          <p:spPr bwMode="auto">
            <a:xfrm flipH="1">
              <a:off x="2512" y="2765"/>
              <a:ext cx="5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6" name="Line 425"/>
            <p:cNvSpPr>
              <a:spLocks noChangeShapeType="1"/>
            </p:cNvSpPr>
            <p:nvPr/>
          </p:nvSpPr>
          <p:spPr bwMode="auto">
            <a:xfrm flipH="1">
              <a:off x="2509" y="277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7" name="Line 426"/>
            <p:cNvSpPr>
              <a:spLocks noChangeShapeType="1"/>
            </p:cNvSpPr>
            <p:nvPr/>
          </p:nvSpPr>
          <p:spPr bwMode="auto">
            <a:xfrm flipH="1">
              <a:off x="2422" y="2823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8" name="Line 427"/>
            <p:cNvSpPr>
              <a:spLocks noChangeShapeType="1"/>
            </p:cNvSpPr>
            <p:nvPr/>
          </p:nvSpPr>
          <p:spPr bwMode="auto">
            <a:xfrm flipH="1">
              <a:off x="2419" y="2838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9" name="Line 428"/>
            <p:cNvSpPr>
              <a:spLocks noChangeShapeType="1"/>
            </p:cNvSpPr>
            <p:nvPr/>
          </p:nvSpPr>
          <p:spPr bwMode="auto">
            <a:xfrm flipH="1">
              <a:off x="2411" y="2842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0" name="Line 429"/>
            <p:cNvSpPr>
              <a:spLocks noChangeShapeType="1"/>
            </p:cNvSpPr>
            <p:nvPr/>
          </p:nvSpPr>
          <p:spPr bwMode="auto">
            <a:xfrm flipH="1" flipV="1">
              <a:off x="2353" y="2876"/>
              <a:ext cx="9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1" name="Line 430"/>
            <p:cNvSpPr>
              <a:spLocks noChangeShapeType="1"/>
            </p:cNvSpPr>
            <p:nvPr/>
          </p:nvSpPr>
          <p:spPr bwMode="auto">
            <a:xfrm flipH="1" flipV="1">
              <a:off x="2353" y="2871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2" name="Line 431"/>
            <p:cNvSpPr>
              <a:spLocks noChangeShapeType="1"/>
            </p:cNvSpPr>
            <p:nvPr/>
          </p:nvSpPr>
          <p:spPr bwMode="auto">
            <a:xfrm flipH="1">
              <a:off x="3274" y="2278"/>
              <a:ext cx="13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3" name="Line 432"/>
            <p:cNvSpPr>
              <a:spLocks noChangeShapeType="1"/>
            </p:cNvSpPr>
            <p:nvPr/>
          </p:nvSpPr>
          <p:spPr bwMode="auto">
            <a:xfrm flipH="1" flipV="1">
              <a:off x="3272" y="228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4" name="Line 433"/>
            <p:cNvSpPr>
              <a:spLocks noChangeShapeType="1"/>
            </p:cNvSpPr>
            <p:nvPr/>
          </p:nvSpPr>
          <p:spPr bwMode="auto">
            <a:xfrm flipH="1" flipV="1">
              <a:off x="3269" y="2278"/>
              <a:ext cx="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5" name="Line 434"/>
            <p:cNvSpPr>
              <a:spLocks noChangeShapeType="1"/>
            </p:cNvSpPr>
            <p:nvPr/>
          </p:nvSpPr>
          <p:spPr bwMode="auto">
            <a:xfrm flipV="1">
              <a:off x="3269" y="2268"/>
              <a:ext cx="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6" name="Line 435"/>
            <p:cNvSpPr>
              <a:spLocks noChangeShapeType="1"/>
            </p:cNvSpPr>
            <p:nvPr/>
          </p:nvSpPr>
          <p:spPr bwMode="auto">
            <a:xfrm flipV="1">
              <a:off x="3272" y="2261"/>
              <a:ext cx="5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7" name="Line 436"/>
            <p:cNvSpPr>
              <a:spLocks noChangeShapeType="1"/>
            </p:cNvSpPr>
            <p:nvPr/>
          </p:nvSpPr>
          <p:spPr bwMode="auto">
            <a:xfrm flipV="1">
              <a:off x="3277" y="2258"/>
              <a:ext cx="1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8" name="Line 437"/>
            <p:cNvSpPr>
              <a:spLocks noChangeShapeType="1"/>
            </p:cNvSpPr>
            <p:nvPr/>
          </p:nvSpPr>
          <p:spPr bwMode="auto">
            <a:xfrm>
              <a:off x="3287" y="225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9" name="Line 438"/>
            <p:cNvSpPr>
              <a:spLocks noChangeShapeType="1"/>
            </p:cNvSpPr>
            <p:nvPr/>
          </p:nvSpPr>
          <p:spPr bwMode="auto">
            <a:xfrm flipH="1">
              <a:off x="3287" y="2260"/>
              <a:ext cx="2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0" name="Line 439"/>
            <p:cNvSpPr>
              <a:spLocks noChangeShapeType="1"/>
            </p:cNvSpPr>
            <p:nvPr/>
          </p:nvSpPr>
          <p:spPr bwMode="auto">
            <a:xfrm flipV="1">
              <a:off x="2511" y="2765"/>
              <a:ext cx="8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1" name="Line 440"/>
            <p:cNvSpPr>
              <a:spLocks noChangeShapeType="1"/>
            </p:cNvSpPr>
            <p:nvPr/>
          </p:nvSpPr>
          <p:spPr bwMode="auto">
            <a:xfrm>
              <a:off x="2519" y="276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2" name="Line 441"/>
            <p:cNvSpPr>
              <a:spLocks noChangeShapeType="1"/>
            </p:cNvSpPr>
            <p:nvPr/>
          </p:nvSpPr>
          <p:spPr bwMode="auto">
            <a:xfrm>
              <a:off x="2520" y="2765"/>
              <a:ext cx="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3" name="Line 442"/>
            <p:cNvSpPr>
              <a:spLocks noChangeShapeType="1"/>
            </p:cNvSpPr>
            <p:nvPr/>
          </p:nvSpPr>
          <p:spPr bwMode="auto">
            <a:xfrm flipH="1">
              <a:off x="2511" y="2777"/>
              <a:ext cx="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4" name="Line 443"/>
            <p:cNvSpPr>
              <a:spLocks noChangeShapeType="1"/>
            </p:cNvSpPr>
            <p:nvPr/>
          </p:nvSpPr>
          <p:spPr bwMode="auto">
            <a:xfrm flipH="1" flipV="1">
              <a:off x="2510" y="278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5" name="Line 444"/>
            <p:cNvSpPr>
              <a:spLocks noChangeShapeType="1"/>
            </p:cNvSpPr>
            <p:nvPr/>
          </p:nvSpPr>
          <p:spPr bwMode="auto">
            <a:xfrm flipV="1">
              <a:off x="2510" y="2772"/>
              <a:ext cx="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6" name="Line 445"/>
            <p:cNvSpPr>
              <a:spLocks noChangeShapeType="1"/>
            </p:cNvSpPr>
            <p:nvPr/>
          </p:nvSpPr>
          <p:spPr bwMode="auto">
            <a:xfrm flipH="1" flipV="1">
              <a:off x="3209" y="2323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7" name="Line 446"/>
            <p:cNvSpPr>
              <a:spLocks noChangeShapeType="1"/>
            </p:cNvSpPr>
            <p:nvPr/>
          </p:nvSpPr>
          <p:spPr bwMode="auto">
            <a:xfrm flipV="1">
              <a:off x="3209" y="2309"/>
              <a:ext cx="6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8" name="Line 447"/>
            <p:cNvSpPr>
              <a:spLocks noChangeShapeType="1"/>
            </p:cNvSpPr>
            <p:nvPr/>
          </p:nvSpPr>
          <p:spPr bwMode="auto">
            <a:xfrm flipV="1">
              <a:off x="3048" y="2408"/>
              <a:ext cx="13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9" name="Line 448"/>
            <p:cNvSpPr>
              <a:spLocks noChangeShapeType="1"/>
            </p:cNvSpPr>
            <p:nvPr/>
          </p:nvSpPr>
          <p:spPr bwMode="auto">
            <a:xfrm>
              <a:off x="3061" y="2408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0" name="Line 449"/>
            <p:cNvSpPr>
              <a:spLocks noChangeShapeType="1"/>
            </p:cNvSpPr>
            <p:nvPr/>
          </p:nvSpPr>
          <p:spPr bwMode="auto">
            <a:xfrm>
              <a:off x="3063" y="2408"/>
              <a:ext cx="4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1" name="Line 450"/>
            <p:cNvSpPr>
              <a:spLocks noChangeShapeType="1"/>
            </p:cNvSpPr>
            <p:nvPr/>
          </p:nvSpPr>
          <p:spPr bwMode="auto">
            <a:xfrm flipH="1">
              <a:off x="3063" y="2419"/>
              <a:ext cx="4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2" name="Line 451"/>
            <p:cNvSpPr>
              <a:spLocks noChangeShapeType="1"/>
            </p:cNvSpPr>
            <p:nvPr/>
          </p:nvSpPr>
          <p:spPr bwMode="auto">
            <a:xfrm flipH="1">
              <a:off x="3058" y="2428"/>
              <a:ext cx="5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3" name="Line 452"/>
            <p:cNvSpPr>
              <a:spLocks noChangeShapeType="1"/>
            </p:cNvSpPr>
            <p:nvPr/>
          </p:nvSpPr>
          <p:spPr bwMode="auto">
            <a:xfrm flipH="1">
              <a:off x="3048" y="2437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4" name="Line 453"/>
            <p:cNvSpPr>
              <a:spLocks noChangeShapeType="1"/>
            </p:cNvSpPr>
            <p:nvPr/>
          </p:nvSpPr>
          <p:spPr bwMode="auto">
            <a:xfrm flipH="1" flipV="1">
              <a:off x="3046" y="243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5" name="Line 454"/>
            <p:cNvSpPr>
              <a:spLocks noChangeShapeType="1"/>
            </p:cNvSpPr>
            <p:nvPr/>
          </p:nvSpPr>
          <p:spPr bwMode="auto">
            <a:xfrm flipV="1">
              <a:off x="3046" y="2419"/>
              <a:ext cx="2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6" name="Line 455"/>
            <p:cNvSpPr>
              <a:spLocks noChangeShapeType="1"/>
            </p:cNvSpPr>
            <p:nvPr/>
          </p:nvSpPr>
          <p:spPr bwMode="auto">
            <a:xfrm>
              <a:off x="2405" y="2792"/>
              <a:ext cx="5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7" name="Line 456"/>
            <p:cNvSpPr>
              <a:spLocks noChangeShapeType="1"/>
            </p:cNvSpPr>
            <p:nvPr/>
          </p:nvSpPr>
          <p:spPr bwMode="auto">
            <a:xfrm>
              <a:off x="3288" y="2208"/>
              <a:ext cx="9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8" name="Line 457"/>
            <p:cNvSpPr>
              <a:spLocks noChangeShapeType="1"/>
            </p:cNvSpPr>
            <p:nvPr/>
          </p:nvSpPr>
          <p:spPr bwMode="auto">
            <a:xfrm>
              <a:off x="3297" y="2222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9" name="Line 458"/>
            <p:cNvSpPr>
              <a:spLocks noChangeShapeType="1"/>
            </p:cNvSpPr>
            <p:nvPr/>
          </p:nvSpPr>
          <p:spPr bwMode="auto">
            <a:xfrm>
              <a:off x="3218" y="2307"/>
              <a:ext cx="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0" name="Line 459"/>
            <p:cNvSpPr>
              <a:spLocks noChangeShapeType="1"/>
            </p:cNvSpPr>
            <p:nvPr/>
          </p:nvSpPr>
          <p:spPr bwMode="auto">
            <a:xfrm flipH="1">
              <a:off x="3218" y="2312"/>
              <a:ext cx="6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1" name="Line 460"/>
            <p:cNvSpPr>
              <a:spLocks noChangeShapeType="1"/>
            </p:cNvSpPr>
            <p:nvPr/>
          </p:nvSpPr>
          <p:spPr bwMode="auto">
            <a:xfrm flipV="1">
              <a:off x="2413" y="2823"/>
              <a:ext cx="1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2" name="Line 461"/>
            <p:cNvSpPr>
              <a:spLocks noChangeShapeType="1"/>
            </p:cNvSpPr>
            <p:nvPr/>
          </p:nvSpPr>
          <p:spPr bwMode="auto">
            <a:xfrm>
              <a:off x="2425" y="282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3" name="Line 462"/>
            <p:cNvSpPr>
              <a:spLocks noChangeShapeType="1"/>
            </p:cNvSpPr>
            <p:nvPr/>
          </p:nvSpPr>
          <p:spPr bwMode="auto">
            <a:xfrm>
              <a:off x="2426" y="2824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4" name="Line 463"/>
            <p:cNvSpPr>
              <a:spLocks noChangeShapeType="1"/>
            </p:cNvSpPr>
            <p:nvPr/>
          </p:nvSpPr>
          <p:spPr bwMode="auto">
            <a:xfrm flipH="1">
              <a:off x="2426" y="2832"/>
              <a:ext cx="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5" name="Line 464"/>
            <p:cNvSpPr>
              <a:spLocks noChangeShapeType="1"/>
            </p:cNvSpPr>
            <p:nvPr/>
          </p:nvSpPr>
          <p:spPr bwMode="auto">
            <a:xfrm flipH="1">
              <a:off x="2422" y="2841"/>
              <a:ext cx="4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6" name="Line 465"/>
            <p:cNvSpPr>
              <a:spLocks noChangeShapeType="1"/>
            </p:cNvSpPr>
            <p:nvPr/>
          </p:nvSpPr>
          <p:spPr bwMode="auto">
            <a:xfrm flipH="1">
              <a:off x="2413" y="2847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7" name="Line 466"/>
            <p:cNvSpPr>
              <a:spLocks noChangeShapeType="1"/>
            </p:cNvSpPr>
            <p:nvPr/>
          </p:nvSpPr>
          <p:spPr bwMode="auto">
            <a:xfrm flipH="1" flipV="1">
              <a:off x="2412" y="284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8" name="Line 467"/>
            <p:cNvSpPr>
              <a:spLocks noChangeShapeType="1"/>
            </p:cNvSpPr>
            <p:nvPr/>
          </p:nvSpPr>
          <p:spPr bwMode="auto">
            <a:xfrm flipV="1">
              <a:off x="2412" y="283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9" name="Line 468"/>
            <p:cNvSpPr>
              <a:spLocks noChangeShapeType="1"/>
            </p:cNvSpPr>
            <p:nvPr/>
          </p:nvSpPr>
          <p:spPr bwMode="auto">
            <a:xfrm>
              <a:off x="2610" y="2369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0" name="Line 469"/>
            <p:cNvSpPr>
              <a:spLocks noChangeShapeType="1"/>
            </p:cNvSpPr>
            <p:nvPr/>
          </p:nvSpPr>
          <p:spPr bwMode="auto">
            <a:xfrm>
              <a:off x="2609" y="236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1" name="Line 470"/>
            <p:cNvSpPr>
              <a:spLocks noChangeShapeType="1"/>
            </p:cNvSpPr>
            <p:nvPr/>
          </p:nvSpPr>
          <p:spPr bwMode="auto">
            <a:xfrm>
              <a:off x="2610" y="2367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2" name="Line 471"/>
            <p:cNvSpPr>
              <a:spLocks noChangeShapeType="1"/>
            </p:cNvSpPr>
            <p:nvPr/>
          </p:nvSpPr>
          <p:spPr bwMode="auto">
            <a:xfrm flipH="1">
              <a:off x="2608" y="237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3" name="Line 472"/>
            <p:cNvSpPr>
              <a:spLocks noChangeShapeType="1"/>
            </p:cNvSpPr>
            <p:nvPr/>
          </p:nvSpPr>
          <p:spPr bwMode="auto">
            <a:xfrm flipH="1">
              <a:off x="2607" y="237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4" name="Line 473"/>
            <p:cNvSpPr>
              <a:spLocks noChangeShapeType="1"/>
            </p:cNvSpPr>
            <p:nvPr/>
          </p:nvSpPr>
          <p:spPr bwMode="auto">
            <a:xfrm flipV="1">
              <a:off x="2607" y="237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5" name="Line 474"/>
            <p:cNvSpPr>
              <a:spLocks noChangeShapeType="1"/>
            </p:cNvSpPr>
            <p:nvPr/>
          </p:nvSpPr>
          <p:spPr bwMode="auto">
            <a:xfrm flipV="1">
              <a:off x="2608" y="237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6" name="Line 475"/>
            <p:cNvSpPr>
              <a:spLocks noChangeShapeType="1"/>
            </p:cNvSpPr>
            <p:nvPr/>
          </p:nvSpPr>
          <p:spPr bwMode="auto">
            <a:xfrm flipV="1">
              <a:off x="2609" y="236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7" name="Line 476"/>
            <p:cNvSpPr>
              <a:spLocks noChangeShapeType="1"/>
            </p:cNvSpPr>
            <p:nvPr/>
          </p:nvSpPr>
          <p:spPr bwMode="auto">
            <a:xfrm flipH="1" flipV="1">
              <a:off x="2609" y="236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8" name="Line 477"/>
            <p:cNvSpPr>
              <a:spLocks noChangeShapeType="1"/>
            </p:cNvSpPr>
            <p:nvPr/>
          </p:nvSpPr>
          <p:spPr bwMode="auto">
            <a:xfrm flipV="1">
              <a:off x="2609" y="236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9" name="Line 478"/>
            <p:cNvSpPr>
              <a:spLocks noChangeShapeType="1"/>
            </p:cNvSpPr>
            <p:nvPr/>
          </p:nvSpPr>
          <p:spPr bwMode="auto">
            <a:xfrm flipV="1">
              <a:off x="2607" y="202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0" name="Line 479"/>
            <p:cNvSpPr>
              <a:spLocks noChangeShapeType="1"/>
            </p:cNvSpPr>
            <p:nvPr/>
          </p:nvSpPr>
          <p:spPr bwMode="auto">
            <a:xfrm>
              <a:off x="2604" y="202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1" name="Line 480"/>
            <p:cNvSpPr>
              <a:spLocks noChangeShapeType="1"/>
            </p:cNvSpPr>
            <p:nvPr/>
          </p:nvSpPr>
          <p:spPr bwMode="auto">
            <a:xfrm flipH="1" flipV="1">
              <a:off x="2612" y="202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2" name="Line 481"/>
            <p:cNvSpPr>
              <a:spLocks noChangeShapeType="1"/>
            </p:cNvSpPr>
            <p:nvPr/>
          </p:nvSpPr>
          <p:spPr bwMode="auto">
            <a:xfrm flipH="1">
              <a:off x="2611" y="202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3" name="Line 482"/>
            <p:cNvSpPr>
              <a:spLocks noChangeShapeType="1"/>
            </p:cNvSpPr>
            <p:nvPr/>
          </p:nvSpPr>
          <p:spPr bwMode="auto">
            <a:xfrm>
              <a:off x="2613" y="202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4" name="Line 483"/>
            <p:cNvSpPr>
              <a:spLocks noChangeShapeType="1"/>
            </p:cNvSpPr>
            <p:nvPr/>
          </p:nvSpPr>
          <p:spPr bwMode="auto">
            <a:xfrm>
              <a:off x="2602" y="202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5" name="Line 484"/>
            <p:cNvSpPr>
              <a:spLocks noChangeShapeType="1"/>
            </p:cNvSpPr>
            <p:nvPr/>
          </p:nvSpPr>
          <p:spPr bwMode="auto">
            <a:xfrm>
              <a:off x="2608" y="2024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6" name="Line 485"/>
            <p:cNvSpPr>
              <a:spLocks noChangeShapeType="1"/>
            </p:cNvSpPr>
            <p:nvPr/>
          </p:nvSpPr>
          <p:spPr bwMode="auto">
            <a:xfrm flipH="1">
              <a:off x="2608" y="2027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7" name="Line 486"/>
            <p:cNvSpPr>
              <a:spLocks noChangeShapeType="1"/>
            </p:cNvSpPr>
            <p:nvPr/>
          </p:nvSpPr>
          <p:spPr bwMode="auto">
            <a:xfrm flipH="1" flipV="1">
              <a:off x="2603" y="2027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8" name="Line 487"/>
            <p:cNvSpPr>
              <a:spLocks noChangeShapeType="1"/>
            </p:cNvSpPr>
            <p:nvPr/>
          </p:nvSpPr>
          <p:spPr bwMode="auto">
            <a:xfrm flipV="1">
              <a:off x="2603" y="2024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9" name="Line 488"/>
            <p:cNvSpPr>
              <a:spLocks noChangeShapeType="1"/>
            </p:cNvSpPr>
            <p:nvPr/>
          </p:nvSpPr>
          <p:spPr bwMode="auto">
            <a:xfrm>
              <a:off x="2608" y="202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0" name="Line 489"/>
            <p:cNvSpPr>
              <a:spLocks noChangeShapeType="1"/>
            </p:cNvSpPr>
            <p:nvPr/>
          </p:nvSpPr>
          <p:spPr bwMode="auto">
            <a:xfrm flipH="1">
              <a:off x="2604" y="2028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1" name="Line 490"/>
            <p:cNvSpPr>
              <a:spLocks noChangeShapeType="1"/>
            </p:cNvSpPr>
            <p:nvPr/>
          </p:nvSpPr>
          <p:spPr bwMode="auto">
            <a:xfrm flipV="1">
              <a:off x="2604" y="2025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2" name="Line 491"/>
            <p:cNvSpPr>
              <a:spLocks noChangeShapeType="1"/>
            </p:cNvSpPr>
            <p:nvPr/>
          </p:nvSpPr>
          <p:spPr bwMode="auto">
            <a:xfrm flipH="1">
              <a:off x="2320" y="184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3" name="Line 492"/>
            <p:cNvSpPr>
              <a:spLocks noChangeShapeType="1"/>
            </p:cNvSpPr>
            <p:nvPr/>
          </p:nvSpPr>
          <p:spPr bwMode="auto">
            <a:xfrm flipH="1">
              <a:off x="2305" y="181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4" name="Line 493"/>
            <p:cNvSpPr>
              <a:spLocks noChangeShapeType="1"/>
            </p:cNvSpPr>
            <p:nvPr/>
          </p:nvSpPr>
          <p:spPr bwMode="auto">
            <a:xfrm flipV="1">
              <a:off x="2309" y="182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5" name="Line 494"/>
            <p:cNvSpPr>
              <a:spLocks noChangeShapeType="1"/>
            </p:cNvSpPr>
            <p:nvPr/>
          </p:nvSpPr>
          <p:spPr bwMode="auto">
            <a:xfrm flipH="1">
              <a:off x="2316" y="183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6" name="Line 495"/>
            <p:cNvSpPr>
              <a:spLocks noChangeShapeType="1"/>
            </p:cNvSpPr>
            <p:nvPr/>
          </p:nvSpPr>
          <p:spPr bwMode="auto">
            <a:xfrm>
              <a:off x="2310" y="1821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7" name="Line 496"/>
            <p:cNvSpPr>
              <a:spLocks noChangeShapeType="1"/>
            </p:cNvSpPr>
            <p:nvPr/>
          </p:nvSpPr>
          <p:spPr bwMode="auto">
            <a:xfrm>
              <a:off x="2310" y="182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8" name="Line 497"/>
            <p:cNvSpPr>
              <a:spLocks noChangeShapeType="1"/>
            </p:cNvSpPr>
            <p:nvPr/>
          </p:nvSpPr>
          <p:spPr bwMode="auto">
            <a:xfrm flipH="1" flipV="1">
              <a:off x="2317" y="182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9" name="Line 498"/>
            <p:cNvSpPr>
              <a:spLocks noChangeShapeType="1"/>
            </p:cNvSpPr>
            <p:nvPr/>
          </p:nvSpPr>
          <p:spPr bwMode="auto">
            <a:xfrm flipH="1">
              <a:off x="2316" y="182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0" name="Line 499"/>
            <p:cNvSpPr>
              <a:spLocks noChangeShapeType="1"/>
            </p:cNvSpPr>
            <p:nvPr/>
          </p:nvSpPr>
          <p:spPr bwMode="auto">
            <a:xfrm flipV="1">
              <a:off x="2316" y="182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1" name="Line 500"/>
            <p:cNvSpPr>
              <a:spLocks noChangeShapeType="1"/>
            </p:cNvSpPr>
            <p:nvPr/>
          </p:nvSpPr>
          <p:spPr bwMode="auto">
            <a:xfrm flipH="1" flipV="1">
              <a:off x="2313" y="182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2" name="Line 501"/>
            <p:cNvSpPr>
              <a:spLocks noChangeShapeType="1"/>
            </p:cNvSpPr>
            <p:nvPr/>
          </p:nvSpPr>
          <p:spPr bwMode="auto">
            <a:xfrm>
              <a:off x="2312" y="182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3" name="Line 502"/>
            <p:cNvSpPr>
              <a:spLocks noChangeShapeType="1"/>
            </p:cNvSpPr>
            <p:nvPr/>
          </p:nvSpPr>
          <p:spPr bwMode="auto">
            <a:xfrm flipV="1">
              <a:off x="2318" y="183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4" name="Line 503"/>
            <p:cNvSpPr>
              <a:spLocks noChangeShapeType="1"/>
            </p:cNvSpPr>
            <p:nvPr/>
          </p:nvSpPr>
          <p:spPr bwMode="auto">
            <a:xfrm flipH="1">
              <a:off x="2317" y="183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5" name="Line 504"/>
            <p:cNvSpPr>
              <a:spLocks noChangeShapeType="1"/>
            </p:cNvSpPr>
            <p:nvPr/>
          </p:nvSpPr>
          <p:spPr bwMode="auto">
            <a:xfrm>
              <a:off x="2307" y="1815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6" name="Line 505"/>
            <p:cNvSpPr>
              <a:spLocks noChangeShapeType="1"/>
            </p:cNvSpPr>
            <p:nvPr/>
          </p:nvSpPr>
          <p:spPr bwMode="auto">
            <a:xfrm>
              <a:off x="2317" y="1817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7" name="Line 506"/>
            <p:cNvSpPr>
              <a:spLocks noChangeShapeType="1"/>
            </p:cNvSpPr>
            <p:nvPr/>
          </p:nvSpPr>
          <p:spPr bwMode="auto">
            <a:xfrm>
              <a:off x="2320" y="1821"/>
              <a:ext cx="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8" name="Line 507"/>
            <p:cNvSpPr>
              <a:spLocks noChangeShapeType="1"/>
            </p:cNvSpPr>
            <p:nvPr/>
          </p:nvSpPr>
          <p:spPr bwMode="auto">
            <a:xfrm flipH="1">
              <a:off x="2321" y="1828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9" name="Line 508"/>
            <p:cNvSpPr>
              <a:spLocks noChangeShapeType="1"/>
            </p:cNvSpPr>
            <p:nvPr/>
          </p:nvSpPr>
          <p:spPr bwMode="auto">
            <a:xfrm flipV="1">
              <a:off x="2303" y="1815"/>
              <a:ext cx="5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0" name="Line 509"/>
            <p:cNvSpPr>
              <a:spLocks noChangeShapeType="1"/>
            </p:cNvSpPr>
            <p:nvPr/>
          </p:nvSpPr>
          <p:spPr bwMode="auto">
            <a:xfrm>
              <a:off x="2308" y="1815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1" name="Line 510"/>
            <p:cNvSpPr>
              <a:spLocks noChangeShapeType="1"/>
            </p:cNvSpPr>
            <p:nvPr/>
          </p:nvSpPr>
          <p:spPr bwMode="auto">
            <a:xfrm>
              <a:off x="2310" y="1815"/>
              <a:ext cx="9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2" name="Line 511"/>
            <p:cNvSpPr>
              <a:spLocks noChangeShapeType="1"/>
            </p:cNvSpPr>
            <p:nvPr/>
          </p:nvSpPr>
          <p:spPr bwMode="auto">
            <a:xfrm>
              <a:off x="2319" y="1823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3" name="Line 512"/>
            <p:cNvSpPr>
              <a:spLocks noChangeShapeType="1"/>
            </p:cNvSpPr>
            <p:nvPr/>
          </p:nvSpPr>
          <p:spPr bwMode="auto">
            <a:xfrm flipH="1">
              <a:off x="2316" y="1831"/>
              <a:ext cx="6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4" name="Line 513"/>
            <p:cNvSpPr>
              <a:spLocks noChangeShapeType="1"/>
            </p:cNvSpPr>
            <p:nvPr/>
          </p:nvSpPr>
          <p:spPr bwMode="auto">
            <a:xfrm flipH="1" flipV="1">
              <a:off x="2310" y="1838"/>
              <a:ext cx="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5" name="Line 514"/>
            <p:cNvSpPr>
              <a:spLocks noChangeShapeType="1"/>
            </p:cNvSpPr>
            <p:nvPr/>
          </p:nvSpPr>
          <p:spPr bwMode="auto">
            <a:xfrm flipH="1">
              <a:off x="2763" y="2398"/>
              <a:ext cx="18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6" name="Line 515"/>
            <p:cNvSpPr>
              <a:spLocks noChangeShapeType="1"/>
            </p:cNvSpPr>
            <p:nvPr/>
          </p:nvSpPr>
          <p:spPr bwMode="auto">
            <a:xfrm flipH="1">
              <a:off x="2737" y="2419"/>
              <a:ext cx="2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7" name="Line 516"/>
            <p:cNvSpPr>
              <a:spLocks noChangeShapeType="1"/>
            </p:cNvSpPr>
            <p:nvPr/>
          </p:nvSpPr>
          <p:spPr bwMode="auto">
            <a:xfrm flipH="1">
              <a:off x="2673" y="2430"/>
              <a:ext cx="6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8" name="Line 517"/>
            <p:cNvSpPr>
              <a:spLocks noChangeShapeType="1"/>
            </p:cNvSpPr>
            <p:nvPr/>
          </p:nvSpPr>
          <p:spPr bwMode="auto">
            <a:xfrm flipV="1">
              <a:off x="2653" y="2327"/>
              <a:ext cx="1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9" name="Line 518"/>
            <p:cNvSpPr>
              <a:spLocks noChangeShapeType="1"/>
            </p:cNvSpPr>
            <p:nvPr/>
          </p:nvSpPr>
          <p:spPr bwMode="auto">
            <a:xfrm flipV="1">
              <a:off x="2664" y="2324"/>
              <a:ext cx="2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0" name="Line 519"/>
            <p:cNvSpPr>
              <a:spLocks noChangeShapeType="1"/>
            </p:cNvSpPr>
            <p:nvPr/>
          </p:nvSpPr>
          <p:spPr bwMode="auto">
            <a:xfrm flipH="1">
              <a:off x="2781" y="2379"/>
              <a:ext cx="5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1" name="Line 520"/>
            <p:cNvSpPr>
              <a:spLocks noChangeShapeType="1"/>
            </p:cNvSpPr>
            <p:nvPr/>
          </p:nvSpPr>
          <p:spPr bwMode="auto">
            <a:xfrm flipV="1">
              <a:off x="2794" y="2421"/>
              <a:ext cx="1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2" name="Line 521"/>
            <p:cNvSpPr>
              <a:spLocks noChangeShapeType="1"/>
            </p:cNvSpPr>
            <p:nvPr/>
          </p:nvSpPr>
          <p:spPr bwMode="auto">
            <a:xfrm flipH="1" flipV="1">
              <a:off x="2793" y="2412"/>
              <a:ext cx="1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3" name="Line 522"/>
            <p:cNvSpPr>
              <a:spLocks noChangeShapeType="1"/>
            </p:cNvSpPr>
            <p:nvPr/>
          </p:nvSpPr>
          <p:spPr bwMode="auto">
            <a:xfrm flipH="1">
              <a:off x="2763" y="2412"/>
              <a:ext cx="3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4" name="Line 523"/>
            <p:cNvSpPr>
              <a:spLocks noChangeShapeType="1"/>
            </p:cNvSpPr>
            <p:nvPr/>
          </p:nvSpPr>
          <p:spPr bwMode="auto">
            <a:xfrm>
              <a:off x="2763" y="2431"/>
              <a:ext cx="1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5" name="Line 524"/>
            <p:cNvSpPr>
              <a:spLocks noChangeShapeType="1"/>
            </p:cNvSpPr>
            <p:nvPr/>
          </p:nvSpPr>
          <p:spPr bwMode="auto">
            <a:xfrm flipV="1">
              <a:off x="2776" y="2428"/>
              <a:ext cx="1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6" name="Line 525"/>
            <p:cNvSpPr>
              <a:spLocks noChangeShapeType="1"/>
            </p:cNvSpPr>
            <p:nvPr/>
          </p:nvSpPr>
          <p:spPr bwMode="auto">
            <a:xfrm>
              <a:off x="2740" y="246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7" name="Line 526"/>
            <p:cNvSpPr>
              <a:spLocks noChangeShapeType="1"/>
            </p:cNvSpPr>
            <p:nvPr/>
          </p:nvSpPr>
          <p:spPr bwMode="auto">
            <a:xfrm flipH="1">
              <a:off x="2712" y="2462"/>
              <a:ext cx="29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8" name="Line 527"/>
            <p:cNvSpPr>
              <a:spLocks noChangeShapeType="1"/>
            </p:cNvSpPr>
            <p:nvPr/>
          </p:nvSpPr>
          <p:spPr bwMode="auto">
            <a:xfrm flipH="1" flipV="1">
              <a:off x="2698" y="2473"/>
              <a:ext cx="14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9" name="Line 528"/>
            <p:cNvSpPr>
              <a:spLocks noChangeShapeType="1"/>
            </p:cNvSpPr>
            <p:nvPr/>
          </p:nvSpPr>
          <p:spPr bwMode="auto">
            <a:xfrm flipV="1">
              <a:off x="2698" y="2454"/>
              <a:ext cx="3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0" name="Line 529"/>
            <p:cNvSpPr>
              <a:spLocks noChangeShapeType="1"/>
            </p:cNvSpPr>
            <p:nvPr/>
          </p:nvSpPr>
          <p:spPr bwMode="auto">
            <a:xfrm>
              <a:off x="2728" y="2454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1" name="Line 530"/>
            <p:cNvSpPr>
              <a:spLocks noChangeShapeType="1"/>
            </p:cNvSpPr>
            <p:nvPr/>
          </p:nvSpPr>
          <p:spPr bwMode="auto">
            <a:xfrm>
              <a:off x="2676" y="250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2" name="Line 531"/>
            <p:cNvSpPr>
              <a:spLocks noChangeShapeType="1"/>
            </p:cNvSpPr>
            <p:nvPr/>
          </p:nvSpPr>
          <p:spPr bwMode="auto">
            <a:xfrm flipH="1">
              <a:off x="2648" y="2504"/>
              <a:ext cx="3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3" name="Line 532"/>
            <p:cNvSpPr>
              <a:spLocks noChangeShapeType="1"/>
            </p:cNvSpPr>
            <p:nvPr/>
          </p:nvSpPr>
          <p:spPr bwMode="auto">
            <a:xfrm flipH="1" flipV="1">
              <a:off x="2635" y="2514"/>
              <a:ext cx="1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4" name="Line 533"/>
            <p:cNvSpPr>
              <a:spLocks noChangeShapeType="1"/>
            </p:cNvSpPr>
            <p:nvPr/>
          </p:nvSpPr>
          <p:spPr bwMode="auto">
            <a:xfrm flipV="1">
              <a:off x="2635" y="2494"/>
              <a:ext cx="29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5" name="Line 534"/>
            <p:cNvSpPr>
              <a:spLocks noChangeShapeType="1"/>
            </p:cNvSpPr>
            <p:nvPr/>
          </p:nvSpPr>
          <p:spPr bwMode="auto">
            <a:xfrm>
              <a:off x="2664" y="2494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6" name="Line 535"/>
            <p:cNvSpPr>
              <a:spLocks noChangeShapeType="1"/>
            </p:cNvSpPr>
            <p:nvPr/>
          </p:nvSpPr>
          <p:spPr bwMode="auto">
            <a:xfrm flipH="1">
              <a:off x="2585" y="2547"/>
              <a:ext cx="29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7" name="Line 536"/>
            <p:cNvSpPr>
              <a:spLocks noChangeShapeType="1"/>
            </p:cNvSpPr>
            <p:nvPr/>
          </p:nvSpPr>
          <p:spPr bwMode="auto">
            <a:xfrm flipH="1" flipV="1">
              <a:off x="2570" y="2556"/>
              <a:ext cx="15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8" name="Line 537"/>
            <p:cNvSpPr>
              <a:spLocks noChangeShapeType="1"/>
            </p:cNvSpPr>
            <p:nvPr/>
          </p:nvSpPr>
          <p:spPr bwMode="auto">
            <a:xfrm flipV="1">
              <a:off x="2570" y="2537"/>
              <a:ext cx="3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9" name="Line 538"/>
            <p:cNvSpPr>
              <a:spLocks noChangeShapeType="1"/>
            </p:cNvSpPr>
            <p:nvPr/>
          </p:nvSpPr>
          <p:spPr bwMode="auto">
            <a:xfrm>
              <a:off x="2600" y="2537"/>
              <a:ext cx="14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0" name="Line 539"/>
            <p:cNvSpPr>
              <a:spLocks noChangeShapeType="1"/>
            </p:cNvSpPr>
            <p:nvPr/>
          </p:nvSpPr>
          <p:spPr bwMode="auto">
            <a:xfrm flipH="1" flipV="1">
              <a:off x="2503" y="2547"/>
              <a:ext cx="63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1" name="Line 540"/>
            <p:cNvSpPr>
              <a:spLocks noChangeShapeType="1"/>
            </p:cNvSpPr>
            <p:nvPr/>
          </p:nvSpPr>
          <p:spPr bwMode="auto">
            <a:xfrm flipH="1">
              <a:off x="2620" y="2345"/>
              <a:ext cx="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2" name="Line 541"/>
            <p:cNvSpPr>
              <a:spLocks noChangeShapeType="1"/>
            </p:cNvSpPr>
            <p:nvPr/>
          </p:nvSpPr>
          <p:spPr bwMode="auto">
            <a:xfrm>
              <a:off x="2620" y="235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3" name="Line 542"/>
            <p:cNvSpPr>
              <a:spLocks noChangeShapeType="1"/>
            </p:cNvSpPr>
            <p:nvPr/>
          </p:nvSpPr>
          <p:spPr bwMode="auto">
            <a:xfrm flipV="1">
              <a:off x="2245" y="2541"/>
              <a:ext cx="95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4" name="Line 543"/>
            <p:cNvSpPr>
              <a:spLocks noChangeShapeType="1"/>
            </p:cNvSpPr>
            <p:nvPr/>
          </p:nvSpPr>
          <p:spPr bwMode="auto">
            <a:xfrm flipV="1">
              <a:off x="2528" y="2323"/>
              <a:ext cx="1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5" name="Line 544"/>
            <p:cNvSpPr>
              <a:spLocks noChangeShapeType="1"/>
            </p:cNvSpPr>
            <p:nvPr/>
          </p:nvSpPr>
          <p:spPr bwMode="auto">
            <a:xfrm flipH="1" flipV="1">
              <a:off x="2526" y="2313"/>
              <a:ext cx="14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6" name="Line 545"/>
            <p:cNvSpPr>
              <a:spLocks noChangeShapeType="1"/>
            </p:cNvSpPr>
            <p:nvPr/>
          </p:nvSpPr>
          <p:spPr bwMode="auto">
            <a:xfrm flipH="1">
              <a:off x="2515" y="2313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7" name="Line 546"/>
            <p:cNvSpPr>
              <a:spLocks noChangeShapeType="1"/>
            </p:cNvSpPr>
            <p:nvPr/>
          </p:nvSpPr>
          <p:spPr bwMode="auto">
            <a:xfrm flipV="1">
              <a:off x="1962" y="2435"/>
              <a:ext cx="41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8" name="Line 547"/>
            <p:cNvSpPr>
              <a:spLocks noChangeShapeType="1"/>
            </p:cNvSpPr>
            <p:nvPr/>
          </p:nvSpPr>
          <p:spPr bwMode="auto">
            <a:xfrm flipH="1" flipV="1">
              <a:off x="2180" y="2211"/>
              <a:ext cx="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9" name="Line 548"/>
            <p:cNvSpPr>
              <a:spLocks noChangeShapeType="1"/>
            </p:cNvSpPr>
            <p:nvPr/>
          </p:nvSpPr>
          <p:spPr bwMode="auto">
            <a:xfrm flipV="1">
              <a:off x="2180" y="2171"/>
              <a:ext cx="6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0" name="Line 549"/>
            <p:cNvSpPr>
              <a:spLocks noChangeShapeType="1"/>
            </p:cNvSpPr>
            <p:nvPr/>
          </p:nvSpPr>
          <p:spPr bwMode="auto">
            <a:xfrm flipV="1">
              <a:off x="1842" y="2232"/>
              <a:ext cx="171" cy="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1" name="Line 550"/>
            <p:cNvSpPr>
              <a:spLocks noChangeShapeType="1"/>
            </p:cNvSpPr>
            <p:nvPr/>
          </p:nvSpPr>
          <p:spPr bwMode="auto">
            <a:xfrm flipV="1">
              <a:off x="2013" y="223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2" name="Line 551"/>
            <p:cNvSpPr>
              <a:spLocks noChangeShapeType="1"/>
            </p:cNvSpPr>
            <p:nvPr/>
          </p:nvSpPr>
          <p:spPr bwMode="auto">
            <a:xfrm flipH="1">
              <a:off x="2013" y="223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3" name="Line 552"/>
            <p:cNvSpPr>
              <a:spLocks noChangeShapeType="1"/>
            </p:cNvSpPr>
            <p:nvPr/>
          </p:nvSpPr>
          <p:spPr bwMode="auto">
            <a:xfrm flipH="1" flipV="1">
              <a:off x="1976" y="2207"/>
              <a:ext cx="37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4" name="Line 553"/>
            <p:cNvSpPr>
              <a:spLocks noChangeShapeType="1"/>
            </p:cNvSpPr>
            <p:nvPr/>
          </p:nvSpPr>
          <p:spPr bwMode="auto">
            <a:xfrm flipV="1">
              <a:off x="2786" y="237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5" name="Line 554"/>
            <p:cNvSpPr>
              <a:spLocks noChangeShapeType="1"/>
            </p:cNvSpPr>
            <p:nvPr/>
          </p:nvSpPr>
          <p:spPr bwMode="auto">
            <a:xfrm flipH="1" flipV="1">
              <a:off x="2784" y="2369"/>
              <a:ext cx="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6" name="Line 555"/>
            <p:cNvSpPr>
              <a:spLocks noChangeShapeType="1"/>
            </p:cNvSpPr>
            <p:nvPr/>
          </p:nvSpPr>
          <p:spPr bwMode="auto">
            <a:xfrm>
              <a:off x="2680" y="2324"/>
              <a:ext cx="5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7" name="Line 556"/>
            <p:cNvSpPr>
              <a:spLocks noChangeShapeType="1"/>
            </p:cNvSpPr>
            <p:nvPr/>
          </p:nvSpPr>
          <p:spPr bwMode="auto">
            <a:xfrm flipH="1" flipV="1">
              <a:off x="2718" y="2321"/>
              <a:ext cx="38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8" name="Line 557"/>
            <p:cNvSpPr>
              <a:spLocks noChangeShapeType="1"/>
            </p:cNvSpPr>
            <p:nvPr/>
          </p:nvSpPr>
          <p:spPr bwMode="auto">
            <a:xfrm flipH="1">
              <a:off x="2677" y="2321"/>
              <a:ext cx="4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9" name="Line 558"/>
            <p:cNvSpPr>
              <a:spLocks noChangeShapeType="1"/>
            </p:cNvSpPr>
            <p:nvPr/>
          </p:nvSpPr>
          <p:spPr bwMode="auto">
            <a:xfrm flipH="1">
              <a:off x="2639" y="2321"/>
              <a:ext cx="3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0" name="Line 559"/>
            <p:cNvSpPr>
              <a:spLocks noChangeShapeType="1"/>
            </p:cNvSpPr>
            <p:nvPr/>
          </p:nvSpPr>
          <p:spPr bwMode="auto">
            <a:xfrm flipH="1">
              <a:off x="2614" y="2333"/>
              <a:ext cx="25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1" name="Line 560"/>
            <p:cNvSpPr>
              <a:spLocks noChangeShapeType="1"/>
            </p:cNvSpPr>
            <p:nvPr/>
          </p:nvSpPr>
          <p:spPr bwMode="auto">
            <a:xfrm flipH="1">
              <a:off x="2606" y="2352"/>
              <a:ext cx="8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2" name="Line 561"/>
            <p:cNvSpPr>
              <a:spLocks noChangeShapeType="1"/>
            </p:cNvSpPr>
            <p:nvPr/>
          </p:nvSpPr>
          <p:spPr bwMode="auto">
            <a:xfrm>
              <a:off x="2606" y="2377"/>
              <a:ext cx="8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3" name="Line 562"/>
            <p:cNvSpPr>
              <a:spLocks noChangeShapeType="1"/>
            </p:cNvSpPr>
            <p:nvPr/>
          </p:nvSpPr>
          <p:spPr bwMode="auto">
            <a:xfrm>
              <a:off x="2614" y="2404"/>
              <a:ext cx="26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4" name="Line 563"/>
            <p:cNvSpPr>
              <a:spLocks noChangeShapeType="1"/>
            </p:cNvSpPr>
            <p:nvPr/>
          </p:nvSpPr>
          <p:spPr bwMode="auto">
            <a:xfrm>
              <a:off x="2640" y="2424"/>
              <a:ext cx="33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5" name="Line 564"/>
            <p:cNvSpPr>
              <a:spLocks noChangeShapeType="1"/>
            </p:cNvSpPr>
            <p:nvPr/>
          </p:nvSpPr>
          <p:spPr bwMode="auto">
            <a:xfrm flipV="1">
              <a:off x="2626" y="2330"/>
              <a:ext cx="27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6" name="Line 565"/>
            <p:cNvSpPr>
              <a:spLocks noChangeShapeType="1"/>
            </p:cNvSpPr>
            <p:nvPr/>
          </p:nvSpPr>
          <p:spPr bwMode="auto">
            <a:xfrm flipV="1">
              <a:off x="2606" y="2351"/>
              <a:ext cx="14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7" name="Line 566"/>
            <p:cNvSpPr>
              <a:spLocks noChangeShapeType="1"/>
            </p:cNvSpPr>
            <p:nvPr/>
          </p:nvSpPr>
          <p:spPr bwMode="auto">
            <a:xfrm>
              <a:off x="2607" y="2611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8" name="Line 567"/>
            <p:cNvSpPr>
              <a:spLocks noChangeShapeType="1"/>
            </p:cNvSpPr>
            <p:nvPr/>
          </p:nvSpPr>
          <p:spPr bwMode="auto">
            <a:xfrm>
              <a:off x="2543" y="1881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9" name="Line 568"/>
            <p:cNvSpPr>
              <a:spLocks noChangeShapeType="1"/>
            </p:cNvSpPr>
            <p:nvPr/>
          </p:nvSpPr>
          <p:spPr bwMode="auto">
            <a:xfrm>
              <a:off x="2609" y="2602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0" name="Line 569"/>
            <p:cNvSpPr>
              <a:spLocks noChangeShapeType="1"/>
            </p:cNvSpPr>
            <p:nvPr/>
          </p:nvSpPr>
          <p:spPr bwMode="auto">
            <a:xfrm flipH="1">
              <a:off x="2607" y="2614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1" name="Line 570"/>
            <p:cNvSpPr>
              <a:spLocks noChangeShapeType="1"/>
            </p:cNvSpPr>
            <p:nvPr/>
          </p:nvSpPr>
          <p:spPr bwMode="auto">
            <a:xfrm flipH="1">
              <a:off x="2413" y="2492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2" name="Line 571"/>
            <p:cNvSpPr>
              <a:spLocks noChangeShapeType="1"/>
            </p:cNvSpPr>
            <p:nvPr/>
          </p:nvSpPr>
          <p:spPr bwMode="auto">
            <a:xfrm flipH="1">
              <a:off x="1840" y="2106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3" name="Line 572"/>
            <p:cNvSpPr>
              <a:spLocks noChangeShapeType="1"/>
            </p:cNvSpPr>
            <p:nvPr/>
          </p:nvSpPr>
          <p:spPr bwMode="auto">
            <a:xfrm flipH="1" flipV="1">
              <a:off x="1838" y="21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4" name="Line 573"/>
            <p:cNvSpPr>
              <a:spLocks noChangeShapeType="1"/>
            </p:cNvSpPr>
            <p:nvPr/>
          </p:nvSpPr>
          <p:spPr bwMode="auto">
            <a:xfrm flipH="1" flipV="1">
              <a:off x="1836" y="210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5" name="Line 574"/>
            <p:cNvSpPr>
              <a:spLocks noChangeShapeType="1"/>
            </p:cNvSpPr>
            <p:nvPr/>
          </p:nvSpPr>
          <p:spPr bwMode="auto">
            <a:xfrm flipH="1">
              <a:off x="2413" y="2489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6" name="Line 575"/>
            <p:cNvSpPr>
              <a:spLocks noChangeShapeType="1"/>
            </p:cNvSpPr>
            <p:nvPr/>
          </p:nvSpPr>
          <p:spPr bwMode="auto">
            <a:xfrm flipH="1">
              <a:off x="3135" y="2268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7" name="Line 576"/>
            <p:cNvSpPr>
              <a:spLocks noChangeShapeType="1"/>
            </p:cNvSpPr>
            <p:nvPr/>
          </p:nvSpPr>
          <p:spPr bwMode="auto">
            <a:xfrm>
              <a:off x="3138" y="226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8" name="Line 577"/>
            <p:cNvSpPr>
              <a:spLocks noChangeShapeType="1"/>
            </p:cNvSpPr>
            <p:nvPr/>
          </p:nvSpPr>
          <p:spPr bwMode="auto">
            <a:xfrm flipH="1">
              <a:off x="3136" y="227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9" name="Line 578"/>
            <p:cNvSpPr>
              <a:spLocks noChangeShapeType="1"/>
            </p:cNvSpPr>
            <p:nvPr/>
          </p:nvSpPr>
          <p:spPr bwMode="auto">
            <a:xfrm flipV="1">
              <a:off x="2613" y="2291"/>
              <a:ext cx="490" cy="3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0" name="Line 579"/>
            <p:cNvSpPr>
              <a:spLocks noChangeShapeType="1"/>
            </p:cNvSpPr>
            <p:nvPr/>
          </p:nvSpPr>
          <p:spPr bwMode="auto">
            <a:xfrm flipV="1">
              <a:off x="2613" y="2293"/>
              <a:ext cx="492" cy="3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1" name="Line 580"/>
            <p:cNvSpPr>
              <a:spLocks noChangeShapeType="1"/>
            </p:cNvSpPr>
            <p:nvPr/>
          </p:nvSpPr>
          <p:spPr bwMode="auto">
            <a:xfrm flipH="1" flipV="1">
              <a:off x="3129" y="2259"/>
              <a:ext cx="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2" name="Line 581"/>
            <p:cNvSpPr>
              <a:spLocks noChangeShapeType="1"/>
            </p:cNvSpPr>
            <p:nvPr/>
          </p:nvSpPr>
          <p:spPr bwMode="auto">
            <a:xfrm flipH="1" flipV="1">
              <a:off x="2420" y="2489"/>
              <a:ext cx="187" cy="1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3" name="Line 582"/>
            <p:cNvSpPr>
              <a:spLocks noChangeShapeType="1"/>
            </p:cNvSpPr>
            <p:nvPr/>
          </p:nvSpPr>
          <p:spPr bwMode="auto">
            <a:xfrm>
              <a:off x="2566" y="2587"/>
              <a:ext cx="4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4" name="Line 583"/>
            <p:cNvSpPr>
              <a:spLocks noChangeShapeType="1"/>
            </p:cNvSpPr>
            <p:nvPr/>
          </p:nvSpPr>
          <p:spPr bwMode="auto">
            <a:xfrm flipV="1">
              <a:off x="2806" y="2420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5" name="Line 584"/>
            <p:cNvSpPr>
              <a:spLocks noChangeShapeType="1"/>
            </p:cNvSpPr>
            <p:nvPr/>
          </p:nvSpPr>
          <p:spPr bwMode="auto">
            <a:xfrm flipH="1" flipV="1">
              <a:off x="2793" y="2409"/>
              <a:ext cx="1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6" name="Line 585"/>
            <p:cNvSpPr>
              <a:spLocks noChangeShapeType="1"/>
            </p:cNvSpPr>
            <p:nvPr/>
          </p:nvSpPr>
          <p:spPr bwMode="auto">
            <a:xfrm>
              <a:off x="2793" y="2409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7" name="Line 586"/>
            <p:cNvSpPr>
              <a:spLocks noChangeShapeType="1"/>
            </p:cNvSpPr>
            <p:nvPr/>
          </p:nvSpPr>
          <p:spPr bwMode="auto">
            <a:xfrm flipV="1">
              <a:off x="2728" y="2451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8" name="Line 587"/>
            <p:cNvSpPr>
              <a:spLocks noChangeShapeType="1"/>
            </p:cNvSpPr>
            <p:nvPr/>
          </p:nvSpPr>
          <p:spPr bwMode="auto">
            <a:xfrm>
              <a:off x="2728" y="2451"/>
              <a:ext cx="1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9" name="Line 588"/>
            <p:cNvSpPr>
              <a:spLocks noChangeShapeType="1"/>
            </p:cNvSpPr>
            <p:nvPr/>
          </p:nvSpPr>
          <p:spPr bwMode="auto">
            <a:xfrm flipH="1">
              <a:off x="2741" y="2460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0" name="Line 589"/>
            <p:cNvSpPr>
              <a:spLocks noChangeShapeType="1"/>
            </p:cNvSpPr>
            <p:nvPr/>
          </p:nvSpPr>
          <p:spPr bwMode="auto">
            <a:xfrm flipV="1">
              <a:off x="2678" y="250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1" name="Line 590"/>
            <p:cNvSpPr>
              <a:spLocks noChangeShapeType="1"/>
            </p:cNvSpPr>
            <p:nvPr/>
          </p:nvSpPr>
          <p:spPr bwMode="auto">
            <a:xfrm flipH="1" flipV="1">
              <a:off x="2664" y="2492"/>
              <a:ext cx="17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2" name="Line 591"/>
            <p:cNvSpPr>
              <a:spLocks noChangeShapeType="1"/>
            </p:cNvSpPr>
            <p:nvPr/>
          </p:nvSpPr>
          <p:spPr bwMode="auto">
            <a:xfrm>
              <a:off x="2664" y="249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3" name="Line 592"/>
            <p:cNvSpPr>
              <a:spLocks noChangeShapeType="1"/>
            </p:cNvSpPr>
            <p:nvPr/>
          </p:nvSpPr>
          <p:spPr bwMode="auto">
            <a:xfrm flipV="1">
              <a:off x="2600" y="2534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4" name="Line 593"/>
            <p:cNvSpPr>
              <a:spLocks noChangeShapeType="1"/>
            </p:cNvSpPr>
            <p:nvPr/>
          </p:nvSpPr>
          <p:spPr bwMode="auto">
            <a:xfrm>
              <a:off x="2600" y="2534"/>
              <a:ext cx="1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5" name="Line 594"/>
            <p:cNvSpPr>
              <a:spLocks noChangeShapeType="1"/>
            </p:cNvSpPr>
            <p:nvPr/>
          </p:nvSpPr>
          <p:spPr bwMode="auto">
            <a:xfrm flipH="1">
              <a:off x="2614" y="2544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6" name="Line 595"/>
            <p:cNvSpPr>
              <a:spLocks noChangeShapeType="1"/>
            </p:cNvSpPr>
            <p:nvPr/>
          </p:nvSpPr>
          <p:spPr bwMode="auto">
            <a:xfrm flipH="1" flipV="1">
              <a:off x="2950" y="2144"/>
              <a:ext cx="123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7" name="Line 596"/>
            <p:cNvSpPr>
              <a:spLocks noChangeShapeType="1"/>
            </p:cNvSpPr>
            <p:nvPr/>
          </p:nvSpPr>
          <p:spPr bwMode="auto">
            <a:xfrm flipH="1">
              <a:off x="2759" y="2409"/>
              <a:ext cx="34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8" name="Line 597"/>
            <p:cNvSpPr>
              <a:spLocks noChangeShapeType="1"/>
            </p:cNvSpPr>
            <p:nvPr/>
          </p:nvSpPr>
          <p:spPr bwMode="auto">
            <a:xfrm>
              <a:off x="2759" y="2429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9" name="Line 598"/>
            <p:cNvSpPr>
              <a:spLocks noChangeShapeType="1"/>
            </p:cNvSpPr>
            <p:nvPr/>
          </p:nvSpPr>
          <p:spPr bwMode="auto">
            <a:xfrm flipH="1">
              <a:off x="2696" y="2451"/>
              <a:ext cx="32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0" name="Line 599"/>
            <p:cNvSpPr>
              <a:spLocks noChangeShapeType="1"/>
            </p:cNvSpPr>
            <p:nvPr/>
          </p:nvSpPr>
          <p:spPr bwMode="auto">
            <a:xfrm>
              <a:off x="2696" y="247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1" name="Line 600"/>
            <p:cNvSpPr>
              <a:spLocks noChangeShapeType="1"/>
            </p:cNvSpPr>
            <p:nvPr/>
          </p:nvSpPr>
          <p:spPr bwMode="auto">
            <a:xfrm flipH="1">
              <a:off x="2633" y="2492"/>
              <a:ext cx="31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2" name="Line 601"/>
            <p:cNvSpPr>
              <a:spLocks noChangeShapeType="1"/>
            </p:cNvSpPr>
            <p:nvPr/>
          </p:nvSpPr>
          <p:spPr bwMode="auto">
            <a:xfrm>
              <a:off x="2633" y="251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3" name="Line 602"/>
            <p:cNvSpPr>
              <a:spLocks noChangeShapeType="1"/>
            </p:cNvSpPr>
            <p:nvPr/>
          </p:nvSpPr>
          <p:spPr bwMode="auto">
            <a:xfrm flipH="1">
              <a:off x="2569" y="2534"/>
              <a:ext cx="31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4" name="Line 603"/>
            <p:cNvSpPr>
              <a:spLocks noChangeShapeType="1"/>
            </p:cNvSpPr>
            <p:nvPr/>
          </p:nvSpPr>
          <p:spPr bwMode="auto">
            <a:xfrm>
              <a:off x="2569" y="255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5" name="Line 604"/>
            <p:cNvSpPr>
              <a:spLocks noChangeShapeType="1"/>
            </p:cNvSpPr>
            <p:nvPr/>
          </p:nvSpPr>
          <p:spPr bwMode="auto">
            <a:xfrm>
              <a:off x="2420" y="2492"/>
              <a:ext cx="83" cy="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6" name="Line 605"/>
            <p:cNvSpPr>
              <a:spLocks noChangeShapeType="1"/>
            </p:cNvSpPr>
            <p:nvPr/>
          </p:nvSpPr>
          <p:spPr bwMode="auto">
            <a:xfrm flipV="1">
              <a:off x="2948" y="2085"/>
              <a:ext cx="92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7" name="Line 606"/>
            <p:cNvSpPr>
              <a:spLocks noChangeShapeType="1"/>
            </p:cNvSpPr>
            <p:nvPr/>
          </p:nvSpPr>
          <p:spPr bwMode="auto">
            <a:xfrm flipV="1">
              <a:off x="3040" y="20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0" name="Group 808"/>
          <p:cNvGrpSpPr>
            <a:grpSpLocks/>
          </p:cNvGrpSpPr>
          <p:nvPr/>
        </p:nvGrpSpPr>
        <p:grpSpPr bwMode="auto">
          <a:xfrm>
            <a:off x="2784213" y="2748196"/>
            <a:ext cx="2085975" cy="1466850"/>
            <a:chOff x="1824" y="1747"/>
            <a:chExt cx="1314" cy="924"/>
          </a:xfrm>
        </p:grpSpPr>
        <p:sp>
          <p:nvSpPr>
            <p:cNvPr id="3288" name="Line 608"/>
            <p:cNvSpPr>
              <a:spLocks noChangeShapeType="1"/>
            </p:cNvSpPr>
            <p:nvPr/>
          </p:nvSpPr>
          <p:spPr bwMode="auto">
            <a:xfrm flipV="1">
              <a:off x="3041" y="2079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9" name="Line 609"/>
            <p:cNvSpPr>
              <a:spLocks noChangeShapeType="1"/>
            </p:cNvSpPr>
            <p:nvPr/>
          </p:nvSpPr>
          <p:spPr bwMode="auto">
            <a:xfrm flipH="1">
              <a:off x="3040" y="20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0" name="Line 610"/>
            <p:cNvSpPr>
              <a:spLocks noChangeShapeType="1"/>
            </p:cNvSpPr>
            <p:nvPr/>
          </p:nvSpPr>
          <p:spPr bwMode="auto">
            <a:xfrm flipH="1">
              <a:off x="3039" y="208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1" name="Line 611"/>
            <p:cNvSpPr>
              <a:spLocks noChangeShapeType="1"/>
            </p:cNvSpPr>
            <p:nvPr/>
          </p:nvSpPr>
          <p:spPr bwMode="auto">
            <a:xfrm flipH="1">
              <a:off x="2950" y="2082"/>
              <a:ext cx="89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2" name="Line 612"/>
            <p:cNvSpPr>
              <a:spLocks noChangeShapeType="1"/>
            </p:cNvSpPr>
            <p:nvPr/>
          </p:nvSpPr>
          <p:spPr bwMode="auto">
            <a:xfrm flipH="1" flipV="1">
              <a:off x="3040" y="20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3" name="Line 613"/>
            <p:cNvSpPr>
              <a:spLocks noChangeShapeType="1"/>
            </p:cNvSpPr>
            <p:nvPr/>
          </p:nvSpPr>
          <p:spPr bwMode="auto">
            <a:xfrm flipH="1" flipV="1">
              <a:off x="3039" y="207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4" name="Line 614"/>
            <p:cNvSpPr>
              <a:spLocks noChangeShapeType="1"/>
            </p:cNvSpPr>
            <p:nvPr/>
          </p:nvSpPr>
          <p:spPr bwMode="auto">
            <a:xfrm flipH="1" flipV="1">
              <a:off x="3034" y="2074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5" name="Line 615"/>
            <p:cNvSpPr>
              <a:spLocks noChangeShapeType="1"/>
            </p:cNvSpPr>
            <p:nvPr/>
          </p:nvSpPr>
          <p:spPr bwMode="auto">
            <a:xfrm flipH="1">
              <a:off x="2243" y="2489"/>
              <a:ext cx="170" cy="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6" name="Line 616"/>
            <p:cNvSpPr>
              <a:spLocks noChangeShapeType="1"/>
            </p:cNvSpPr>
            <p:nvPr/>
          </p:nvSpPr>
          <p:spPr bwMode="auto">
            <a:xfrm flipV="1">
              <a:off x="2340" y="2492"/>
              <a:ext cx="73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7" name="Line 617"/>
            <p:cNvSpPr>
              <a:spLocks noChangeShapeType="1"/>
            </p:cNvSpPr>
            <p:nvPr/>
          </p:nvSpPr>
          <p:spPr bwMode="auto">
            <a:xfrm flipH="1">
              <a:off x="2160" y="2665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8" name="Line 618"/>
            <p:cNvSpPr>
              <a:spLocks noChangeShapeType="1"/>
            </p:cNvSpPr>
            <p:nvPr/>
          </p:nvSpPr>
          <p:spPr bwMode="auto">
            <a:xfrm flipH="1">
              <a:off x="2157" y="2669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9" name="Line 619"/>
            <p:cNvSpPr>
              <a:spLocks noChangeShapeType="1"/>
            </p:cNvSpPr>
            <p:nvPr/>
          </p:nvSpPr>
          <p:spPr bwMode="auto">
            <a:xfrm flipV="1">
              <a:off x="2161" y="2667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0" name="Line 620"/>
            <p:cNvSpPr>
              <a:spLocks noChangeShapeType="1"/>
            </p:cNvSpPr>
            <p:nvPr/>
          </p:nvSpPr>
          <p:spPr bwMode="auto">
            <a:xfrm flipH="1" flipV="1">
              <a:off x="2905" y="1992"/>
              <a:ext cx="122" cy="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1" name="Line 621"/>
            <p:cNvSpPr>
              <a:spLocks noChangeShapeType="1"/>
            </p:cNvSpPr>
            <p:nvPr/>
          </p:nvSpPr>
          <p:spPr bwMode="auto">
            <a:xfrm flipV="1">
              <a:off x="2540" y="2319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2" name="Line 622"/>
            <p:cNvSpPr>
              <a:spLocks noChangeShapeType="1"/>
            </p:cNvSpPr>
            <p:nvPr/>
          </p:nvSpPr>
          <p:spPr bwMode="auto">
            <a:xfrm flipH="1" flipV="1">
              <a:off x="2526" y="2310"/>
              <a:ext cx="1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3" name="Line 623"/>
            <p:cNvSpPr>
              <a:spLocks noChangeShapeType="1"/>
            </p:cNvSpPr>
            <p:nvPr/>
          </p:nvSpPr>
          <p:spPr bwMode="auto">
            <a:xfrm>
              <a:off x="2526" y="231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4" name="Line 624"/>
            <p:cNvSpPr>
              <a:spLocks noChangeShapeType="1"/>
            </p:cNvSpPr>
            <p:nvPr/>
          </p:nvSpPr>
          <p:spPr bwMode="auto">
            <a:xfrm flipH="1">
              <a:off x="2430" y="2310"/>
              <a:ext cx="96" cy="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5" name="Line 625"/>
            <p:cNvSpPr>
              <a:spLocks noChangeShapeType="1"/>
            </p:cNvSpPr>
            <p:nvPr/>
          </p:nvSpPr>
          <p:spPr bwMode="auto">
            <a:xfrm>
              <a:off x="2430" y="237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6" name="Line 626"/>
            <p:cNvSpPr>
              <a:spLocks noChangeShapeType="1"/>
            </p:cNvSpPr>
            <p:nvPr/>
          </p:nvSpPr>
          <p:spPr bwMode="auto">
            <a:xfrm flipV="1">
              <a:off x="2433" y="2319"/>
              <a:ext cx="82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7" name="Line 627"/>
            <p:cNvSpPr>
              <a:spLocks noChangeShapeType="1"/>
            </p:cNvSpPr>
            <p:nvPr/>
          </p:nvSpPr>
          <p:spPr bwMode="auto">
            <a:xfrm>
              <a:off x="2433" y="2375"/>
              <a:ext cx="1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8" name="Line 628"/>
            <p:cNvSpPr>
              <a:spLocks noChangeShapeType="1"/>
            </p:cNvSpPr>
            <p:nvPr/>
          </p:nvSpPr>
          <p:spPr bwMode="auto">
            <a:xfrm flipV="1">
              <a:off x="2447" y="2330"/>
              <a:ext cx="81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9" name="Line 629"/>
            <p:cNvSpPr>
              <a:spLocks noChangeShapeType="1"/>
            </p:cNvSpPr>
            <p:nvPr/>
          </p:nvSpPr>
          <p:spPr bwMode="auto">
            <a:xfrm>
              <a:off x="2069" y="260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0" name="Line 630"/>
            <p:cNvSpPr>
              <a:spLocks noChangeShapeType="1"/>
            </p:cNvSpPr>
            <p:nvPr/>
          </p:nvSpPr>
          <p:spPr bwMode="auto">
            <a:xfrm flipH="1" flipV="1">
              <a:off x="2066" y="2605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1" name="Line 631"/>
            <p:cNvSpPr>
              <a:spLocks noChangeShapeType="1"/>
            </p:cNvSpPr>
            <p:nvPr/>
          </p:nvSpPr>
          <p:spPr bwMode="auto">
            <a:xfrm flipH="1" flipV="1">
              <a:off x="2884" y="1977"/>
              <a:ext cx="15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2" name="Line 632"/>
            <p:cNvSpPr>
              <a:spLocks noChangeShapeType="1"/>
            </p:cNvSpPr>
            <p:nvPr/>
          </p:nvSpPr>
          <p:spPr bwMode="auto">
            <a:xfrm flipV="1">
              <a:off x="2046" y="2480"/>
              <a:ext cx="54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3" name="Line 633"/>
            <p:cNvSpPr>
              <a:spLocks noChangeShapeType="1"/>
            </p:cNvSpPr>
            <p:nvPr/>
          </p:nvSpPr>
          <p:spPr bwMode="auto">
            <a:xfrm>
              <a:off x="2100" y="2480"/>
              <a:ext cx="1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4" name="Line 634"/>
            <p:cNvSpPr>
              <a:spLocks noChangeShapeType="1"/>
            </p:cNvSpPr>
            <p:nvPr/>
          </p:nvSpPr>
          <p:spPr bwMode="auto">
            <a:xfrm flipH="1">
              <a:off x="2061" y="2490"/>
              <a:ext cx="55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5" name="Line 635"/>
            <p:cNvSpPr>
              <a:spLocks noChangeShapeType="1"/>
            </p:cNvSpPr>
            <p:nvPr/>
          </p:nvSpPr>
          <p:spPr bwMode="auto">
            <a:xfrm>
              <a:off x="2100" y="2480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6" name="Line 636"/>
            <p:cNvSpPr>
              <a:spLocks noChangeShapeType="1"/>
            </p:cNvSpPr>
            <p:nvPr/>
          </p:nvSpPr>
          <p:spPr bwMode="auto">
            <a:xfrm>
              <a:off x="2100" y="2484"/>
              <a:ext cx="1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7" name="Line 637"/>
            <p:cNvSpPr>
              <a:spLocks noChangeShapeType="1"/>
            </p:cNvSpPr>
            <p:nvPr/>
          </p:nvSpPr>
          <p:spPr bwMode="auto">
            <a:xfrm flipV="1">
              <a:off x="2048" y="2484"/>
              <a:ext cx="5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8" name="Line 638"/>
            <p:cNvSpPr>
              <a:spLocks noChangeShapeType="1"/>
            </p:cNvSpPr>
            <p:nvPr/>
          </p:nvSpPr>
          <p:spPr bwMode="auto">
            <a:xfrm flipH="1" flipV="1">
              <a:off x="2801" y="192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9" name="Line 639"/>
            <p:cNvSpPr>
              <a:spLocks noChangeShapeType="1"/>
            </p:cNvSpPr>
            <p:nvPr/>
          </p:nvSpPr>
          <p:spPr bwMode="auto">
            <a:xfrm flipV="1">
              <a:off x="1959" y="2425"/>
              <a:ext cx="55" cy="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0" name="Line 640"/>
            <p:cNvSpPr>
              <a:spLocks noChangeShapeType="1"/>
            </p:cNvSpPr>
            <p:nvPr/>
          </p:nvSpPr>
          <p:spPr bwMode="auto">
            <a:xfrm>
              <a:off x="2014" y="2425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1" name="Line 641"/>
            <p:cNvSpPr>
              <a:spLocks noChangeShapeType="1"/>
            </p:cNvSpPr>
            <p:nvPr/>
          </p:nvSpPr>
          <p:spPr bwMode="auto">
            <a:xfrm>
              <a:off x="2014" y="2425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2" name="Line 642"/>
            <p:cNvSpPr>
              <a:spLocks noChangeShapeType="1"/>
            </p:cNvSpPr>
            <p:nvPr/>
          </p:nvSpPr>
          <p:spPr bwMode="auto">
            <a:xfrm>
              <a:off x="2014" y="2428"/>
              <a:ext cx="9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3" name="Line 643"/>
            <p:cNvSpPr>
              <a:spLocks noChangeShapeType="1"/>
            </p:cNvSpPr>
            <p:nvPr/>
          </p:nvSpPr>
          <p:spPr bwMode="auto">
            <a:xfrm flipV="1">
              <a:off x="2003" y="2428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4" name="Line 644"/>
            <p:cNvSpPr>
              <a:spLocks noChangeShapeType="1"/>
            </p:cNvSpPr>
            <p:nvPr/>
          </p:nvSpPr>
          <p:spPr bwMode="auto">
            <a:xfrm>
              <a:off x="2650" y="1827"/>
              <a:ext cx="120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5" name="Line 645"/>
            <p:cNvSpPr>
              <a:spLocks noChangeShapeType="1"/>
            </p:cNvSpPr>
            <p:nvPr/>
          </p:nvSpPr>
          <p:spPr bwMode="auto">
            <a:xfrm>
              <a:off x="2189" y="2216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6" name="Line 646"/>
            <p:cNvSpPr>
              <a:spLocks noChangeShapeType="1"/>
            </p:cNvSpPr>
            <p:nvPr/>
          </p:nvSpPr>
          <p:spPr bwMode="auto">
            <a:xfrm flipV="1">
              <a:off x="2193" y="2157"/>
              <a:ext cx="97" cy="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7" name="Line 647"/>
            <p:cNvSpPr>
              <a:spLocks noChangeShapeType="1"/>
            </p:cNvSpPr>
            <p:nvPr/>
          </p:nvSpPr>
          <p:spPr bwMode="auto">
            <a:xfrm flipH="1" flipV="1">
              <a:off x="2274" y="2148"/>
              <a:ext cx="1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8" name="Line 648"/>
            <p:cNvSpPr>
              <a:spLocks noChangeShapeType="1"/>
            </p:cNvSpPr>
            <p:nvPr/>
          </p:nvSpPr>
          <p:spPr bwMode="auto">
            <a:xfrm>
              <a:off x="2274" y="214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9" name="Line 649"/>
            <p:cNvSpPr>
              <a:spLocks noChangeShapeType="1"/>
            </p:cNvSpPr>
            <p:nvPr/>
          </p:nvSpPr>
          <p:spPr bwMode="auto">
            <a:xfrm flipH="1">
              <a:off x="2241" y="2151"/>
              <a:ext cx="33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0" name="Line 650"/>
            <p:cNvSpPr>
              <a:spLocks noChangeShapeType="1"/>
            </p:cNvSpPr>
            <p:nvPr/>
          </p:nvSpPr>
          <p:spPr bwMode="auto">
            <a:xfrm flipH="1" flipV="1">
              <a:off x="2274" y="2151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1" name="Line 651"/>
            <p:cNvSpPr>
              <a:spLocks noChangeShapeType="1"/>
            </p:cNvSpPr>
            <p:nvPr/>
          </p:nvSpPr>
          <p:spPr bwMode="auto">
            <a:xfrm flipH="1">
              <a:off x="2178" y="2148"/>
              <a:ext cx="96" cy="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2" name="Line 652"/>
            <p:cNvSpPr>
              <a:spLocks noChangeShapeType="1"/>
            </p:cNvSpPr>
            <p:nvPr/>
          </p:nvSpPr>
          <p:spPr bwMode="auto">
            <a:xfrm>
              <a:off x="2178" y="220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3" name="Line 653"/>
            <p:cNvSpPr>
              <a:spLocks noChangeShapeType="1"/>
            </p:cNvSpPr>
            <p:nvPr/>
          </p:nvSpPr>
          <p:spPr bwMode="auto">
            <a:xfrm flipH="1">
              <a:off x="2550" y="1827"/>
              <a:ext cx="84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4" name="Line 654"/>
            <p:cNvSpPr>
              <a:spLocks noChangeShapeType="1"/>
            </p:cNvSpPr>
            <p:nvPr/>
          </p:nvSpPr>
          <p:spPr bwMode="auto">
            <a:xfrm flipH="1" flipV="1">
              <a:off x="2407" y="1795"/>
              <a:ext cx="136" cy="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5" name="Line 655"/>
            <p:cNvSpPr>
              <a:spLocks noChangeShapeType="1"/>
            </p:cNvSpPr>
            <p:nvPr/>
          </p:nvSpPr>
          <p:spPr bwMode="auto">
            <a:xfrm flipH="1" flipV="1">
              <a:off x="1826" y="2107"/>
              <a:ext cx="187" cy="1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6" name="Line 656"/>
            <p:cNvSpPr>
              <a:spLocks noChangeShapeType="1"/>
            </p:cNvSpPr>
            <p:nvPr/>
          </p:nvSpPr>
          <p:spPr bwMode="auto">
            <a:xfrm flipH="1" flipV="1">
              <a:off x="1826" y="2109"/>
              <a:ext cx="150" cy="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7" name="Line 657"/>
            <p:cNvSpPr>
              <a:spLocks noChangeShapeType="1"/>
            </p:cNvSpPr>
            <p:nvPr/>
          </p:nvSpPr>
          <p:spPr bwMode="auto">
            <a:xfrm flipH="1">
              <a:off x="2087" y="1976"/>
              <a:ext cx="33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8" name="Line 658"/>
            <p:cNvSpPr>
              <a:spLocks noChangeShapeType="1"/>
            </p:cNvSpPr>
            <p:nvPr/>
          </p:nvSpPr>
          <p:spPr bwMode="auto">
            <a:xfrm>
              <a:off x="2087" y="1996"/>
              <a:ext cx="1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9" name="Line 659"/>
            <p:cNvSpPr>
              <a:spLocks noChangeShapeType="1"/>
            </p:cNvSpPr>
            <p:nvPr/>
          </p:nvSpPr>
          <p:spPr bwMode="auto">
            <a:xfrm flipV="1">
              <a:off x="2103" y="1986"/>
              <a:ext cx="32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0" name="Line 660"/>
            <p:cNvSpPr>
              <a:spLocks noChangeShapeType="1"/>
            </p:cNvSpPr>
            <p:nvPr/>
          </p:nvSpPr>
          <p:spPr bwMode="auto">
            <a:xfrm flipH="1" flipV="1">
              <a:off x="2120" y="1976"/>
              <a:ext cx="15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1" name="Line 661"/>
            <p:cNvSpPr>
              <a:spLocks noChangeShapeType="1"/>
            </p:cNvSpPr>
            <p:nvPr/>
          </p:nvSpPr>
          <p:spPr bwMode="auto">
            <a:xfrm>
              <a:off x="2120" y="197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2" name="Line 662"/>
            <p:cNvSpPr>
              <a:spLocks noChangeShapeType="1"/>
            </p:cNvSpPr>
            <p:nvPr/>
          </p:nvSpPr>
          <p:spPr bwMode="auto">
            <a:xfrm>
              <a:off x="2120" y="1979"/>
              <a:ext cx="1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3" name="Line 663"/>
            <p:cNvSpPr>
              <a:spLocks noChangeShapeType="1"/>
            </p:cNvSpPr>
            <p:nvPr/>
          </p:nvSpPr>
          <p:spPr bwMode="auto">
            <a:xfrm flipH="1">
              <a:off x="2090" y="1979"/>
              <a:ext cx="3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4" name="Line 664"/>
            <p:cNvSpPr>
              <a:spLocks noChangeShapeType="1"/>
            </p:cNvSpPr>
            <p:nvPr/>
          </p:nvSpPr>
          <p:spPr bwMode="auto">
            <a:xfrm flipH="1">
              <a:off x="2024" y="2018"/>
              <a:ext cx="32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5" name="Line 665"/>
            <p:cNvSpPr>
              <a:spLocks noChangeShapeType="1"/>
            </p:cNvSpPr>
            <p:nvPr/>
          </p:nvSpPr>
          <p:spPr bwMode="auto">
            <a:xfrm>
              <a:off x="2024" y="2038"/>
              <a:ext cx="15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6" name="Line 666"/>
            <p:cNvSpPr>
              <a:spLocks noChangeShapeType="1"/>
            </p:cNvSpPr>
            <p:nvPr/>
          </p:nvSpPr>
          <p:spPr bwMode="auto">
            <a:xfrm flipV="1">
              <a:off x="2039" y="2027"/>
              <a:ext cx="33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7" name="Line 667"/>
            <p:cNvSpPr>
              <a:spLocks noChangeShapeType="1"/>
            </p:cNvSpPr>
            <p:nvPr/>
          </p:nvSpPr>
          <p:spPr bwMode="auto">
            <a:xfrm flipH="1" flipV="1">
              <a:off x="2056" y="2018"/>
              <a:ext cx="1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8" name="Line 668"/>
            <p:cNvSpPr>
              <a:spLocks noChangeShapeType="1"/>
            </p:cNvSpPr>
            <p:nvPr/>
          </p:nvSpPr>
          <p:spPr bwMode="auto">
            <a:xfrm>
              <a:off x="2056" y="201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9" name="Line 669"/>
            <p:cNvSpPr>
              <a:spLocks noChangeShapeType="1"/>
            </p:cNvSpPr>
            <p:nvPr/>
          </p:nvSpPr>
          <p:spPr bwMode="auto">
            <a:xfrm>
              <a:off x="2056" y="2021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0" name="Line 670"/>
            <p:cNvSpPr>
              <a:spLocks noChangeShapeType="1"/>
            </p:cNvSpPr>
            <p:nvPr/>
          </p:nvSpPr>
          <p:spPr bwMode="auto">
            <a:xfrm flipH="1">
              <a:off x="2026" y="2021"/>
              <a:ext cx="3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1" name="Line 671"/>
            <p:cNvSpPr>
              <a:spLocks noChangeShapeType="1"/>
            </p:cNvSpPr>
            <p:nvPr/>
          </p:nvSpPr>
          <p:spPr bwMode="auto">
            <a:xfrm flipH="1" flipV="1">
              <a:off x="1991" y="2061"/>
              <a:ext cx="14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2" name="Line 672"/>
            <p:cNvSpPr>
              <a:spLocks noChangeShapeType="1"/>
            </p:cNvSpPr>
            <p:nvPr/>
          </p:nvSpPr>
          <p:spPr bwMode="auto">
            <a:xfrm flipV="1">
              <a:off x="1991" y="205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3" name="Line 673"/>
            <p:cNvSpPr>
              <a:spLocks noChangeShapeType="1"/>
            </p:cNvSpPr>
            <p:nvPr/>
          </p:nvSpPr>
          <p:spPr bwMode="auto">
            <a:xfrm>
              <a:off x="1991" y="2058"/>
              <a:ext cx="17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4" name="Line 674"/>
            <p:cNvSpPr>
              <a:spLocks noChangeShapeType="1"/>
            </p:cNvSpPr>
            <p:nvPr/>
          </p:nvSpPr>
          <p:spPr bwMode="auto">
            <a:xfrm flipH="1">
              <a:off x="1976" y="2069"/>
              <a:ext cx="32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5" name="Line 675"/>
            <p:cNvSpPr>
              <a:spLocks noChangeShapeType="1"/>
            </p:cNvSpPr>
            <p:nvPr/>
          </p:nvSpPr>
          <p:spPr bwMode="auto">
            <a:xfrm flipH="1" flipV="1">
              <a:off x="1960" y="2079"/>
              <a:ext cx="1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6" name="Line 676"/>
            <p:cNvSpPr>
              <a:spLocks noChangeShapeType="1"/>
            </p:cNvSpPr>
            <p:nvPr/>
          </p:nvSpPr>
          <p:spPr bwMode="auto">
            <a:xfrm flipV="1">
              <a:off x="1960" y="2058"/>
              <a:ext cx="31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7" name="Line 677"/>
            <p:cNvSpPr>
              <a:spLocks noChangeShapeType="1"/>
            </p:cNvSpPr>
            <p:nvPr/>
          </p:nvSpPr>
          <p:spPr bwMode="auto">
            <a:xfrm flipH="1">
              <a:off x="1962" y="2061"/>
              <a:ext cx="29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8" name="Line 678"/>
            <p:cNvSpPr>
              <a:spLocks noChangeShapeType="1"/>
            </p:cNvSpPr>
            <p:nvPr/>
          </p:nvSpPr>
          <p:spPr bwMode="auto">
            <a:xfrm flipH="1">
              <a:off x="1896" y="2100"/>
              <a:ext cx="3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9" name="Line 679"/>
            <p:cNvSpPr>
              <a:spLocks noChangeShapeType="1"/>
            </p:cNvSpPr>
            <p:nvPr/>
          </p:nvSpPr>
          <p:spPr bwMode="auto">
            <a:xfrm>
              <a:off x="1896" y="2122"/>
              <a:ext cx="1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0" name="Line 680"/>
            <p:cNvSpPr>
              <a:spLocks noChangeShapeType="1"/>
            </p:cNvSpPr>
            <p:nvPr/>
          </p:nvSpPr>
          <p:spPr bwMode="auto">
            <a:xfrm flipV="1">
              <a:off x="1912" y="2110"/>
              <a:ext cx="32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1" name="Line 681"/>
            <p:cNvSpPr>
              <a:spLocks noChangeShapeType="1"/>
            </p:cNvSpPr>
            <p:nvPr/>
          </p:nvSpPr>
          <p:spPr bwMode="auto">
            <a:xfrm flipH="1" flipV="1">
              <a:off x="1928" y="2100"/>
              <a:ext cx="1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2" name="Line 682"/>
            <p:cNvSpPr>
              <a:spLocks noChangeShapeType="1"/>
            </p:cNvSpPr>
            <p:nvPr/>
          </p:nvSpPr>
          <p:spPr bwMode="auto">
            <a:xfrm>
              <a:off x="1928" y="210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3" name="Line 683"/>
            <p:cNvSpPr>
              <a:spLocks noChangeShapeType="1"/>
            </p:cNvSpPr>
            <p:nvPr/>
          </p:nvSpPr>
          <p:spPr bwMode="auto">
            <a:xfrm>
              <a:off x="1928" y="2103"/>
              <a:ext cx="1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4" name="Line 684"/>
            <p:cNvSpPr>
              <a:spLocks noChangeShapeType="1"/>
            </p:cNvSpPr>
            <p:nvPr/>
          </p:nvSpPr>
          <p:spPr bwMode="auto">
            <a:xfrm flipH="1">
              <a:off x="1898" y="2103"/>
              <a:ext cx="30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5" name="Line 685"/>
            <p:cNvSpPr>
              <a:spLocks noChangeShapeType="1"/>
            </p:cNvSpPr>
            <p:nvPr/>
          </p:nvSpPr>
          <p:spPr bwMode="auto">
            <a:xfrm flipH="1">
              <a:off x="1826" y="1784"/>
              <a:ext cx="488" cy="3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6" name="Line 686"/>
            <p:cNvSpPr>
              <a:spLocks noChangeShapeType="1"/>
            </p:cNvSpPr>
            <p:nvPr/>
          </p:nvSpPr>
          <p:spPr bwMode="auto">
            <a:xfrm>
              <a:off x="1824" y="210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7" name="Line 687"/>
            <p:cNvSpPr>
              <a:spLocks noChangeShapeType="1"/>
            </p:cNvSpPr>
            <p:nvPr/>
          </p:nvSpPr>
          <p:spPr bwMode="auto">
            <a:xfrm>
              <a:off x="3138" y="2265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8" name="Line 688"/>
            <p:cNvSpPr>
              <a:spLocks noChangeShapeType="1"/>
            </p:cNvSpPr>
            <p:nvPr/>
          </p:nvSpPr>
          <p:spPr bwMode="auto">
            <a:xfrm>
              <a:off x="3138" y="226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9" name="Line 689"/>
            <p:cNvSpPr>
              <a:spLocks noChangeShapeType="1"/>
            </p:cNvSpPr>
            <p:nvPr/>
          </p:nvSpPr>
          <p:spPr bwMode="auto">
            <a:xfrm flipH="1">
              <a:off x="3138" y="226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0" name="Line 690"/>
            <p:cNvSpPr>
              <a:spLocks noChangeShapeType="1"/>
            </p:cNvSpPr>
            <p:nvPr/>
          </p:nvSpPr>
          <p:spPr bwMode="auto">
            <a:xfrm>
              <a:off x="3024" y="208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1" name="Line 691"/>
            <p:cNvSpPr>
              <a:spLocks noChangeShapeType="1"/>
            </p:cNvSpPr>
            <p:nvPr/>
          </p:nvSpPr>
          <p:spPr bwMode="auto">
            <a:xfrm flipV="1">
              <a:off x="3028" y="208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2" name="Line 692"/>
            <p:cNvSpPr>
              <a:spLocks noChangeShapeType="1"/>
            </p:cNvSpPr>
            <p:nvPr/>
          </p:nvSpPr>
          <p:spPr bwMode="auto">
            <a:xfrm flipH="1">
              <a:off x="3026" y="2083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3" name="Line 693"/>
            <p:cNvSpPr>
              <a:spLocks noChangeShapeType="1"/>
            </p:cNvSpPr>
            <p:nvPr/>
          </p:nvSpPr>
          <p:spPr bwMode="auto">
            <a:xfrm>
              <a:off x="2897" y="2000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4" name="Line 694"/>
            <p:cNvSpPr>
              <a:spLocks noChangeShapeType="1"/>
            </p:cNvSpPr>
            <p:nvPr/>
          </p:nvSpPr>
          <p:spPr bwMode="auto">
            <a:xfrm flipH="1">
              <a:off x="2900" y="199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5" name="Line 695"/>
            <p:cNvSpPr>
              <a:spLocks noChangeShapeType="1"/>
            </p:cNvSpPr>
            <p:nvPr/>
          </p:nvSpPr>
          <p:spPr bwMode="auto">
            <a:xfrm>
              <a:off x="2896" y="199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6" name="Line 696"/>
            <p:cNvSpPr>
              <a:spLocks noChangeShapeType="1"/>
            </p:cNvSpPr>
            <p:nvPr/>
          </p:nvSpPr>
          <p:spPr bwMode="auto">
            <a:xfrm>
              <a:off x="2057" y="222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7" name="Line 697"/>
            <p:cNvSpPr>
              <a:spLocks noChangeShapeType="1"/>
            </p:cNvSpPr>
            <p:nvPr/>
          </p:nvSpPr>
          <p:spPr bwMode="auto">
            <a:xfrm>
              <a:off x="3138" y="226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8" name="Line 698"/>
            <p:cNvSpPr>
              <a:spLocks noChangeShapeType="1"/>
            </p:cNvSpPr>
            <p:nvPr/>
          </p:nvSpPr>
          <p:spPr bwMode="auto">
            <a:xfrm flipH="1">
              <a:off x="3138" y="227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9" name="Line 699"/>
            <p:cNvSpPr>
              <a:spLocks noChangeShapeType="1"/>
            </p:cNvSpPr>
            <p:nvPr/>
          </p:nvSpPr>
          <p:spPr bwMode="auto">
            <a:xfrm>
              <a:off x="1824" y="210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0" name="Line 700"/>
            <p:cNvSpPr>
              <a:spLocks noChangeShapeType="1"/>
            </p:cNvSpPr>
            <p:nvPr/>
          </p:nvSpPr>
          <p:spPr bwMode="auto">
            <a:xfrm>
              <a:off x="1824" y="210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1" name="Line 701"/>
            <p:cNvSpPr>
              <a:spLocks noChangeShapeType="1"/>
            </p:cNvSpPr>
            <p:nvPr/>
          </p:nvSpPr>
          <p:spPr bwMode="auto">
            <a:xfrm flipH="1" flipV="1">
              <a:off x="1824" y="210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2" name="Line 702"/>
            <p:cNvSpPr>
              <a:spLocks noChangeShapeType="1"/>
            </p:cNvSpPr>
            <p:nvPr/>
          </p:nvSpPr>
          <p:spPr bwMode="auto">
            <a:xfrm flipV="1">
              <a:off x="1824" y="210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3" name="Line 703"/>
            <p:cNvSpPr>
              <a:spLocks noChangeShapeType="1"/>
            </p:cNvSpPr>
            <p:nvPr/>
          </p:nvSpPr>
          <p:spPr bwMode="auto">
            <a:xfrm flipV="1">
              <a:off x="1824" y="210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4" name="Line 704"/>
            <p:cNvSpPr>
              <a:spLocks noChangeShapeType="1"/>
            </p:cNvSpPr>
            <p:nvPr/>
          </p:nvSpPr>
          <p:spPr bwMode="auto">
            <a:xfrm flipV="1">
              <a:off x="2070" y="2605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5" name="Line 705"/>
            <p:cNvSpPr>
              <a:spLocks noChangeShapeType="1"/>
            </p:cNvSpPr>
            <p:nvPr/>
          </p:nvSpPr>
          <p:spPr bwMode="auto">
            <a:xfrm flipV="1">
              <a:off x="2643" y="1834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6" name="Line 706"/>
            <p:cNvSpPr>
              <a:spLocks noChangeShapeType="1"/>
            </p:cNvSpPr>
            <p:nvPr/>
          </p:nvSpPr>
          <p:spPr bwMode="auto">
            <a:xfrm>
              <a:off x="2639" y="183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7" name="Line 707"/>
            <p:cNvSpPr>
              <a:spLocks noChangeShapeType="1"/>
            </p:cNvSpPr>
            <p:nvPr/>
          </p:nvSpPr>
          <p:spPr bwMode="auto">
            <a:xfrm flipH="1">
              <a:off x="2641" y="1835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8" name="Line 708"/>
            <p:cNvSpPr>
              <a:spLocks noChangeShapeType="1"/>
            </p:cNvSpPr>
            <p:nvPr/>
          </p:nvSpPr>
          <p:spPr bwMode="auto">
            <a:xfrm flipH="1">
              <a:off x="1846" y="210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9" name="Line 709"/>
            <p:cNvSpPr>
              <a:spLocks noChangeShapeType="1"/>
            </p:cNvSpPr>
            <p:nvPr/>
          </p:nvSpPr>
          <p:spPr bwMode="auto">
            <a:xfrm flipV="1">
              <a:off x="1844" y="21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0" name="Line 710"/>
            <p:cNvSpPr>
              <a:spLocks noChangeShapeType="1"/>
            </p:cNvSpPr>
            <p:nvPr/>
          </p:nvSpPr>
          <p:spPr bwMode="auto">
            <a:xfrm flipH="1">
              <a:off x="2948" y="214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1" name="Line 711"/>
            <p:cNvSpPr>
              <a:spLocks noChangeShapeType="1"/>
            </p:cNvSpPr>
            <p:nvPr/>
          </p:nvSpPr>
          <p:spPr bwMode="auto">
            <a:xfrm flipH="1">
              <a:off x="2948" y="214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2" name="Line 712"/>
            <p:cNvSpPr>
              <a:spLocks noChangeShapeType="1"/>
            </p:cNvSpPr>
            <p:nvPr/>
          </p:nvSpPr>
          <p:spPr bwMode="auto">
            <a:xfrm>
              <a:off x="2948" y="214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3" name="Line 713"/>
            <p:cNvSpPr>
              <a:spLocks noChangeShapeType="1"/>
            </p:cNvSpPr>
            <p:nvPr/>
          </p:nvSpPr>
          <p:spPr bwMode="auto">
            <a:xfrm>
              <a:off x="2948" y="214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4" name="Line 714"/>
            <p:cNvSpPr>
              <a:spLocks noChangeShapeType="1"/>
            </p:cNvSpPr>
            <p:nvPr/>
          </p:nvSpPr>
          <p:spPr bwMode="auto">
            <a:xfrm flipV="1">
              <a:off x="2014" y="223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5" name="Line 715"/>
            <p:cNvSpPr>
              <a:spLocks noChangeShapeType="1"/>
            </p:cNvSpPr>
            <p:nvPr/>
          </p:nvSpPr>
          <p:spPr bwMode="auto">
            <a:xfrm flipH="1" flipV="1">
              <a:off x="2014" y="222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6" name="Line 716"/>
            <p:cNvSpPr>
              <a:spLocks noChangeShapeType="1"/>
            </p:cNvSpPr>
            <p:nvPr/>
          </p:nvSpPr>
          <p:spPr bwMode="auto">
            <a:xfrm flipH="1" flipV="1">
              <a:off x="2013" y="222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7" name="Line 717"/>
            <p:cNvSpPr>
              <a:spLocks noChangeShapeType="1"/>
            </p:cNvSpPr>
            <p:nvPr/>
          </p:nvSpPr>
          <p:spPr bwMode="auto">
            <a:xfrm>
              <a:off x="2739" y="2330"/>
              <a:ext cx="29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8" name="Line 718"/>
            <p:cNvSpPr>
              <a:spLocks noChangeShapeType="1"/>
            </p:cNvSpPr>
            <p:nvPr/>
          </p:nvSpPr>
          <p:spPr bwMode="auto">
            <a:xfrm>
              <a:off x="2768" y="2346"/>
              <a:ext cx="16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9" name="Line 719"/>
            <p:cNvSpPr>
              <a:spLocks noChangeShapeType="1"/>
            </p:cNvSpPr>
            <p:nvPr/>
          </p:nvSpPr>
          <p:spPr bwMode="auto">
            <a:xfrm>
              <a:off x="2753" y="2333"/>
              <a:ext cx="25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0" name="Line 720"/>
            <p:cNvSpPr>
              <a:spLocks noChangeShapeType="1"/>
            </p:cNvSpPr>
            <p:nvPr/>
          </p:nvSpPr>
          <p:spPr bwMode="auto">
            <a:xfrm>
              <a:off x="2778" y="2353"/>
              <a:ext cx="8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1" name="Line 721"/>
            <p:cNvSpPr>
              <a:spLocks noChangeShapeType="1"/>
            </p:cNvSpPr>
            <p:nvPr/>
          </p:nvSpPr>
          <p:spPr bwMode="auto">
            <a:xfrm>
              <a:off x="3043" y="2131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2" name="Line 722"/>
            <p:cNvSpPr>
              <a:spLocks noChangeShapeType="1"/>
            </p:cNvSpPr>
            <p:nvPr/>
          </p:nvSpPr>
          <p:spPr bwMode="auto">
            <a:xfrm flipH="1">
              <a:off x="3059" y="213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3" name="Line 723"/>
            <p:cNvSpPr>
              <a:spLocks noChangeShapeType="1"/>
            </p:cNvSpPr>
            <p:nvPr/>
          </p:nvSpPr>
          <p:spPr bwMode="auto">
            <a:xfrm flipH="1" flipV="1">
              <a:off x="3058" y="213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4" name="Line 724"/>
            <p:cNvSpPr>
              <a:spLocks noChangeShapeType="1"/>
            </p:cNvSpPr>
            <p:nvPr/>
          </p:nvSpPr>
          <p:spPr bwMode="auto">
            <a:xfrm flipV="1">
              <a:off x="3058" y="213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5" name="Line 725"/>
            <p:cNvSpPr>
              <a:spLocks noChangeShapeType="1"/>
            </p:cNvSpPr>
            <p:nvPr/>
          </p:nvSpPr>
          <p:spPr bwMode="auto">
            <a:xfrm>
              <a:off x="3045" y="214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6" name="Line 726"/>
            <p:cNvSpPr>
              <a:spLocks noChangeShapeType="1"/>
            </p:cNvSpPr>
            <p:nvPr/>
          </p:nvSpPr>
          <p:spPr bwMode="auto">
            <a:xfrm>
              <a:off x="3046" y="214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7" name="Line 727"/>
            <p:cNvSpPr>
              <a:spLocks noChangeShapeType="1"/>
            </p:cNvSpPr>
            <p:nvPr/>
          </p:nvSpPr>
          <p:spPr bwMode="auto">
            <a:xfrm>
              <a:off x="3047" y="21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8" name="Line 728"/>
            <p:cNvSpPr>
              <a:spLocks noChangeShapeType="1"/>
            </p:cNvSpPr>
            <p:nvPr/>
          </p:nvSpPr>
          <p:spPr bwMode="auto">
            <a:xfrm>
              <a:off x="3048" y="2144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9" name="Line 729"/>
            <p:cNvSpPr>
              <a:spLocks noChangeShapeType="1"/>
            </p:cNvSpPr>
            <p:nvPr/>
          </p:nvSpPr>
          <p:spPr bwMode="auto">
            <a:xfrm>
              <a:off x="3051" y="2145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0" name="Line 730"/>
            <p:cNvSpPr>
              <a:spLocks noChangeShapeType="1"/>
            </p:cNvSpPr>
            <p:nvPr/>
          </p:nvSpPr>
          <p:spPr bwMode="auto">
            <a:xfrm flipV="1">
              <a:off x="3053" y="2143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1" name="Line 731"/>
            <p:cNvSpPr>
              <a:spLocks noChangeShapeType="1"/>
            </p:cNvSpPr>
            <p:nvPr/>
          </p:nvSpPr>
          <p:spPr bwMode="auto">
            <a:xfrm flipV="1">
              <a:off x="3057" y="214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2" name="Line 732"/>
            <p:cNvSpPr>
              <a:spLocks noChangeShapeType="1"/>
            </p:cNvSpPr>
            <p:nvPr/>
          </p:nvSpPr>
          <p:spPr bwMode="auto">
            <a:xfrm flipH="1">
              <a:off x="3044" y="2127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3" name="Line 733"/>
            <p:cNvSpPr>
              <a:spLocks noChangeShapeType="1"/>
            </p:cNvSpPr>
            <p:nvPr/>
          </p:nvSpPr>
          <p:spPr bwMode="auto">
            <a:xfrm flipH="1">
              <a:off x="3043" y="212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4" name="Line 734"/>
            <p:cNvSpPr>
              <a:spLocks noChangeShapeType="1"/>
            </p:cNvSpPr>
            <p:nvPr/>
          </p:nvSpPr>
          <p:spPr bwMode="auto">
            <a:xfrm flipH="1">
              <a:off x="3043" y="212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5" name="Line 735"/>
            <p:cNvSpPr>
              <a:spLocks noChangeShapeType="1"/>
            </p:cNvSpPr>
            <p:nvPr/>
          </p:nvSpPr>
          <p:spPr bwMode="auto">
            <a:xfrm>
              <a:off x="3059" y="2137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6" name="Line 736"/>
            <p:cNvSpPr>
              <a:spLocks noChangeShapeType="1"/>
            </p:cNvSpPr>
            <p:nvPr/>
          </p:nvSpPr>
          <p:spPr bwMode="auto">
            <a:xfrm flipH="1">
              <a:off x="3058" y="214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7" name="Line 737"/>
            <p:cNvSpPr>
              <a:spLocks noChangeShapeType="1"/>
            </p:cNvSpPr>
            <p:nvPr/>
          </p:nvSpPr>
          <p:spPr bwMode="auto">
            <a:xfrm>
              <a:off x="3058" y="214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8" name="Line 738"/>
            <p:cNvSpPr>
              <a:spLocks noChangeShapeType="1"/>
            </p:cNvSpPr>
            <p:nvPr/>
          </p:nvSpPr>
          <p:spPr bwMode="auto">
            <a:xfrm flipH="1">
              <a:off x="3073" y="210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9" name="Line 739"/>
            <p:cNvSpPr>
              <a:spLocks noChangeShapeType="1"/>
            </p:cNvSpPr>
            <p:nvPr/>
          </p:nvSpPr>
          <p:spPr bwMode="auto">
            <a:xfrm>
              <a:off x="3060" y="213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0" name="Line 740"/>
            <p:cNvSpPr>
              <a:spLocks noChangeShapeType="1"/>
            </p:cNvSpPr>
            <p:nvPr/>
          </p:nvSpPr>
          <p:spPr bwMode="auto">
            <a:xfrm flipV="1">
              <a:off x="3046" y="21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1" name="Line 741"/>
            <p:cNvSpPr>
              <a:spLocks noChangeShapeType="1"/>
            </p:cNvSpPr>
            <p:nvPr/>
          </p:nvSpPr>
          <p:spPr bwMode="auto">
            <a:xfrm>
              <a:off x="3047" y="213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2" name="Line 742"/>
            <p:cNvSpPr>
              <a:spLocks noChangeShapeType="1"/>
            </p:cNvSpPr>
            <p:nvPr/>
          </p:nvSpPr>
          <p:spPr bwMode="auto">
            <a:xfrm>
              <a:off x="3048" y="21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3" name="Line 743"/>
            <p:cNvSpPr>
              <a:spLocks noChangeShapeType="1"/>
            </p:cNvSpPr>
            <p:nvPr/>
          </p:nvSpPr>
          <p:spPr bwMode="auto">
            <a:xfrm>
              <a:off x="3049" y="213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4" name="Line 744"/>
            <p:cNvSpPr>
              <a:spLocks noChangeShapeType="1"/>
            </p:cNvSpPr>
            <p:nvPr/>
          </p:nvSpPr>
          <p:spPr bwMode="auto">
            <a:xfrm>
              <a:off x="3051" y="213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5" name="Line 745"/>
            <p:cNvSpPr>
              <a:spLocks noChangeShapeType="1"/>
            </p:cNvSpPr>
            <p:nvPr/>
          </p:nvSpPr>
          <p:spPr bwMode="auto">
            <a:xfrm flipH="1">
              <a:off x="3048" y="2139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6" name="Line 746"/>
            <p:cNvSpPr>
              <a:spLocks noChangeShapeType="1"/>
            </p:cNvSpPr>
            <p:nvPr/>
          </p:nvSpPr>
          <p:spPr bwMode="auto">
            <a:xfrm flipH="1">
              <a:off x="3014" y="2299"/>
              <a:ext cx="23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7" name="Line 747"/>
            <p:cNvSpPr>
              <a:spLocks noChangeShapeType="1"/>
            </p:cNvSpPr>
            <p:nvPr/>
          </p:nvSpPr>
          <p:spPr bwMode="auto">
            <a:xfrm flipH="1">
              <a:off x="3008" y="2314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8" name="Line 748"/>
            <p:cNvSpPr>
              <a:spLocks noChangeShapeType="1"/>
            </p:cNvSpPr>
            <p:nvPr/>
          </p:nvSpPr>
          <p:spPr bwMode="auto">
            <a:xfrm flipH="1" flipV="1">
              <a:off x="3006" y="231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9" name="Line 749"/>
            <p:cNvSpPr>
              <a:spLocks noChangeShapeType="1"/>
            </p:cNvSpPr>
            <p:nvPr/>
          </p:nvSpPr>
          <p:spPr bwMode="auto">
            <a:xfrm flipH="1" flipV="1">
              <a:off x="3005" y="23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0" name="Line 750"/>
            <p:cNvSpPr>
              <a:spLocks noChangeShapeType="1"/>
            </p:cNvSpPr>
            <p:nvPr/>
          </p:nvSpPr>
          <p:spPr bwMode="auto">
            <a:xfrm flipH="1" flipV="1">
              <a:off x="3004" y="231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1" name="Line 751"/>
            <p:cNvSpPr>
              <a:spLocks noChangeShapeType="1"/>
            </p:cNvSpPr>
            <p:nvPr/>
          </p:nvSpPr>
          <p:spPr bwMode="auto">
            <a:xfrm flipV="1">
              <a:off x="3004" y="2306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2" name="Line 752"/>
            <p:cNvSpPr>
              <a:spLocks noChangeShapeType="1"/>
            </p:cNvSpPr>
            <p:nvPr/>
          </p:nvSpPr>
          <p:spPr bwMode="auto">
            <a:xfrm flipV="1">
              <a:off x="3004" y="230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3" name="Line 753"/>
            <p:cNvSpPr>
              <a:spLocks noChangeShapeType="1"/>
            </p:cNvSpPr>
            <p:nvPr/>
          </p:nvSpPr>
          <p:spPr bwMode="auto">
            <a:xfrm flipV="1">
              <a:off x="3005" y="230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4" name="Line 754"/>
            <p:cNvSpPr>
              <a:spLocks noChangeShapeType="1"/>
            </p:cNvSpPr>
            <p:nvPr/>
          </p:nvSpPr>
          <p:spPr bwMode="auto">
            <a:xfrm flipV="1">
              <a:off x="3008" y="230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5" name="Line 755"/>
            <p:cNvSpPr>
              <a:spLocks noChangeShapeType="1"/>
            </p:cNvSpPr>
            <p:nvPr/>
          </p:nvSpPr>
          <p:spPr bwMode="auto">
            <a:xfrm flipV="1">
              <a:off x="3008" y="2285"/>
              <a:ext cx="23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6" name="Line 756"/>
            <p:cNvSpPr>
              <a:spLocks noChangeShapeType="1"/>
            </p:cNvSpPr>
            <p:nvPr/>
          </p:nvSpPr>
          <p:spPr bwMode="auto">
            <a:xfrm flipH="1" flipV="1">
              <a:off x="2393" y="1795"/>
              <a:ext cx="1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7" name="Line 757"/>
            <p:cNvSpPr>
              <a:spLocks noChangeShapeType="1"/>
            </p:cNvSpPr>
            <p:nvPr/>
          </p:nvSpPr>
          <p:spPr bwMode="auto">
            <a:xfrm flipH="1" flipV="1">
              <a:off x="2384" y="1794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8" name="Line 758"/>
            <p:cNvSpPr>
              <a:spLocks noChangeShapeType="1"/>
            </p:cNvSpPr>
            <p:nvPr/>
          </p:nvSpPr>
          <p:spPr bwMode="auto">
            <a:xfrm>
              <a:off x="2399" y="1785"/>
              <a:ext cx="16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9" name="Line 759"/>
            <p:cNvSpPr>
              <a:spLocks noChangeShapeType="1"/>
            </p:cNvSpPr>
            <p:nvPr/>
          </p:nvSpPr>
          <p:spPr bwMode="auto">
            <a:xfrm flipH="1">
              <a:off x="2382" y="1828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0" name="Line 760"/>
            <p:cNvSpPr>
              <a:spLocks noChangeShapeType="1"/>
            </p:cNvSpPr>
            <p:nvPr/>
          </p:nvSpPr>
          <p:spPr bwMode="auto">
            <a:xfrm flipV="1">
              <a:off x="2368" y="180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1" name="Line 761"/>
            <p:cNvSpPr>
              <a:spLocks noChangeShapeType="1"/>
            </p:cNvSpPr>
            <p:nvPr/>
          </p:nvSpPr>
          <p:spPr bwMode="auto">
            <a:xfrm flipH="1">
              <a:off x="2380" y="1796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2" name="Line 762"/>
            <p:cNvSpPr>
              <a:spLocks noChangeShapeType="1"/>
            </p:cNvSpPr>
            <p:nvPr/>
          </p:nvSpPr>
          <p:spPr bwMode="auto">
            <a:xfrm>
              <a:off x="2380" y="1803"/>
              <a:ext cx="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3" name="Line 763"/>
            <p:cNvSpPr>
              <a:spLocks noChangeShapeType="1"/>
            </p:cNvSpPr>
            <p:nvPr/>
          </p:nvSpPr>
          <p:spPr bwMode="auto">
            <a:xfrm flipH="1" flipV="1">
              <a:off x="2401" y="1759"/>
              <a:ext cx="9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4" name="Line 764"/>
            <p:cNvSpPr>
              <a:spLocks noChangeShapeType="1"/>
            </p:cNvSpPr>
            <p:nvPr/>
          </p:nvSpPr>
          <p:spPr bwMode="auto">
            <a:xfrm flipH="1">
              <a:off x="2375" y="1747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5" name="Line 765"/>
            <p:cNvSpPr>
              <a:spLocks noChangeShapeType="1"/>
            </p:cNvSpPr>
            <p:nvPr/>
          </p:nvSpPr>
          <p:spPr bwMode="auto">
            <a:xfrm flipH="1">
              <a:off x="2352" y="1785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6" name="Line 766"/>
            <p:cNvSpPr>
              <a:spLocks noChangeShapeType="1"/>
            </p:cNvSpPr>
            <p:nvPr/>
          </p:nvSpPr>
          <p:spPr bwMode="auto">
            <a:xfrm flipH="1">
              <a:off x="2338" y="1765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7" name="Line 767"/>
            <p:cNvSpPr>
              <a:spLocks noChangeShapeType="1"/>
            </p:cNvSpPr>
            <p:nvPr/>
          </p:nvSpPr>
          <p:spPr bwMode="auto">
            <a:xfrm flipH="1" flipV="1">
              <a:off x="2312" y="1782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8" name="Line 768"/>
            <p:cNvSpPr>
              <a:spLocks noChangeShapeType="1"/>
            </p:cNvSpPr>
            <p:nvPr/>
          </p:nvSpPr>
          <p:spPr bwMode="auto">
            <a:xfrm flipV="1">
              <a:off x="2342" y="1759"/>
              <a:ext cx="1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9" name="Line 769"/>
            <p:cNvSpPr>
              <a:spLocks noChangeShapeType="1"/>
            </p:cNvSpPr>
            <p:nvPr/>
          </p:nvSpPr>
          <p:spPr bwMode="auto">
            <a:xfrm flipH="1">
              <a:off x="2325" y="1773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0" name="Line 770"/>
            <p:cNvSpPr>
              <a:spLocks noChangeShapeType="1"/>
            </p:cNvSpPr>
            <p:nvPr/>
          </p:nvSpPr>
          <p:spPr bwMode="auto">
            <a:xfrm>
              <a:off x="2303" y="181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1" name="Line 771"/>
            <p:cNvSpPr>
              <a:spLocks noChangeShapeType="1"/>
            </p:cNvSpPr>
            <p:nvPr/>
          </p:nvSpPr>
          <p:spPr bwMode="auto">
            <a:xfrm>
              <a:off x="2335" y="1768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2" name="Line 772"/>
            <p:cNvSpPr>
              <a:spLocks noChangeShapeType="1"/>
            </p:cNvSpPr>
            <p:nvPr/>
          </p:nvSpPr>
          <p:spPr bwMode="auto">
            <a:xfrm flipH="1">
              <a:off x="2330" y="1768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3" name="Line 773"/>
            <p:cNvSpPr>
              <a:spLocks noChangeShapeType="1"/>
            </p:cNvSpPr>
            <p:nvPr/>
          </p:nvSpPr>
          <p:spPr bwMode="auto">
            <a:xfrm flipH="1" flipV="1">
              <a:off x="2345" y="1780"/>
              <a:ext cx="3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4" name="Line 774"/>
            <p:cNvSpPr>
              <a:spLocks noChangeShapeType="1"/>
            </p:cNvSpPr>
            <p:nvPr/>
          </p:nvSpPr>
          <p:spPr bwMode="auto">
            <a:xfrm flipV="1">
              <a:off x="2366" y="1805"/>
              <a:ext cx="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5" name="Line 775"/>
            <p:cNvSpPr>
              <a:spLocks noChangeShapeType="1"/>
            </p:cNvSpPr>
            <p:nvPr/>
          </p:nvSpPr>
          <p:spPr bwMode="auto">
            <a:xfrm flipV="1">
              <a:off x="2381" y="179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6" name="Line 776"/>
            <p:cNvSpPr>
              <a:spLocks noChangeShapeType="1"/>
            </p:cNvSpPr>
            <p:nvPr/>
          </p:nvSpPr>
          <p:spPr bwMode="auto">
            <a:xfrm flipV="1">
              <a:off x="2410" y="1776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7" name="Line 777"/>
            <p:cNvSpPr>
              <a:spLocks noChangeShapeType="1"/>
            </p:cNvSpPr>
            <p:nvPr/>
          </p:nvSpPr>
          <p:spPr bwMode="auto">
            <a:xfrm>
              <a:off x="2396" y="1802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8" name="Line 778"/>
            <p:cNvSpPr>
              <a:spLocks noChangeShapeType="1"/>
            </p:cNvSpPr>
            <p:nvPr/>
          </p:nvSpPr>
          <p:spPr bwMode="auto">
            <a:xfrm flipV="1">
              <a:off x="2384" y="1784"/>
              <a:ext cx="1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9" name="Line 779"/>
            <p:cNvSpPr>
              <a:spLocks noChangeShapeType="1"/>
            </p:cNvSpPr>
            <p:nvPr/>
          </p:nvSpPr>
          <p:spPr bwMode="auto">
            <a:xfrm>
              <a:off x="2397" y="1784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0" name="Line 780"/>
            <p:cNvSpPr>
              <a:spLocks noChangeShapeType="1"/>
            </p:cNvSpPr>
            <p:nvPr/>
          </p:nvSpPr>
          <p:spPr bwMode="auto">
            <a:xfrm>
              <a:off x="2399" y="178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1" name="Line 781"/>
            <p:cNvSpPr>
              <a:spLocks noChangeShapeType="1"/>
            </p:cNvSpPr>
            <p:nvPr/>
          </p:nvSpPr>
          <p:spPr bwMode="auto">
            <a:xfrm>
              <a:off x="2415" y="1807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2" name="Line 782"/>
            <p:cNvSpPr>
              <a:spLocks noChangeShapeType="1"/>
            </p:cNvSpPr>
            <p:nvPr/>
          </p:nvSpPr>
          <p:spPr bwMode="auto">
            <a:xfrm flipH="1">
              <a:off x="2387" y="1810"/>
              <a:ext cx="28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3" name="Line 783"/>
            <p:cNvSpPr>
              <a:spLocks noChangeShapeType="1"/>
            </p:cNvSpPr>
            <p:nvPr/>
          </p:nvSpPr>
          <p:spPr bwMode="auto">
            <a:xfrm flipH="1" flipV="1">
              <a:off x="2362" y="1814"/>
              <a:ext cx="20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4" name="Line 784"/>
            <p:cNvSpPr>
              <a:spLocks noChangeShapeType="1"/>
            </p:cNvSpPr>
            <p:nvPr/>
          </p:nvSpPr>
          <p:spPr bwMode="auto">
            <a:xfrm flipH="1">
              <a:off x="2406" y="179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5" name="Line 785"/>
            <p:cNvSpPr>
              <a:spLocks noChangeShapeType="1"/>
            </p:cNvSpPr>
            <p:nvPr/>
          </p:nvSpPr>
          <p:spPr bwMode="auto">
            <a:xfrm flipH="1">
              <a:off x="2397" y="1806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6" name="Line 786"/>
            <p:cNvSpPr>
              <a:spLocks noChangeShapeType="1"/>
            </p:cNvSpPr>
            <p:nvPr/>
          </p:nvSpPr>
          <p:spPr bwMode="auto">
            <a:xfrm flipV="1">
              <a:off x="2369" y="1796"/>
              <a:ext cx="1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7" name="Line 787"/>
            <p:cNvSpPr>
              <a:spLocks noChangeShapeType="1"/>
            </p:cNvSpPr>
            <p:nvPr/>
          </p:nvSpPr>
          <p:spPr bwMode="auto">
            <a:xfrm flipV="1">
              <a:off x="2388" y="1812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8" name="Line 788"/>
            <p:cNvSpPr>
              <a:spLocks noChangeShapeType="1"/>
            </p:cNvSpPr>
            <p:nvPr/>
          </p:nvSpPr>
          <p:spPr bwMode="auto">
            <a:xfrm>
              <a:off x="2393" y="1812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9" name="Line 789"/>
            <p:cNvSpPr>
              <a:spLocks noChangeShapeType="1"/>
            </p:cNvSpPr>
            <p:nvPr/>
          </p:nvSpPr>
          <p:spPr bwMode="auto">
            <a:xfrm flipH="1">
              <a:off x="2342" y="1812"/>
              <a:ext cx="24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0" name="Line 790"/>
            <p:cNvSpPr>
              <a:spLocks noChangeShapeType="1"/>
            </p:cNvSpPr>
            <p:nvPr/>
          </p:nvSpPr>
          <p:spPr bwMode="auto">
            <a:xfrm flipH="1">
              <a:off x="2321" y="1827"/>
              <a:ext cx="2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1" name="Line 791"/>
            <p:cNvSpPr>
              <a:spLocks noChangeShapeType="1"/>
            </p:cNvSpPr>
            <p:nvPr/>
          </p:nvSpPr>
          <p:spPr bwMode="auto">
            <a:xfrm flipH="1" flipV="1">
              <a:off x="2381" y="1747"/>
              <a:ext cx="2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2" name="Line 792"/>
            <p:cNvSpPr>
              <a:spLocks noChangeShapeType="1"/>
            </p:cNvSpPr>
            <p:nvPr/>
          </p:nvSpPr>
          <p:spPr bwMode="auto">
            <a:xfrm flipH="1">
              <a:off x="2288" y="1747"/>
              <a:ext cx="87" cy="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3" name="Line 793"/>
            <p:cNvSpPr>
              <a:spLocks noChangeShapeType="1"/>
            </p:cNvSpPr>
            <p:nvPr/>
          </p:nvSpPr>
          <p:spPr bwMode="auto">
            <a:xfrm flipV="1">
              <a:off x="2381" y="179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4" name="Line 794"/>
            <p:cNvSpPr>
              <a:spLocks noChangeShapeType="1"/>
            </p:cNvSpPr>
            <p:nvPr/>
          </p:nvSpPr>
          <p:spPr bwMode="auto">
            <a:xfrm flipV="1">
              <a:off x="2384" y="179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5" name="Line 795"/>
            <p:cNvSpPr>
              <a:spLocks noChangeShapeType="1"/>
            </p:cNvSpPr>
            <p:nvPr/>
          </p:nvSpPr>
          <p:spPr bwMode="auto">
            <a:xfrm flipH="1">
              <a:off x="2383" y="179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6" name="Line 796"/>
            <p:cNvSpPr>
              <a:spLocks noChangeShapeType="1"/>
            </p:cNvSpPr>
            <p:nvPr/>
          </p:nvSpPr>
          <p:spPr bwMode="auto">
            <a:xfrm flipH="1">
              <a:off x="2308" y="1786"/>
              <a:ext cx="44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7" name="Line 797"/>
            <p:cNvSpPr>
              <a:spLocks noChangeShapeType="1"/>
            </p:cNvSpPr>
            <p:nvPr/>
          </p:nvSpPr>
          <p:spPr bwMode="auto">
            <a:xfrm>
              <a:off x="2340" y="177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8" name="Line 798"/>
            <p:cNvSpPr>
              <a:spLocks noChangeShapeType="1"/>
            </p:cNvSpPr>
            <p:nvPr/>
          </p:nvSpPr>
          <p:spPr bwMode="auto">
            <a:xfrm>
              <a:off x="2341" y="1775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9" name="Line 799"/>
            <p:cNvSpPr>
              <a:spLocks noChangeShapeType="1"/>
            </p:cNvSpPr>
            <p:nvPr/>
          </p:nvSpPr>
          <p:spPr bwMode="auto">
            <a:xfrm>
              <a:off x="2343" y="177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0" name="Line 800"/>
            <p:cNvSpPr>
              <a:spLocks noChangeShapeType="1"/>
            </p:cNvSpPr>
            <p:nvPr/>
          </p:nvSpPr>
          <p:spPr bwMode="auto">
            <a:xfrm flipH="1">
              <a:off x="2345" y="1765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1" name="Line 801"/>
            <p:cNvSpPr>
              <a:spLocks noChangeShapeType="1"/>
            </p:cNvSpPr>
            <p:nvPr/>
          </p:nvSpPr>
          <p:spPr bwMode="auto">
            <a:xfrm>
              <a:off x="2338" y="1766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2" name="Line 802"/>
            <p:cNvSpPr>
              <a:spLocks noChangeShapeType="1"/>
            </p:cNvSpPr>
            <p:nvPr/>
          </p:nvSpPr>
          <p:spPr bwMode="auto">
            <a:xfrm flipH="1">
              <a:off x="2335" y="1766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3" name="Line 803"/>
            <p:cNvSpPr>
              <a:spLocks noChangeShapeType="1"/>
            </p:cNvSpPr>
            <p:nvPr/>
          </p:nvSpPr>
          <p:spPr bwMode="auto">
            <a:xfrm flipV="1">
              <a:off x="2312" y="178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4" name="Line 804"/>
            <p:cNvSpPr>
              <a:spLocks noChangeShapeType="1"/>
            </p:cNvSpPr>
            <p:nvPr/>
          </p:nvSpPr>
          <p:spPr bwMode="auto">
            <a:xfrm>
              <a:off x="2312" y="178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5" name="Line 805"/>
            <p:cNvSpPr>
              <a:spLocks noChangeShapeType="1"/>
            </p:cNvSpPr>
            <p:nvPr/>
          </p:nvSpPr>
          <p:spPr bwMode="auto">
            <a:xfrm flipV="1">
              <a:off x="2313" y="1762"/>
              <a:ext cx="29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6" name="Line 806"/>
            <p:cNvSpPr>
              <a:spLocks noChangeShapeType="1"/>
            </p:cNvSpPr>
            <p:nvPr/>
          </p:nvSpPr>
          <p:spPr bwMode="auto">
            <a:xfrm flipV="1">
              <a:off x="2325" y="1771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7" name="Line 807"/>
            <p:cNvSpPr>
              <a:spLocks noChangeShapeType="1"/>
            </p:cNvSpPr>
            <p:nvPr/>
          </p:nvSpPr>
          <p:spPr bwMode="auto">
            <a:xfrm>
              <a:off x="2323" y="183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2" name="Group 1009"/>
          <p:cNvGrpSpPr>
            <a:grpSpLocks/>
          </p:cNvGrpSpPr>
          <p:nvPr/>
        </p:nvGrpSpPr>
        <p:grpSpPr bwMode="auto">
          <a:xfrm>
            <a:off x="3520813" y="2786296"/>
            <a:ext cx="1592263" cy="1042987"/>
            <a:chOff x="2288" y="1771"/>
            <a:chExt cx="1003" cy="657"/>
          </a:xfrm>
        </p:grpSpPr>
        <p:sp>
          <p:nvSpPr>
            <p:cNvPr id="3088" name="Line 809"/>
            <p:cNvSpPr>
              <a:spLocks noChangeShapeType="1"/>
            </p:cNvSpPr>
            <p:nvPr/>
          </p:nvSpPr>
          <p:spPr bwMode="auto">
            <a:xfrm flipV="1">
              <a:off x="2321" y="183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9" name="Line 810"/>
            <p:cNvSpPr>
              <a:spLocks noChangeShapeType="1"/>
            </p:cNvSpPr>
            <p:nvPr/>
          </p:nvSpPr>
          <p:spPr bwMode="auto">
            <a:xfrm>
              <a:off x="2309" y="181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0" name="Line 811"/>
            <p:cNvSpPr>
              <a:spLocks noChangeShapeType="1"/>
            </p:cNvSpPr>
            <p:nvPr/>
          </p:nvSpPr>
          <p:spPr bwMode="auto">
            <a:xfrm flipV="1">
              <a:off x="2307" y="181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1" name="Line 812"/>
            <p:cNvSpPr>
              <a:spLocks noChangeShapeType="1"/>
            </p:cNvSpPr>
            <p:nvPr/>
          </p:nvSpPr>
          <p:spPr bwMode="auto">
            <a:xfrm flipH="1" flipV="1">
              <a:off x="2311" y="181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2" name="Line 813"/>
            <p:cNvSpPr>
              <a:spLocks noChangeShapeType="1"/>
            </p:cNvSpPr>
            <p:nvPr/>
          </p:nvSpPr>
          <p:spPr bwMode="auto">
            <a:xfrm>
              <a:off x="2311" y="181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3" name="Line 814"/>
            <p:cNvSpPr>
              <a:spLocks noChangeShapeType="1"/>
            </p:cNvSpPr>
            <p:nvPr/>
          </p:nvSpPr>
          <p:spPr bwMode="auto">
            <a:xfrm flipH="1">
              <a:off x="2314" y="1816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4" name="Line 815"/>
            <p:cNvSpPr>
              <a:spLocks noChangeShapeType="1"/>
            </p:cNvSpPr>
            <p:nvPr/>
          </p:nvSpPr>
          <p:spPr bwMode="auto">
            <a:xfrm flipV="1">
              <a:off x="2314" y="181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5" name="Line 816"/>
            <p:cNvSpPr>
              <a:spLocks noChangeShapeType="1"/>
            </p:cNvSpPr>
            <p:nvPr/>
          </p:nvSpPr>
          <p:spPr bwMode="auto">
            <a:xfrm>
              <a:off x="2318" y="181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6" name="Line 817"/>
            <p:cNvSpPr>
              <a:spLocks noChangeShapeType="1"/>
            </p:cNvSpPr>
            <p:nvPr/>
          </p:nvSpPr>
          <p:spPr bwMode="auto">
            <a:xfrm>
              <a:off x="2318" y="181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7" name="Line 818"/>
            <p:cNvSpPr>
              <a:spLocks noChangeShapeType="1"/>
            </p:cNvSpPr>
            <p:nvPr/>
          </p:nvSpPr>
          <p:spPr bwMode="auto">
            <a:xfrm flipH="1" flipV="1">
              <a:off x="2319" y="182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8" name="Line 819"/>
            <p:cNvSpPr>
              <a:spLocks noChangeShapeType="1"/>
            </p:cNvSpPr>
            <p:nvPr/>
          </p:nvSpPr>
          <p:spPr bwMode="auto">
            <a:xfrm flipV="1">
              <a:off x="2319" y="182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9" name="Line 820"/>
            <p:cNvSpPr>
              <a:spLocks noChangeShapeType="1"/>
            </p:cNvSpPr>
            <p:nvPr/>
          </p:nvSpPr>
          <p:spPr bwMode="auto">
            <a:xfrm flipH="1" flipV="1">
              <a:off x="2321" y="182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0" name="Line 821"/>
            <p:cNvSpPr>
              <a:spLocks noChangeShapeType="1"/>
            </p:cNvSpPr>
            <p:nvPr/>
          </p:nvSpPr>
          <p:spPr bwMode="auto">
            <a:xfrm>
              <a:off x="2323" y="182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1" name="Line 822"/>
            <p:cNvSpPr>
              <a:spLocks noChangeShapeType="1"/>
            </p:cNvSpPr>
            <p:nvPr/>
          </p:nvSpPr>
          <p:spPr bwMode="auto">
            <a:xfrm>
              <a:off x="2323" y="183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2" name="Line 823"/>
            <p:cNvSpPr>
              <a:spLocks noChangeShapeType="1"/>
            </p:cNvSpPr>
            <p:nvPr/>
          </p:nvSpPr>
          <p:spPr bwMode="auto">
            <a:xfrm flipH="1">
              <a:off x="2328" y="177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3" name="Line 824"/>
            <p:cNvSpPr>
              <a:spLocks noChangeShapeType="1"/>
            </p:cNvSpPr>
            <p:nvPr/>
          </p:nvSpPr>
          <p:spPr bwMode="auto">
            <a:xfrm flipH="1">
              <a:off x="2396" y="1808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4" name="Line 825"/>
            <p:cNvSpPr>
              <a:spLocks noChangeShapeType="1"/>
            </p:cNvSpPr>
            <p:nvPr/>
          </p:nvSpPr>
          <p:spPr bwMode="auto">
            <a:xfrm flipH="1">
              <a:off x="2395" y="181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5" name="Line 826"/>
            <p:cNvSpPr>
              <a:spLocks noChangeShapeType="1"/>
            </p:cNvSpPr>
            <p:nvPr/>
          </p:nvSpPr>
          <p:spPr bwMode="auto">
            <a:xfrm>
              <a:off x="2387" y="1813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6" name="Line 827"/>
            <p:cNvSpPr>
              <a:spLocks noChangeShapeType="1"/>
            </p:cNvSpPr>
            <p:nvPr/>
          </p:nvSpPr>
          <p:spPr bwMode="auto">
            <a:xfrm flipV="1">
              <a:off x="2390" y="1812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7" name="Line 828"/>
            <p:cNvSpPr>
              <a:spLocks noChangeShapeType="1"/>
            </p:cNvSpPr>
            <p:nvPr/>
          </p:nvSpPr>
          <p:spPr bwMode="auto">
            <a:xfrm flipH="1">
              <a:off x="2348" y="178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8" name="Line 829"/>
            <p:cNvSpPr>
              <a:spLocks noChangeShapeType="1"/>
            </p:cNvSpPr>
            <p:nvPr/>
          </p:nvSpPr>
          <p:spPr bwMode="auto">
            <a:xfrm flipV="1">
              <a:off x="2364" y="181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9" name="Line 830"/>
            <p:cNvSpPr>
              <a:spLocks noChangeShapeType="1"/>
            </p:cNvSpPr>
            <p:nvPr/>
          </p:nvSpPr>
          <p:spPr bwMode="auto">
            <a:xfrm>
              <a:off x="2382" y="179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0" name="Line 831"/>
            <p:cNvSpPr>
              <a:spLocks noChangeShapeType="1"/>
            </p:cNvSpPr>
            <p:nvPr/>
          </p:nvSpPr>
          <p:spPr bwMode="auto">
            <a:xfrm>
              <a:off x="2383" y="179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1" name="Line 832"/>
            <p:cNvSpPr>
              <a:spLocks noChangeShapeType="1"/>
            </p:cNvSpPr>
            <p:nvPr/>
          </p:nvSpPr>
          <p:spPr bwMode="auto">
            <a:xfrm>
              <a:off x="2293" y="180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2" name="Line 833"/>
            <p:cNvSpPr>
              <a:spLocks noChangeShapeType="1"/>
            </p:cNvSpPr>
            <p:nvPr/>
          </p:nvSpPr>
          <p:spPr bwMode="auto">
            <a:xfrm>
              <a:off x="2294" y="180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3" name="Line 834"/>
            <p:cNvSpPr>
              <a:spLocks noChangeShapeType="1"/>
            </p:cNvSpPr>
            <p:nvPr/>
          </p:nvSpPr>
          <p:spPr bwMode="auto">
            <a:xfrm flipH="1" flipV="1">
              <a:off x="2297" y="18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4" name="Line 835"/>
            <p:cNvSpPr>
              <a:spLocks noChangeShapeType="1"/>
            </p:cNvSpPr>
            <p:nvPr/>
          </p:nvSpPr>
          <p:spPr bwMode="auto">
            <a:xfrm flipH="1" flipV="1">
              <a:off x="2296" y="180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5" name="Line 836"/>
            <p:cNvSpPr>
              <a:spLocks noChangeShapeType="1"/>
            </p:cNvSpPr>
            <p:nvPr/>
          </p:nvSpPr>
          <p:spPr bwMode="auto">
            <a:xfrm flipH="1">
              <a:off x="2299" y="180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6" name="Line 837"/>
            <p:cNvSpPr>
              <a:spLocks noChangeShapeType="1"/>
            </p:cNvSpPr>
            <p:nvPr/>
          </p:nvSpPr>
          <p:spPr bwMode="auto">
            <a:xfrm flipH="1" flipV="1">
              <a:off x="2298" y="180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7" name="Line 838"/>
            <p:cNvSpPr>
              <a:spLocks noChangeShapeType="1"/>
            </p:cNvSpPr>
            <p:nvPr/>
          </p:nvSpPr>
          <p:spPr bwMode="auto">
            <a:xfrm flipH="1" flipV="1">
              <a:off x="2301" y="181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8" name="Line 839"/>
            <p:cNvSpPr>
              <a:spLocks noChangeShapeType="1"/>
            </p:cNvSpPr>
            <p:nvPr/>
          </p:nvSpPr>
          <p:spPr bwMode="auto">
            <a:xfrm flipV="1">
              <a:off x="2301" y="181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9" name="Line 840"/>
            <p:cNvSpPr>
              <a:spLocks noChangeShapeType="1"/>
            </p:cNvSpPr>
            <p:nvPr/>
          </p:nvSpPr>
          <p:spPr bwMode="auto">
            <a:xfrm flipV="1">
              <a:off x="2303" y="181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0" name="Line 841"/>
            <p:cNvSpPr>
              <a:spLocks noChangeShapeType="1"/>
            </p:cNvSpPr>
            <p:nvPr/>
          </p:nvSpPr>
          <p:spPr bwMode="auto">
            <a:xfrm>
              <a:off x="2288" y="180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1" name="Line 842"/>
            <p:cNvSpPr>
              <a:spLocks noChangeShapeType="1"/>
            </p:cNvSpPr>
            <p:nvPr/>
          </p:nvSpPr>
          <p:spPr bwMode="auto">
            <a:xfrm flipV="1">
              <a:off x="2288" y="180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2" name="Line 843"/>
            <p:cNvSpPr>
              <a:spLocks noChangeShapeType="1"/>
            </p:cNvSpPr>
            <p:nvPr/>
          </p:nvSpPr>
          <p:spPr bwMode="auto">
            <a:xfrm>
              <a:off x="2290" y="180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3" name="Line 844"/>
            <p:cNvSpPr>
              <a:spLocks noChangeShapeType="1"/>
            </p:cNvSpPr>
            <p:nvPr/>
          </p:nvSpPr>
          <p:spPr bwMode="auto">
            <a:xfrm flipV="1">
              <a:off x="2410" y="178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4" name="Line 845"/>
            <p:cNvSpPr>
              <a:spLocks noChangeShapeType="1"/>
            </p:cNvSpPr>
            <p:nvPr/>
          </p:nvSpPr>
          <p:spPr bwMode="auto">
            <a:xfrm flipV="1">
              <a:off x="2381" y="1801"/>
              <a:ext cx="1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5" name="Line 846"/>
            <p:cNvSpPr>
              <a:spLocks noChangeShapeType="1"/>
            </p:cNvSpPr>
            <p:nvPr/>
          </p:nvSpPr>
          <p:spPr bwMode="auto">
            <a:xfrm>
              <a:off x="2394" y="1801"/>
              <a:ext cx="3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6" name="Line 847"/>
            <p:cNvSpPr>
              <a:spLocks noChangeShapeType="1"/>
            </p:cNvSpPr>
            <p:nvPr/>
          </p:nvSpPr>
          <p:spPr bwMode="auto">
            <a:xfrm flipV="1">
              <a:off x="2380" y="1801"/>
              <a:ext cx="1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7" name="Line 848"/>
            <p:cNvSpPr>
              <a:spLocks noChangeShapeType="1"/>
            </p:cNvSpPr>
            <p:nvPr/>
          </p:nvSpPr>
          <p:spPr bwMode="auto">
            <a:xfrm>
              <a:off x="2390" y="1801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8" name="Line 849"/>
            <p:cNvSpPr>
              <a:spLocks noChangeShapeType="1"/>
            </p:cNvSpPr>
            <p:nvPr/>
          </p:nvSpPr>
          <p:spPr bwMode="auto">
            <a:xfrm>
              <a:off x="2394" y="180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9" name="Line 850"/>
            <p:cNvSpPr>
              <a:spLocks noChangeShapeType="1"/>
            </p:cNvSpPr>
            <p:nvPr/>
          </p:nvSpPr>
          <p:spPr bwMode="auto">
            <a:xfrm flipV="1">
              <a:off x="3043" y="212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0" name="Line 851"/>
            <p:cNvSpPr>
              <a:spLocks noChangeShapeType="1"/>
            </p:cNvSpPr>
            <p:nvPr/>
          </p:nvSpPr>
          <p:spPr bwMode="auto">
            <a:xfrm flipH="1" flipV="1">
              <a:off x="3038" y="2124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1" name="Line 852"/>
            <p:cNvSpPr>
              <a:spLocks noChangeShapeType="1"/>
            </p:cNvSpPr>
            <p:nvPr/>
          </p:nvSpPr>
          <p:spPr bwMode="auto">
            <a:xfrm flipH="1" flipV="1">
              <a:off x="3043" y="212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2" name="Line 853"/>
            <p:cNvSpPr>
              <a:spLocks noChangeShapeType="1"/>
            </p:cNvSpPr>
            <p:nvPr/>
          </p:nvSpPr>
          <p:spPr bwMode="auto">
            <a:xfrm flipH="1" flipV="1">
              <a:off x="3043" y="212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3" name="Line 854"/>
            <p:cNvSpPr>
              <a:spLocks noChangeShapeType="1"/>
            </p:cNvSpPr>
            <p:nvPr/>
          </p:nvSpPr>
          <p:spPr bwMode="auto">
            <a:xfrm flipV="1">
              <a:off x="3043" y="212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4" name="Line 855"/>
            <p:cNvSpPr>
              <a:spLocks noChangeShapeType="1"/>
            </p:cNvSpPr>
            <p:nvPr/>
          </p:nvSpPr>
          <p:spPr bwMode="auto">
            <a:xfrm flipH="1">
              <a:off x="3008" y="226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5" name="Line 856"/>
            <p:cNvSpPr>
              <a:spLocks noChangeShapeType="1"/>
            </p:cNvSpPr>
            <p:nvPr/>
          </p:nvSpPr>
          <p:spPr bwMode="auto">
            <a:xfrm flipH="1">
              <a:off x="3017" y="2294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6" name="Line 857"/>
            <p:cNvSpPr>
              <a:spLocks noChangeShapeType="1"/>
            </p:cNvSpPr>
            <p:nvPr/>
          </p:nvSpPr>
          <p:spPr bwMode="auto">
            <a:xfrm flipH="1" flipV="1">
              <a:off x="3014" y="2293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7" name="Line 858"/>
            <p:cNvSpPr>
              <a:spLocks noChangeShapeType="1"/>
            </p:cNvSpPr>
            <p:nvPr/>
          </p:nvSpPr>
          <p:spPr bwMode="auto">
            <a:xfrm flipH="1" flipV="1">
              <a:off x="3011" y="2291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8" name="Line 859"/>
            <p:cNvSpPr>
              <a:spLocks noChangeShapeType="1"/>
            </p:cNvSpPr>
            <p:nvPr/>
          </p:nvSpPr>
          <p:spPr bwMode="auto">
            <a:xfrm flipH="1" flipV="1">
              <a:off x="3017" y="228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9" name="Line 860"/>
            <p:cNvSpPr>
              <a:spLocks noChangeShapeType="1"/>
            </p:cNvSpPr>
            <p:nvPr/>
          </p:nvSpPr>
          <p:spPr bwMode="auto">
            <a:xfrm>
              <a:off x="3018" y="228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0" name="Line 861"/>
            <p:cNvSpPr>
              <a:spLocks noChangeShapeType="1"/>
            </p:cNvSpPr>
            <p:nvPr/>
          </p:nvSpPr>
          <p:spPr bwMode="auto">
            <a:xfrm>
              <a:off x="3017" y="228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1" name="Line 862"/>
            <p:cNvSpPr>
              <a:spLocks noChangeShapeType="1"/>
            </p:cNvSpPr>
            <p:nvPr/>
          </p:nvSpPr>
          <p:spPr bwMode="auto">
            <a:xfrm>
              <a:off x="3018" y="228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2" name="Line 863"/>
            <p:cNvSpPr>
              <a:spLocks noChangeShapeType="1"/>
            </p:cNvSpPr>
            <p:nvPr/>
          </p:nvSpPr>
          <p:spPr bwMode="auto">
            <a:xfrm>
              <a:off x="3012" y="227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3" name="Line 864"/>
            <p:cNvSpPr>
              <a:spLocks noChangeShapeType="1"/>
            </p:cNvSpPr>
            <p:nvPr/>
          </p:nvSpPr>
          <p:spPr bwMode="auto">
            <a:xfrm>
              <a:off x="3017" y="227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4" name="Line 865"/>
            <p:cNvSpPr>
              <a:spLocks noChangeShapeType="1"/>
            </p:cNvSpPr>
            <p:nvPr/>
          </p:nvSpPr>
          <p:spPr bwMode="auto">
            <a:xfrm flipH="1" flipV="1">
              <a:off x="3015" y="227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5" name="Line 866"/>
            <p:cNvSpPr>
              <a:spLocks noChangeShapeType="1"/>
            </p:cNvSpPr>
            <p:nvPr/>
          </p:nvSpPr>
          <p:spPr bwMode="auto">
            <a:xfrm flipH="1" flipV="1">
              <a:off x="3013" y="227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6" name="Line 867"/>
            <p:cNvSpPr>
              <a:spLocks noChangeShapeType="1"/>
            </p:cNvSpPr>
            <p:nvPr/>
          </p:nvSpPr>
          <p:spPr bwMode="auto">
            <a:xfrm>
              <a:off x="3010" y="227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7" name="Line 868"/>
            <p:cNvSpPr>
              <a:spLocks noChangeShapeType="1"/>
            </p:cNvSpPr>
            <p:nvPr/>
          </p:nvSpPr>
          <p:spPr bwMode="auto">
            <a:xfrm>
              <a:off x="3009" y="2266"/>
              <a:ext cx="9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8" name="Line 869"/>
            <p:cNvSpPr>
              <a:spLocks noChangeShapeType="1"/>
            </p:cNvSpPr>
            <p:nvPr/>
          </p:nvSpPr>
          <p:spPr bwMode="auto">
            <a:xfrm>
              <a:off x="3018" y="2270"/>
              <a:ext cx="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9" name="Line 870"/>
            <p:cNvSpPr>
              <a:spLocks noChangeShapeType="1"/>
            </p:cNvSpPr>
            <p:nvPr/>
          </p:nvSpPr>
          <p:spPr bwMode="auto">
            <a:xfrm>
              <a:off x="3023" y="2275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0" name="Line 871"/>
            <p:cNvSpPr>
              <a:spLocks noChangeShapeType="1"/>
            </p:cNvSpPr>
            <p:nvPr/>
          </p:nvSpPr>
          <p:spPr bwMode="auto">
            <a:xfrm flipV="1">
              <a:off x="3004" y="2267"/>
              <a:ext cx="4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1" name="Line 872"/>
            <p:cNvSpPr>
              <a:spLocks noChangeShapeType="1"/>
            </p:cNvSpPr>
            <p:nvPr/>
          </p:nvSpPr>
          <p:spPr bwMode="auto">
            <a:xfrm>
              <a:off x="3008" y="2267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2" name="Line 873"/>
            <p:cNvSpPr>
              <a:spLocks noChangeShapeType="1"/>
            </p:cNvSpPr>
            <p:nvPr/>
          </p:nvSpPr>
          <p:spPr bwMode="auto">
            <a:xfrm>
              <a:off x="3012" y="2267"/>
              <a:ext cx="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3" name="Line 874"/>
            <p:cNvSpPr>
              <a:spLocks noChangeShapeType="1"/>
            </p:cNvSpPr>
            <p:nvPr/>
          </p:nvSpPr>
          <p:spPr bwMode="auto">
            <a:xfrm>
              <a:off x="3018" y="2272"/>
              <a:ext cx="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4" name="Line 875"/>
            <p:cNvSpPr>
              <a:spLocks noChangeShapeType="1"/>
            </p:cNvSpPr>
            <p:nvPr/>
          </p:nvSpPr>
          <p:spPr bwMode="auto">
            <a:xfrm>
              <a:off x="3024" y="2283"/>
              <a:ext cx="0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5" name="Line 876"/>
            <p:cNvSpPr>
              <a:spLocks noChangeShapeType="1"/>
            </p:cNvSpPr>
            <p:nvPr/>
          </p:nvSpPr>
          <p:spPr bwMode="auto">
            <a:xfrm flipH="1" flipV="1">
              <a:off x="2983" y="2250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6" name="Line 877"/>
            <p:cNvSpPr>
              <a:spLocks noChangeShapeType="1"/>
            </p:cNvSpPr>
            <p:nvPr/>
          </p:nvSpPr>
          <p:spPr bwMode="auto">
            <a:xfrm flipH="1">
              <a:off x="2979" y="225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7" name="Line 878"/>
            <p:cNvSpPr>
              <a:spLocks noChangeShapeType="1"/>
            </p:cNvSpPr>
            <p:nvPr/>
          </p:nvSpPr>
          <p:spPr bwMode="auto">
            <a:xfrm>
              <a:off x="2979" y="225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8" name="Line 879"/>
            <p:cNvSpPr>
              <a:spLocks noChangeShapeType="1"/>
            </p:cNvSpPr>
            <p:nvPr/>
          </p:nvSpPr>
          <p:spPr bwMode="auto">
            <a:xfrm>
              <a:off x="2980" y="2256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9" name="Line 880"/>
            <p:cNvSpPr>
              <a:spLocks noChangeShapeType="1"/>
            </p:cNvSpPr>
            <p:nvPr/>
          </p:nvSpPr>
          <p:spPr bwMode="auto">
            <a:xfrm flipV="1">
              <a:off x="2985" y="2254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0" name="Line 881"/>
            <p:cNvSpPr>
              <a:spLocks noChangeShapeType="1"/>
            </p:cNvSpPr>
            <p:nvPr/>
          </p:nvSpPr>
          <p:spPr bwMode="auto">
            <a:xfrm flipH="1" flipV="1">
              <a:off x="2987" y="2251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1" name="Line 882"/>
            <p:cNvSpPr>
              <a:spLocks noChangeShapeType="1"/>
            </p:cNvSpPr>
            <p:nvPr/>
          </p:nvSpPr>
          <p:spPr bwMode="auto">
            <a:xfrm>
              <a:off x="2987" y="2251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2" name="Line 883"/>
            <p:cNvSpPr>
              <a:spLocks noChangeShapeType="1"/>
            </p:cNvSpPr>
            <p:nvPr/>
          </p:nvSpPr>
          <p:spPr bwMode="auto">
            <a:xfrm>
              <a:off x="2983" y="2250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3" name="Line 884"/>
            <p:cNvSpPr>
              <a:spLocks noChangeShapeType="1"/>
            </p:cNvSpPr>
            <p:nvPr/>
          </p:nvSpPr>
          <p:spPr bwMode="auto">
            <a:xfrm>
              <a:off x="2983" y="224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4" name="Line 885"/>
            <p:cNvSpPr>
              <a:spLocks noChangeShapeType="1"/>
            </p:cNvSpPr>
            <p:nvPr/>
          </p:nvSpPr>
          <p:spPr bwMode="auto">
            <a:xfrm>
              <a:off x="2995" y="225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5" name="Line 886"/>
            <p:cNvSpPr>
              <a:spLocks noChangeShapeType="1"/>
            </p:cNvSpPr>
            <p:nvPr/>
          </p:nvSpPr>
          <p:spPr bwMode="auto">
            <a:xfrm flipH="1">
              <a:off x="2983" y="2253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6" name="Line 887"/>
            <p:cNvSpPr>
              <a:spLocks noChangeShapeType="1"/>
            </p:cNvSpPr>
            <p:nvPr/>
          </p:nvSpPr>
          <p:spPr bwMode="auto">
            <a:xfrm flipH="1" flipV="1">
              <a:off x="2972" y="2253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7" name="Line 888"/>
            <p:cNvSpPr>
              <a:spLocks noChangeShapeType="1"/>
            </p:cNvSpPr>
            <p:nvPr/>
          </p:nvSpPr>
          <p:spPr bwMode="auto">
            <a:xfrm flipV="1">
              <a:off x="2972" y="225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8" name="Line 889"/>
            <p:cNvSpPr>
              <a:spLocks noChangeShapeType="1"/>
            </p:cNvSpPr>
            <p:nvPr/>
          </p:nvSpPr>
          <p:spPr bwMode="auto">
            <a:xfrm flipV="1">
              <a:off x="2973" y="2246"/>
              <a:ext cx="1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9" name="Line 890"/>
            <p:cNvSpPr>
              <a:spLocks noChangeShapeType="1"/>
            </p:cNvSpPr>
            <p:nvPr/>
          </p:nvSpPr>
          <p:spPr bwMode="auto">
            <a:xfrm flipH="1">
              <a:off x="3084" y="2166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0" name="Line 891"/>
            <p:cNvSpPr>
              <a:spLocks noChangeShapeType="1"/>
            </p:cNvSpPr>
            <p:nvPr/>
          </p:nvSpPr>
          <p:spPr bwMode="auto">
            <a:xfrm flipH="1" flipV="1">
              <a:off x="3059" y="2143"/>
              <a:ext cx="4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1" name="Line 892"/>
            <p:cNvSpPr>
              <a:spLocks noChangeShapeType="1"/>
            </p:cNvSpPr>
            <p:nvPr/>
          </p:nvSpPr>
          <p:spPr bwMode="auto">
            <a:xfrm flipH="1">
              <a:off x="3027" y="2119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2" name="Line 893"/>
            <p:cNvSpPr>
              <a:spLocks noChangeShapeType="1"/>
            </p:cNvSpPr>
            <p:nvPr/>
          </p:nvSpPr>
          <p:spPr bwMode="auto">
            <a:xfrm flipH="1" flipV="1">
              <a:off x="3099" y="2158"/>
              <a:ext cx="2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3" name="Line 894"/>
            <p:cNvSpPr>
              <a:spLocks noChangeShapeType="1"/>
            </p:cNvSpPr>
            <p:nvPr/>
          </p:nvSpPr>
          <p:spPr bwMode="auto">
            <a:xfrm>
              <a:off x="3099" y="215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4" name="Line 895"/>
            <p:cNvSpPr>
              <a:spLocks noChangeShapeType="1"/>
            </p:cNvSpPr>
            <p:nvPr/>
          </p:nvSpPr>
          <p:spPr bwMode="auto">
            <a:xfrm flipH="1">
              <a:off x="3098" y="216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5" name="Line 896"/>
            <p:cNvSpPr>
              <a:spLocks noChangeShapeType="1"/>
            </p:cNvSpPr>
            <p:nvPr/>
          </p:nvSpPr>
          <p:spPr bwMode="auto">
            <a:xfrm flipH="1">
              <a:off x="3089" y="2160"/>
              <a:ext cx="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6" name="Line 897"/>
            <p:cNvSpPr>
              <a:spLocks noChangeShapeType="1"/>
            </p:cNvSpPr>
            <p:nvPr/>
          </p:nvSpPr>
          <p:spPr bwMode="auto">
            <a:xfrm flipH="1" flipV="1">
              <a:off x="3064" y="2154"/>
              <a:ext cx="2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7" name="Line 898"/>
            <p:cNvSpPr>
              <a:spLocks noChangeShapeType="1"/>
            </p:cNvSpPr>
            <p:nvPr/>
          </p:nvSpPr>
          <p:spPr bwMode="auto">
            <a:xfrm flipH="1" flipV="1">
              <a:off x="3063" y="215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8" name="Line 899"/>
            <p:cNvSpPr>
              <a:spLocks noChangeShapeType="1"/>
            </p:cNvSpPr>
            <p:nvPr/>
          </p:nvSpPr>
          <p:spPr bwMode="auto">
            <a:xfrm flipV="1">
              <a:off x="3063" y="215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9" name="Line 900"/>
            <p:cNvSpPr>
              <a:spLocks noChangeShapeType="1"/>
            </p:cNvSpPr>
            <p:nvPr/>
          </p:nvSpPr>
          <p:spPr bwMode="auto">
            <a:xfrm flipH="1">
              <a:off x="3062" y="2152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0" name="Line 901"/>
            <p:cNvSpPr>
              <a:spLocks noChangeShapeType="1"/>
            </p:cNvSpPr>
            <p:nvPr/>
          </p:nvSpPr>
          <p:spPr bwMode="auto">
            <a:xfrm>
              <a:off x="3062" y="216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1" name="Line 902"/>
            <p:cNvSpPr>
              <a:spLocks noChangeShapeType="1"/>
            </p:cNvSpPr>
            <p:nvPr/>
          </p:nvSpPr>
          <p:spPr bwMode="auto">
            <a:xfrm>
              <a:off x="3062" y="217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2" name="Line 903"/>
            <p:cNvSpPr>
              <a:spLocks noChangeShapeType="1"/>
            </p:cNvSpPr>
            <p:nvPr/>
          </p:nvSpPr>
          <p:spPr bwMode="auto">
            <a:xfrm flipH="1" flipV="1">
              <a:off x="3041" y="2156"/>
              <a:ext cx="22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3" name="Line 904"/>
            <p:cNvSpPr>
              <a:spLocks noChangeShapeType="1"/>
            </p:cNvSpPr>
            <p:nvPr/>
          </p:nvSpPr>
          <p:spPr bwMode="auto">
            <a:xfrm flipH="1">
              <a:off x="3084" y="2192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4" name="Line 905"/>
            <p:cNvSpPr>
              <a:spLocks noChangeShapeType="1"/>
            </p:cNvSpPr>
            <p:nvPr/>
          </p:nvSpPr>
          <p:spPr bwMode="auto">
            <a:xfrm flipH="1" flipV="1">
              <a:off x="3041" y="2165"/>
              <a:ext cx="43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5" name="Line 906"/>
            <p:cNvSpPr>
              <a:spLocks noChangeShapeType="1"/>
            </p:cNvSpPr>
            <p:nvPr/>
          </p:nvSpPr>
          <p:spPr bwMode="auto">
            <a:xfrm>
              <a:off x="3043" y="2142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6" name="Line 907"/>
            <p:cNvSpPr>
              <a:spLocks noChangeShapeType="1"/>
            </p:cNvSpPr>
            <p:nvPr/>
          </p:nvSpPr>
          <p:spPr bwMode="auto">
            <a:xfrm>
              <a:off x="3043" y="2145"/>
              <a:ext cx="2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7" name="Line 908"/>
            <p:cNvSpPr>
              <a:spLocks noChangeShapeType="1"/>
            </p:cNvSpPr>
            <p:nvPr/>
          </p:nvSpPr>
          <p:spPr bwMode="auto">
            <a:xfrm flipH="1" flipV="1">
              <a:off x="3058" y="214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8" name="Line 909"/>
            <p:cNvSpPr>
              <a:spLocks noChangeShapeType="1"/>
            </p:cNvSpPr>
            <p:nvPr/>
          </p:nvSpPr>
          <p:spPr bwMode="auto">
            <a:xfrm flipV="1">
              <a:off x="3059" y="213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9" name="Line 910"/>
            <p:cNvSpPr>
              <a:spLocks noChangeShapeType="1"/>
            </p:cNvSpPr>
            <p:nvPr/>
          </p:nvSpPr>
          <p:spPr bwMode="auto">
            <a:xfrm>
              <a:off x="3061" y="213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0" name="Line 911"/>
            <p:cNvSpPr>
              <a:spLocks noChangeShapeType="1"/>
            </p:cNvSpPr>
            <p:nvPr/>
          </p:nvSpPr>
          <p:spPr bwMode="auto">
            <a:xfrm>
              <a:off x="3060" y="21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1" name="Line 912"/>
            <p:cNvSpPr>
              <a:spLocks noChangeShapeType="1"/>
            </p:cNvSpPr>
            <p:nvPr/>
          </p:nvSpPr>
          <p:spPr bwMode="auto">
            <a:xfrm flipH="1">
              <a:off x="3042" y="213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2" name="Line 913"/>
            <p:cNvSpPr>
              <a:spLocks noChangeShapeType="1"/>
            </p:cNvSpPr>
            <p:nvPr/>
          </p:nvSpPr>
          <p:spPr bwMode="auto">
            <a:xfrm>
              <a:off x="3041" y="213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3" name="Line 914"/>
            <p:cNvSpPr>
              <a:spLocks noChangeShapeType="1"/>
            </p:cNvSpPr>
            <p:nvPr/>
          </p:nvSpPr>
          <p:spPr bwMode="auto">
            <a:xfrm flipH="1">
              <a:off x="3032" y="211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4" name="Line 915"/>
            <p:cNvSpPr>
              <a:spLocks noChangeShapeType="1"/>
            </p:cNvSpPr>
            <p:nvPr/>
          </p:nvSpPr>
          <p:spPr bwMode="auto">
            <a:xfrm flipH="1" flipV="1">
              <a:off x="3029" y="2119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5" name="Line 916"/>
            <p:cNvSpPr>
              <a:spLocks noChangeShapeType="1"/>
            </p:cNvSpPr>
            <p:nvPr/>
          </p:nvSpPr>
          <p:spPr bwMode="auto">
            <a:xfrm>
              <a:off x="3027" y="212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6" name="Line 917"/>
            <p:cNvSpPr>
              <a:spLocks noChangeShapeType="1"/>
            </p:cNvSpPr>
            <p:nvPr/>
          </p:nvSpPr>
          <p:spPr bwMode="auto">
            <a:xfrm>
              <a:off x="3032" y="2121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7" name="Line 918"/>
            <p:cNvSpPr>
              <a:spLocks noChangeShapeType="1"/>
            </p:cNvSpPr>
            <p:nvPr/>
          </p:nvSpPr>
          <p:spPr bwMode="auto">
            <a:xfrm>
              <a:off x="3026" y="211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8" name="Line 919"/>
            <p:cNvSpPr>
              <a:spLocks noChangeShapeType="1"/>
            </p:cNvSpPr>
            <p:nvPr/>
          </p:nvSpPr>
          <p:spPr bwMode="auto">
            <a:xfrm flipH="1" flipV="1">
              <a:off x="3022" y="211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9" name="Line 920"/>
            <p:cNvSpPr>
              <a:spLocks noChangeShapeType="1"/>
            </p:cNvSpPr>
            <p:nvPr/>
          </p:nvSpPr>
          <p:spPr bwMode="auto">
            <a:xfrm flipV="1">
              <a:off x="3039" y="2131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0" name="Line 921"/>
            <p:cNvSpPr>
              <a:spLocks noChangeShapeType="1"/>
            </p:cNvSpPr>
            <p:nvPr/>
          </p:nvSpPr>
          <p:spPr bwMode="auto">
            <a:xfrm flipH="1" flipV="1">
              <a:off x="3037" y="2121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1" name="Line 922"/>
            <p:cNvSpPr>
              <a:spLocks noChangeShapeType="1"/>
            </p:cNvSpPr>
            <p:nvPr/>
          </p:nvSpPr>
          <p:spPr bwMode="auto">
            <a:xfrm>
              <a:off x="3008" y="21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2" name="Line 923"/>
            <p:cNvSpPr>
              <a:spLocks noChangeShapeType="1"/>
            </p:cNvSpPr>
            <p:nvPr/>
          </p:nvSpPr>
          <p:spPr bwMode="auto">
            <a:xfrm>
              <a:off x="3014" y="210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3" name="Line 924"/>
            <p:cNvSpPr>
              <a:spLocks noChangeShapeType="1"/>
            </p:cNvSpPr>
            <p:nvPr/>
          </p:nvSpPr>
          <p:spPr bwMode="auto">
            <a:xfrm flipV="1">
              <a:off x="3041" y="214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4" name="Line 925"/>
            <p:cNvSpPr>
              <a:spLocks noChangeShapeType="1"/>
            </p:cNvSpPr>
            <p:nvPr/>
          </p:nvSpPr>
          <p:spPr bwMode="auto">
            <a:xfrm flipV="1">
              <a:off x="3042" y="21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5" name="Line 926"/>
            <p:cNvSpPr>
              <a:spLocks noChangeShapeType="1"/>
            </p:cNvSpPr>
            <p:nvPr/>
          </p:nvSpPr>
          <p:spPr bwMode="auto">
            <a:xfrm>
              <a:off x="3271" y="2168"/>
              <a:ext cx="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6" name="Line 927"/>
            <p:cNvSpPr>
              <a:spLocks noChangeShapeType="1"/>
            </p:cNvSpPr>
            <p:nvPr/>
          </p:nvSpPr>
          <p:spPr bwMode="auto">
            <a:xfrm flipH="1">
              <a:off x="3271" y="2166"/>
              <a:ext cx="1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7" name="Line 928"/>
            <p:cNvSpPr>
              <a:spLocks noChangeShapeType="1"/>
            </p:cNvSpPr>
            <p:nvPr/>
          </p:nvSpPr>
          <p:spPr bwMode="auto">
            <a:xfrm flipV="1">
              <a:off x="3270" y="216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8" name="Line 929"/>
            <p:cNvSpPr>
              <a:spLocks noChangeShapeType="1"/>
            </p:cNvSpPr>
            <p:nvPr/>
          </p:nvSpPr>
          <p:spPr bwMode="auto">
            <a:xfrm flipV="1">
              <a:off x="3270" y="216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9" name="Line 930"/>
            <p:cNvSpPr>
              <a:spLocks noChangeShapeType="1"/>
            </p:cNvSpPr>
            <p:nvPr/>
          </p:nvSpPr>
          <p:spPr bwMode="auto">
            <a:xfrm>
              <a:off x="3287" y="216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0" name="Line 931"/>
            <p:cNvSpPr>
              <a:spLocks noChangeShapeType="1"/>
            </p:cNvSpPr>
            <p:nvPr/>
          </p:nvSpPr>
          <p:spPr bwMode="auto">
            <a:xfrm flipV="1">
              <a:off x="3287" y="216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1" name="Line 932"/>
            <p:cNvSpPr>
              <a:spLocks noChangeShapeType="1"/>
            </p:cNvSpPr>
            <p:nvPr/>
          </p:nvSpPr>
          <p:spPr bwMode="auto">
            <a:xfrm flipH="1" flipV="1">
              <a:off x="3285" y="216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2" name="Line 933"/>
            <p:cNvSpPr>
              <a:spLocks noChangeShapeType="1"/>
            </p:cNvSpPr>
            <p:nvPr/>
          </p:nvSpPr>
          <p:spPr bwMode="auto">
            <a:xfrm flipH="1" flipV="1">
              <a:off x="3283" y="216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3" name="Line 934"/>
            <p:cNvSpPr>
              <a:spLocks noChangeShapeType="1"/>
            </p:cNvSpPr>
            <p:nvPr/>
          </p:nvSpPr>
          <p:spPr bwMode="auto">
            <a:xfrm flipH="1">
              <a:off x="3270" y="216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4" name="Line 935"/>
            <p:cNvSpPr>
              <a:spLocks noChangeShapeType="1"/>
            </p:cNvSpPr>
            <p:nvPr/>
          </p:nvSpPr>
          <p:spPr bwMode="auto">
            <a:xfrm>
              <a:off x="3270" y="216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5" name="Line 936"/>
            <p:cNvSpPr>
              <a:spLocks noChangeShapeType="1"/>
            </p:cNvSpPr>
            <p:nvPr/>
          </p:nvSpPr>
          <p:spPr bwMode="auto">
            <a:xfrm>
              <a:off x="3290" y="217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6" name="Line 937"/>
            <p:cNvSpPr>
              <a:spLocks noChangeShapeType="1"/>
            </p:cNvSpPr>
            <p:nvPr/>
          </p:nvSpPr>
          <p:spPr bwMode="auto">
            <a:xfrm flipH="1" flipV="1">
              <a:off x="3289" y="216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7" name="Line 938"/>
            <p:cNvSpPr>
              <a:spLocks noChangeShapeType="1"/>
            </p:cNvSpPr>
            <p:nvPr/>
          </p:nvSpPr>
          <p:spPr bwMode="auto">
            <a:xfrm flipH="1">
              <a:off x="3282" y="2164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8" name="Line 939"/>
            <p:cNvSpPr>
              <a:spLocks noChangeShapeType="1"/>
            </p:cNvSpPr>
            <p:nvPr/>
          </p:nvSpPr>
          <p:spPr bwMode="auto">
            <a:xfrm flipH="1">
              <a:off x="3284" y="2165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9" name="Line 940"/>
            <p:cNvSpPr>
              <a:spLocks noChangeShapeType="1"/>
            </p:cNvSpPr>
            <p:nvPr/>
          </p:nvSpPr>
          <p:spPr bwMode="auto">
            <a:xfrm flipH="1" flipV="1">
              <a:off x="3287" y="216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0" name="Line 941"/>
            <p:cNvSpPr>
              <a:spLocks noChangeShapeType="1"/>
            </p:cNvSpPr>
            <p:nvPr/>
          </p:nvSpPr>
          <p:spPr bwMode="auto">
            <a:xfrm>
              <a:off x="3278" y="2164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1" name="Line 942"/>
            <p:cNvSpPr>
              <a:spLocks noChangeShapeType="1"/>
            </p:cNvSpPr>
            <p:nvPr/>
          </p:nvSpPr>
          <p:spPr bwMode="auto">
            <a:xfrm flipV="1">
              <a:off x="3266" y="21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2" name="Line 943"/>
            <p:cNvSpPr>
              <a:spLocks noChangeShapeType="1"/>
            </p:cNvSpPr>
            <p:nvPr/>
          </p:nvSpPr>
          <p:spPr bwMode="auto">
            <a:xfrm flipV="1">
              <a:off x="3268" y="216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3" name="Line 944"/>
            <p:cNvSpPr>
              <a:spLocks noChangeShapeType="1"/>
            </p:cNvSpPr>
            <p:nvPr/>
          </p:nvSpPr>
          <p:spPr bwMode="auto">
            <a:xfrm flipH="1">
              <a:off x="3270" y="216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4" name="Line 945"/>
            <p:cNvSpPr>
              <a:spLocks noChangeShapeType="1"/>
            </p:cNvSpPr>
            <p:nvPr/>
          </p:nvSpPr>
          <p:spPr bwMode="auto">
            <a:xfrm flipV="1">
              <a:off x="3272" y="216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5" name="Line 946"/>
            <p:cNvSpPr>
              <a:spLocks noChangeShapeType="1"/>
            </p:cNvSpPr>
            <p:nvPr/>
          </p:nvSpPr>
          <p:spPr bwMode="auto">
            <a:xfrm flipH="1">
              <a:off x="3275" y="216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6" name="Line 947"/>
            <p:cNvSpPr>
              <a:spLocks noChangeShapeType="1"/>
            </p:cNvSpPr>
            <p:nvPr/>
          </p:nvSpPr>
          <p:spPr bwMode="auto">
            <a:xfrm flipH="1" flipV="1">
              <a:off x="3271" y="2173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7" name="Line 948"/>
            <p:cNvSpPr>
              <a:spLocks noChangeShapeType="1"/>
            </p:cNvSpPr>
            <p:nvPr/>
          </p:nvSpPr>
          <p:spPr bwMode="auto">
            <a:xfrm flipV="1">
              <a:off x="3271" y="217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8" name="Line 949"/>
            <p:cNvSpPr>
              <a:spLocks noChangeShapeType="1"/>
            </p:cNvSpPr>
            <p:nvPr/>
          </p:nvSpPr>
          <p:spPr bwMode="auto">
            <a:xfrm flipV="1">
              <a:off x="3271" y="2167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9" name="Line 950"/>
            <p:cNvSpPr>
              <a:spLocks noChangeShapeType="1"/>
            </p:cNvSpPr>
            <p:nvPr/>
          </p:nvSpPr>
          <p:spPr bwMode="auto">
            <a:xfrm>
              <a:off x="3278" y="2167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0" name="Line 951"/>
            <p:cNvSpPr>
              <a:spLocks noChangeShapeType="1"/>
            </p:cNvSpPr>
            <p:nvPr/>
          </p:nvSpPr>
          <p:spPr bwMode="auto">
            <a:xfrm>
              <a:off x="3286" y="217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1" name="Line 952"/>
            <p:cNvSpPr>
              <a:spLocks noChangeShapeType="1"/>
            </p:cNvSpPr>
            <p:nvPr/>
          </p:nvSpPr>
          <p:spPr bwMode="auto">
            <a:xfrm flipH="1">
              <a:off x="3278" y="2173"/>
              <a:ext cx="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2" name="Line 953"/>
            <p:cNvSpPr>
              <a:spLocks noChangeShapeType="1"/>
            </p:cNvSpPr>
            <p:nvPr/>
          </p:nvSpPr>
          <p:spPr bwMode="auto">
            <a:xfrm flipH="1">
              <a:off x="3273" y="2170"/>
              <a:ext cx="1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3" name="Line 954"/>
            <p:cNvSpPr>
              <a:spLocks noChangeShapeType="1"/>
            </p:cNvSpPr>
            <p:nvPr/>
          </p:nvSpPr>
          <p:spPr bwMode="auto">
            <a:xfrm flipH="1" flipV="1">
              <a:off x="3270" y="2170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4" name="Line 955"/>
            <p:cNvSpPr>
              <a:spLocks noChangeShapeType="1"/>
            </p:cNvSpPr>
            <p:nvPr/>
          </p:nvSpPr>
          <p:spPr bwMode="auto">
            <a:xfrm flipH="1">
              <a:off x="3051" y="2414"/>
              <a:ext cx="5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5" name="Line 956"/>
            <p:cNvSpPr>
              <a:spLocks noChangeShapeType="1"/>
            </p:cNvSpPr>
            <p:nvPr/>
          </p:nvSpPr>
          <p:spPr bwMode="auto">
            <a:xfrm flipH="1">
              <a:off x="3047" y="2425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6" name="Line 957"/>
            <p:cNvSpPr>
              <a:spLocks noChangeShapeType="1"/>
            </p:cNvSpPr>
            <p:nvPr/>
          </p:nvSpPr>
          <p:spPr bwMode="auto">
            <a:xfrm flipH="1">
              <a:off x="3045" y="242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7" name="Line 958"/>
            <p:cNvSpPr>
              <a:spLocks noChangeShapeType="1"/>
            </p:cNvSpPr>
            <p:nvPr/>
          </p:nvSpPr>
          <p:spPr bwMode="auto">
            <a:xfrm>
              <a:off x="3052" y="2412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8" name="Line 959"/>
            <p:cNvSpPr>
              <a:spLocks noChangeShapeType="1"/>
            </p:cNvSpPr>
            <p:nvPr/>
          </p:nvSpPr>
          <p:spPr bwMode="auto">
            <a:xfrm flipH="1" flipV="1">
              <a:off x="3053" y="241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9" name="Line 960"/>
            <p:cNvSpPr>
              <a:spLocks noChangeShapeType="1"/>
            </p:cNvSpPr>
            <p:nvPr/>
          </p:nvSpPr>
          <p:spPr bwMode="auto">
            <a:xfrm flipH="1">
              <a:off x="3053" y="2413"/>
              <a:ext cx="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0" name="Line 961"/>
            <p:cNvSpPr>
              <a:spLocks noChangeShapeType="1"/>
            </p:cNvSpPr>
            <p:nvPr/>
          </p:nvSpPr>
          <p:spPr bwMode="auto">
            <a:xfrm flipH="1" flipV="1">
              <a:off x="3048" y="2417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1" name="Line 962"/>
            <p:cNvSpPr>
              <a:spLocks noChangeShapeType="1"/>
            </p:cNvSpPr>
            <p:nvPr/>
          </p:nvSpPr>
          <p:spPr bwMode="auto">
            <a:xfrm flipV="1">
              <a:off x="3056" y="241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2" name="Line 963"/>
            <p:cNvSpPr>
              <a:spLocks noChangeShapeType="1"/>
            </p:cNvSpPr>
            <p:nvPr/>
          </p:nvSpPr>
          <p:spPr bwMode="auto">
            <a:xfrm flipV="1">
              <a:off x="3057" y="240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3" name="Line 964"/>
            <p:cNvSpPr>
              <a:spLocks noChangeShapeType="1"/>
            </p:cNvSpPr>
            <p:nvPr/>
          </p:nvSpPr>
          <p:spPr bwMode="auto">
            <a:xfrm flipH="1">
              <a:off x="3048" y="2421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4" name="Line 965"/>
            <p:cNvSpPr>
              <a:spLocks noChangeShapeType="1"/>
            </p:cNvSpPr>
            <p:nvPr/>
          </p:nvSpPr>
          <p:spPr bwMode="auto">
            <a:xfrm flipH="1" flipV="1">
              <a:off x="3046" y="2421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5" name="Line 966"/>
            <p:cNvSpPr>
              <a:spLocks noChangeShapeType="1"/>
            </p:cNvSpPr>
            <p:nvPr/>
          </p:nvSpPr>
          <p:spPr bwMode="auto">
            <a:xfrm flipH="1">
              <a:off x="3053" y="2410"/>
              <a:ext cx="2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6" name="Line 967"/>
            <p:cNvSpPr>
              <a:spLocks noChangeShapeType="1"/>
            </p:cNvSpPr>
            <p:nvPr/>
          </p:nvSpPr>
          <p:spPr bwMode="auto">
            <a:xfrm flipH="1">
              <a:off x="3045" y="2421"/>
              <a:ext cx="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7" name="Line 968"/>
            <p:cNvSpPr>
              <a:spLocks noChangeShapeType="1"/>
            </p:cNvSpPr>
            <p:nvPr/>
          </p:nvSpPr>
          <p:spPr bwMode="auto">
            <a:xfrm flipH="1">
              <a:off x="3041" y="230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8" name="Line 969"/>
            <p:cNvSpPr>
              <a:spLocks noChangeShapeType="1"/>
            </p:cNvSpPr>
            <p:nvPr/>
          </p:nvSpPr>
          <p:spPr bwMode="auto">
            <a:xfrm flipH="1">
              <a:off x="3026" y="22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9" name="Line 970"/>
            <p:cNvSpPr>
              <a:spLocks noChangeShapeType="1"/>
            </p:cNvSpPr>
            <p:nvPr/>
          </p:nvSpPr>
          <p:spPr bwMode="auto">
            <a:xfrm flipH="1">
              <a:off x="3029" y="228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0" name="Line 971"/>
            <p:cNvSpPr>
              <a:spLocks noChangeShapeType="1"/>
            </p:cNvSpPr>
            <p:nvPr/>
          </p:nvSpPr>
          <p:spPr bwMode="auto">
            <a:xfrm>
              <a:off x="3036" y="229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1" name="Line 972"/>
            <p:cNvSpPr>
              <a:spLocks noChangeShapeType="1"/>
            </p:cNvSpPr>
            <p:nvPr/>
          </p:nvSpPr>
          <p:spPr bwMode="auto">
            <a:xfrm>
              <a:off x="3036" y="229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2" name="Line 973"/>
            <p:cNvSpPr>
              <a:spLocks noChangeShapeType="1"/>
            </p:cNvSpPr>
            <p:nvPr/>
          </p:nvSpPr>
          <p:spPr bwMode="auto">
            <a:xfrm>
              <a:off x="3034" y="228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3" name="Line 974"/>
            <p:cNvSpPr>
              <a:spLocks noChangeShapeType="1"/>
            </p:cNvSpPr>
            <p:nvPr/>
          </p:nvSpPr>
          <p:spPr bwMode="auto">
            <a:xfrm>
              <a:off x="3034" y="2288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4" name="Line 975"/>
            <p:cNvSpPr>
              <a:spLocks noChangeShapeType="1"/>
            </p:cNvSpPr>
            <p:nvPr/>
          </p:nvSpPr>
          <p:spPr bwMode="auto">
            <a:xfrm flipV="1">
              <a:off x="3038" y="229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5" name="Line 976"/>
            <p:cNvSpPr>
              <a:spLocks noChangeShapeType="1"/>
            </p:cNvSpPr>
            <p:nvPr/>
          </p:nvSpPr>
          <p:spPr bwMode="auto">
            <a:xfrm>
              <a:off x="3038" y="229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6" name="Line 977"/>
            <p:cNvSpPr>
              <a:spLocks noChangeShapeType="1"/>
            </p:cNvSpPr>
            <p:nvPr/>
          </p:nvSpPr>
          <p:spPr bwMode="auto">
            <a:xfrm>
              <a:off x="3038" y="229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7" name="Line 978"/>
            <p:cNvSpPr>
              <a:spLocks noChangeShapeType="1"/>
            </p:cNvSpPr>
            <p:nvPr/>
          </p:nvSpPr>
          <p:spPr bwMode="auto">
            <a:xfrm flipH="1" flipV="1">
              <a:off x="3033" y="228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8" name="Line 979"/>
            <p:cNvSpPr>
              <a:spLocks noChangeShapeType="1"/>
            </p:cNvSpPr>
            <p:nvPr/>
          </p:nvSpPr>
          <p:spPr bwMode="auto">
            <a:xfrm flipH="1">
              <a:off x="3031" y="228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9" name="Line 980"/>
            <p:cNvSpPr>
              <a:spLocks noChangeShapeType="1"/>
            </p:cNvSpPr>
            <p:nvPr/>
          </p:nvSpPr>
          <p:spPr bwMode="auto">
            <a:xfrm>
              <a:off x="3027" y="2279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0" name="Line 981"/>
            <p:cNvSpPr>
              <a:spLocks noChangeShapeType="1"/>
            </p:cNvSpPr>
            <p:nvPr/>
          </p:nvSpPr>
          <p:spPr bwMode="auto">
            <a:xfrm>
              <a:off x="3038" y="2281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1" name="Line 982"/>
            <p:cNvSpPr>
              <a:spLocks noChangeShapeType="1"/>
            </p:cNvSpPr>
            <p:nvPr/>
          </p:nvSpPr>
          <p:spPr bwMode="auto">
            <a:xfrm>
              <a:off x="3041" y="2286"/>
              <a:ext cx="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2" name="Line 983"/>
            <p:cNvSpPr>
              <a:spLocks noChangeShapeType="1"/>
            </p:cNvSpPr>
            <p:nvPr/>
          </p:nvSpPr>
          <p:spPr bwMode="auto">
            <a:xfrm flipH="1">
              <a:off x="3043" y="2292"/>
              <a:ext cx="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3" name="Line 984"/>
            <p:cNvSpPr>
              <a:spLocks noChangeShapeType="1"/>
            </p:cNvSpPr>
            <p:nvPr/>
          </p:nvSpPr>
          <p:spPr bwMode="auto">
            <a:xfrm flipV="1">
              <a:off x="3025" y="2279"/>
              <a:ext cx="4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4" name="Line 985"/>
            <p:cNvSpPr>
              <a:spLocks noChangeShapeType="1"/>
            </p:cNvSpPr>
            <p:nvPr/>
          </p:nvSpPr>
          <p:spPr bwMode="auto">
            <a:xfrm>
              <a:off x="3029" y="2279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5" name="Line 986"/>
            <p:cNvSpPr>
              <a:spLocks noChangeShapeType="1"/>
            </p:cNvSpPr>
            <p:nvPr/>
          </p:nvSpPr>
          <p:spPr bwMode="auto">
            <a:xfrm>
              <a:off x="3031" y="2279"/>
              <a:ext cx="9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6" name="Line 987"/>
            <p:cNvSpPr>
              <a:spLocks noChangeShapeType="1"/>
            </p:cNvSpPr>
            <p:nvPr/>
          </p:nvSpPr>
          <p:spPr bwMode="auto">
            <a:xfrm>
              <a:off x="3040" y="2287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7" name="Line 988"/>
            <p:cNvSpPr>
              <a:spLocks noChangeShapeType="1"/>
            </p:cNvSpPr>
            <p:nvPr/>
          </p:nvSpPr>
          <p:spPr bwMode="auto">
            <a:xfrm flipH="1">
              <a:off x="3036" y="2295"/>
              <a:ext cx="7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8" name="Line 989"/>
            <p:cNvSpPr>
              <a:spLocks noChangeShapeType="1"/>
            </p:cNvSpPr>
            <p:nvPr/>
          </p:nvSpPr>
          <p:spPr bwMode="auto">
            <a:xfrm flipH="1" flipV="1">
              <a:off x="3031" y="2303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9" name="Line 990"/>
            <p:cNvSpPr>
              <a:spLocks noChangeShapeType="1"/>
            </p:cNvSpPr>
            <p:nvPr/>
          </p:nvSpPr>
          <p:spPr bwMode="auto">
            <a:xfrm>
              <a:off x="2902" y="199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0" name="Line 991"/>
            <p:cNvSpPr>
              <a:spLocks noChangeShapeType="1"/>
            </p:cNvSpPr>
            <p:nvPr/>
          </p:nvSpPr>
          <p:spPr bwMode="auto">
            <a:xfrm flipH="1">
              <a:off x="2900" y="1991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1" name="Line 992"/>
            <p:cNvSpPr>
              <a:spLocks noChangeShapeType="1"/>
            </p:cNvSpPr>
            <p:nvPr/>
          </p:nvSpPr>
          <p:spPr bwMode="auto">
            <a:xfrm>
              <a:off x="2900" y="199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2" name="Line 993"/>
            <p:cNvSpPr>
              <a:spLocks noChangeShapeType="1"/>
            </p:cNvSpPr>
            <p:nvPr/>
          </p:nvSpPr>
          <p:spPr bwMode="auto">
            <a:xfrm>
              <a:off x="2900" y="199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3" name="Line 994"/>
            <p:cNvSpPr>
              <a:spLocks noChangeShapeType="1"/>
            </p:cNvSpPr>
            <p:nvPr/>
          </p:nvSpPr>
          <p:spPr bwMode="auto">
            <a:xfrm flipH="1" flipV="1">
              <a:off x="2898" y="199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4" name="Line 995"/>
            <p:cNvSpPr>
              <a:spLocks noChangeShapeType="1"/>
            </p:cNvSpPr>
            <p:nvPr/>
          </p:nvSpPr>
          <p:spPr bwMode="auto">
            <a:xfrm flipV="1">
              <a:off x="2898" y="199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5" name="Line 996"/>
            <p:cNvSpPr>
              <a:spLocks noChangeShapeType="1"/>
            </p:cNvSpPr>
            <p:nvPr/>
          </p:nvSpPr>
          <p:spPr bwMode="auto">
            <a:xfrm flipV="1">
              <a:off x="2901" y="199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6" name="Line 997"/>
            <p:cNvSpPr>
              <a:spLocks noChangeShapeType="1"/>
            </p:cNvSpPr>
            <p:nvPr/>
          </p:nvSpPr>
          <p:spPr bwMode="auto">
            <a:xfrm>
              <a:off x="2901" y="199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7" name="Line 998"/>
            <p:cNvSpPr>
              <a:spLocks noChangeShapeType="1"/>
            </p:cNvSpPr>
            <p:nvPr/>
          </p:nvSpPr>
          <p:spPr bwMode="auto">
            <a:xfrm flipV="1">
              <a:off x="2898" y="199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8" name="Line 999"/>
            <p:cNvSpPr>
              <a:spLocks noChangeShapeType="1"/>
            </p:cNvSpPr>
            <p:nvPr/>
          </p:nvSpPr>
          <p:spPr bwMode="auto">
            <a:xfrm flipH="1" flipV="1">
              <a:off x="2896" y="1990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9" name="Line 1000"/>
            <p:cNvSpPr>
              <a:spLocks noChangeShapeType="1"/>
            </p:cNvSpPr>
            <p:nvPr/>
          </p:nvSpPr>
          <p:spPr bwMode="auto">
            <a:xfrm>
              <a:off x="2896" y="199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0" name="Line 1001"/>
            <p:cNvSpPr>
              <a:spLocks noChangeShapeType="1"/>
            </p:cNvSpPr>
            <p:nvPr/>
          </p:nvSpPr>
          <p:spPr bwMode="auto">
            <a:xfrm>
              <a:off x="2896" y="199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1" name="Line 1002"/>
            <p:cNvSpPr>
              <a:spLocks noChangeShapeType="1"/>
            </p:cNvSpPr>
            <p:nvPr/>
          </p:nvSpPr>
          <p:spPr bwMode="auto">
            <a:xfrm flipH="1">
              <a:off x="2896" y="199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2" name="Line 1003"/>
            <p:cNvSpPr>
              <a:spLocks noChangeShapeType="1"/>
            </p:cNvSpPr>
            <p:nvPr/>
          </p:nvSpPr>
          <p:spPr bwMode="auto">
            <a:xfrm flipV="1">
              <a:off x="2896" y="199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3" name="Line 1004"/>
            <p:cNvSpPr>
              <a:spLocks noChangeShapeType="1"/>
            </p:cNvSpPr>
            <p:nvPr/>
          </p:nvSpPr>
          <p:spPr bwMode="auto">
            <a:xfrm flipH="1">
              <a:off x="2894" y="199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4" name="Line 1005"/>
            <p:cNvSpPr>
              <a:spLocks noChangeShapeType="1"/>
            </p:cNvSpPr>
            <p:nvPr/>
          </p:nvSpPr>
          <p:spPr bwMode="auto">
            <a:xfrm>
              <a:off x="2894" y="199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5" name="Line 1006"/>
            <p:cNvSpPr>
              <a:spLocks noChangeShapeType="1"/>
            </p:cNvSpPr>
            <p:nvPr/>
          </p:nvSpPr>
          <p:spPr bwMode="auto">
            <a:xfrm flipV="1">
              <a:off x="2896" y="199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6" name="Line 1007"/>
            <p:cNvSpPr>
              <a:spLocks noChangeShapeType="1"/>
            </p:cNvSpPr>
            <p:nvPr/>
          </p:nvSpPr>
          <p:spPr bwMode="auto">
            <a:xfrm flipH="1">
              <a:off x="2902" y="199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7" name="Line 1008"/>
            <p:cNvSpPr>
              <a:spLocks noChangeShapeType="1"/>
            </p:cNvSpPr>
            <p:nvPr/>
          </p:nvSpPr>
          <p:spPr bwMode="auto">
            <a:xfrm>
              <a:off x="2900" y="199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3" name="Group 1210"/>
          <p:cNvGrpSpPr>
            <a:grpSpLocks/>
          </p:cNvGrpSpPr>
          <p:nvPr/>
        </p:nvGrpSpPr>
        <p:grpSpPr bwMode="auto">
          <a:xfrm>
            <a:off x="3863713" y="2802171"/>
            <a:ext cx="1006475" cy="830262"/>
            <a:chOff x="2504" y="1781"/>
            <a:chExt cx="634" cy="523"/>
          </a:xfrm>
        </p:grpSpPr>
        <p:sp>
          <p:nvSpPr>
            <p:cNvPr id="2888" name="Line 1010"/>
            <p:cNvSpPr>
              <a:spLocks noChangeShapeType="1"/>
            </p:cNvSpPr>
            <p:nvPr/>
          </p:nvSpPr>
          <p:spPr bwMode="auto">
            <a:xfrm flipH="1">
              <a:off x="2901" y="199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9" name="Line 1011"/>
            <p:cNvSpPr>
              <a:spLocks noChangeShapeType="1"/>
            </p:cNvSpPr>
            <p:nvPr/>
          </p:nvSpPr>
          <p:spPr bwMode="auto">
            <a:xfrm flipV="1">
              <a:off x="2907" y="199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0" name="Line 1012"/>
            <p:cNvSpPr>
              <a:spLocks noChangeShapeType="1"/>
            </p:cNvSpPr>
            <p:nvPr/>
          </p:nvSpPr>
          <p:spPr bwMode="auto">
            <a:xfrm>
              <a:off x="2891" y="1997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1" name="Line 1013"/>
            <p:cNvSpPr>
              <a:spLocks noChangeShapeType="1"/>
            </p:cNvSpPr>
            <p:nvPr/>
          </p:nvSpPr>
          <p:spPr bwMode="auto">
            <a:xfrm flipV="1">
              <a:off x="2898" y="1990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2" name="Line 1014"/>
            <p:cNvSpPr>
              <a:spLocks noChangeShapeType="1"/>
            </p:cNvSpPr>
            <p:nvPr/>
          </p:nvSpPr>
          <p:spPr bwMode="auto">
            <a:xfrm flipH="1">
              <a:off x="2894" y="199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3" name="Line 1015"/>
            <p:cNvSpPr>
              <a:spLocks noChangeShapeType="1"/>
            </p:cNvSpPr>
            <p:nvPr/>
          </p:nvSpPr>
          <p:spPr bwMode="auto">
            <a:xfrm>
              <a:off x="2894" y="199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4" name="Line 1016"/>
            <p:cNvSpPr>
              <a:spLocks noChangeShapeType="1"/>
            </p:cNvSpPr>
            <p:nvPr/>
          </p:nvSpPr>
          <p:spPr bwMode="auto">
            <a:xfrm>
              <a:off x="2889" y="199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5" name="Line 1017"/>
            <p:cNvSpPr>
              <a:spLocks noChangeShapeType="1"/>
            </p:cNvSpPr>
            <p:nvPr/>
          </p:nvSpPr>
          <p:spPr bwMode="auto">
            <a:xfrm flipH="1">
              <a:off x="2897" y="1994"/>
              <a:ext cx="1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6" name="Line 1018"/>
            <p:cNvSpPr>
              <a:spLocks noChangeShapeType="1"/>
            </p:cNvSpPr>
            <p:nvPr/>
          </p:nvSpPr>
          <p:spPr bwMode="auto">
            <a:xfrm flipH="1" flipV="1">
              <a:off x="2889" y="1993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7" name="Line 1019"/>
            <p:cNvSpPr>
              <a:spLocks noChangeShapeType="1"/>
            </p:cNvSpPr>
            <p:nvPr/>
          </p:nvSpPr>
          <p:spPr bwMode="auto">
            <a:xfrm flipH="1" flipV="1">
              <a:off x="2889" y="1994"/>
              <a:ext cx="9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8" name="Line 1020"/>
            <p:cNvSpPr>
              <a:spLocks noChangeShapeType="1"/>
            </p:cNvSpPr>
            <p:nvPr/>
          </p:nvSpPr>
          <p:spPr bwMode="auto">
            <a:xfrm flipV="1">
              <a:off x="2889" y="199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9" name="Line 1021"/>
            <p:cNvSpPr>
              <a:spLocks noChangeShapeType="1"/>
            </p:cNvSpPr>
            <p:nvPr/>
          </p:nvSpPr>
          <p:spPr bwMode="auto">
            <a:xfrm flipV="1">
              <a:off x="2889" y="1988"/>
              <a:ext cx="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0" name="Line 1022"/>
            <p:cNvSpPr>
              <a:spLocks noChangeShapeType="1"/>
            </p:cNvSpPr>
            <p:nvPr/>
          </p:nvSpPr>
          <p:spPr bwMode="auto">
            <a:xfrm>
              <a:off x="2898" y="1988"/>
              <a:ext cx="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1" name="Line 1023"/>
            <p:cNvSpPr>
              <a:spLocks noChangeShapeType="1"/>
            </p:cNvSpPr>
            <p:nvPr/>
          </p:nvSpPr>
          <p:spPr bwMode="auto">
            <a:xfrm flipH="1">
              <a:off x="2905" y="199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2" name="Line 1024"/>
            <p:cNvSpPr>
              <a:spLocks noChangeShapeType="1"/>
            </p:cNvSpPr>
            <p:nvPr/>
          </p:nvSpPr>
          <p:spPr bwMode="auto">
            <a:xfrm flipH="1">
              <a:off x="2898" y="1994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3" name="Line 1025"/>
            <p:cNvSpPr>
              <a:spLocks noChangeShapeType="1"/>
            </p:cNvSpPr>
            <p:nvPr/>
          </p:nvSpPr>
          <p:spPr bwMode="auto">
            <a:xfrm flipH="1" flipV="1">
              <a:off x="3114" y="2259"/>
              <a:ext cx="9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4" name="Line 1026"/>
            <p:cNvSpPr>
              <a:spLocks noChangeShapeType="1"/>
            </p:cNvSpPr>
            <p:nvPr/>
          </p:nvSpPr>
          <p:spPr bwMode="auto">
            <a:xfrm flipH="1" flipV="1">
              <a:off x="3105" y="2256"/>
              <a:ext cx="9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5" name="Line 1027"/>
            <p:cNvSpPr>
              <a:spLocks noChangeShapeType="1"/>
            </p:cNvSpPr>
            <p:nvPr/>
          </p:nvSpPr>
          <p:spPr bwMode="auto">
            <a:xfrm>
              <a:off x="3120" y="2249"/>
              <a:ext cx="16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6" name="Line 1028"/>
            <p:cNvSpPr>
              <a:spLocks noChangeShapeType="1"/>
            </p:cNvSpPr>
            <p:nvPr/>
          </p:nvSpPr>
          <p:spPr bwMode="auto">
            <a:xfrm flipH="1">
              <a:off x="3103" y="2292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7" name="Line 1029"/>
            <p:cNvSpPr>
              <a:spLocks noChangeShapeType="1"/>
            </p:cNvSpPr>
            <p:nvPr/>
          </p:nvSpPr>
          <p:spPr bwMode="auto">
            <a:xfrm flipH="1" flipV="1">
              <a:off x="3121" y="2223"/>
              <a:ext cx="1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8" name="Line 1030"/>
            <p:cNvSpPr>
              <a:spLocks noChangeShapeType="1"/>
            </p:cNvSpPr>
            <p:nvPr/>
          </p:nvSpPr>
          <p:spPr bwMode="auto">
            <a:xfrm flipH="1" flipV="1">
              <a:off x="3095" y="2209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9" name="Line 1031"/>
            <p:cNvSpPr>
              <a:spLocks noChangeShapeType="1"/>
            </p:cNvSpPr>
            <p:nvPr/>
          </p:nvSpPr>
          <p:spPr bwMode="auto">
            <a:xfrm flipH="1" flipV="1">
              <a:off x="3102" y="2260"/>
              <a:ext cx="8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0" name="Line 1032"/>
            <p:cNvSpPr>
              <a:spLocks noChangeShapeType="1"/>
            </p:cNvSpPr>
            <p:nvPr/>
          </p:nvSpPr>
          <p:spPr bwMode="auto">
            <a:xfrm flipH="1">
              <a:off x="3088" y="226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1" name="Line 1033"/>
            <p:cNvSpPr>
              <a:spLocks noChangeShapeType="1"/>
            </p:cNvSpPr>
            <p:nvPr/>
          </p:nvSpPr>
          <p:spPr bwMode="auto">
            <a:xfrm flipH="1">
              <a:off x="3072" y="2250"/>
              <a:ext cx="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2" name="Line 1034"/>
            <p:cNvSpPr>
              <a:spLocks noChangeShapeType="1"/>
            </p:cNvSpPr>
            <p:nvPr/>
          </p:nvSpPr>
          <p:spPr bwMode="auto">
            <a:xfrm flipH="1" flipV="1">
              <a:off x="3034" y="2246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3" name="Line 1035"/>
            <p:cNvSpPr>
              <a:spLocks noChangeShapeType="1"/>
            </p:cNvSpPr>
            <p:nvPr/>
          </p:nvSpPr>
          <p:spPr bwMode="auto">
            <a:xfrm flipV="1">
              <a:off x="3063" y="2223"/>
              <a:ext cx="1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4" name="Line 1036"/>
            <p:cNvSpPr>
              <a:spLocks noChangeShapeType="1"/>
            </p:cNvSpPr>
            <p:nvPr/>
          </p:nvSpPr>
          <p:spPr bwMode="auto">
            <a:xfrm flipV="1">
              <a:off x="3060" y="2229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5" name="Line 1037"/>
            <p:cNvSpPr>
              <a:spLocks noChangeShapeType="1"/>
            </p:cNvSpPr>
            <p:nvPr/>
          </p:nvSpPr>
          <p:spPr bwMode="auto">
            <a:xfrm flipH="1">
              <a:off x="3046" y="2237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6" name="Line 1038"/>
            <p:cNvSpPr>
              <a:spLocks noChangeShapeType="1"/>
            </p:cNvSpPr>
            <p:nvPr/>
          </p:nvSpPr>
          <p:spPr bwMode="auto">
            <a:xfrm>
              <a:off x="3064" y="2244"/>
              <a:ext cx="5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7" name="Line 1039"/>
            <p:cNvSpPr>
              <a:spLocks noChangeShapeType="1"/>
            </p:cNvSpPr>
            <p:nvPr/>
          </p:nvSpPr>
          <p:spPr bwMode="auto">
            <a:xfrm flipV="1">
              <a:off x="3051" y="2232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8" name="Line 1040"/>
            <p:cNvSpPr>
              <a:spLocks noChangeShapeType="1"/>
            </p:cNvSpPr>
            <p:nvPr/>
          </p:nvSpPr>
          <p:spPr bwMode="auto">
            <a:xfrm>
              <a:off x="3055" y="2232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9" name="Line 1041"/>
            <p:cNvSpPr>
              <a:spLocks noChangeShapeType="1"/>
            </p:cNvSpPr>
            <p:nvPr/>
          </p:nvSpPr>
          <p:spPr bwMode="auto">
            <a:xfrm flipV="1">
              <a:off x="3086" y="2269"/>
              <a:ext cx="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0" name="Line 1042"/>
            <p:cNvSpPr>
              <a:spLocks noChangeShapeType="1"/>
            </p:cNvSpPr>
            <p:nvPr/>
          </p:nvSpPr>
          <p:spPr bwMode="auto">
            <a:xfrm flipV="1">
              <a:off x="3102" y="225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1" name="Line 1043"/>
            <p:cNvSpPr>
              <a:spLocks noChangeShapeType="1"/>
            </p:cNvSpPr>
            <p:nvPr/>
          </p:nvSpPr>
          <p:spPr bwMode="auto">
            <a:xfrm>
              <a:off x="3116" y="2266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2" name="Line 1044"/>
            <p:cNvSpPr>
              <a:spLocks noChangeShapeType="1"/>
            </p:cNvSpPr>
            <p:nvPr/>
          </p:nvSpPr>
          <p:spPr bwMode="auto">
            <a:xfrm flipV="1">
              <a:off x="3105" y="2248"/>
              <a:ext cx="1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3" name="Line 1045"/>
            <p:cNvSpPr>
              <a:spLocks noChangeShapeType="1"/>
            </p:cNvSpPr>
            <p:nvPr/>
          </p:nvSpPr>
          <p:spPr bwMode="auto">
            <a:xfrm>
              <a:off x="3119" y="224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4" name="Line 1046"/>
            <p:cNvSpPr>
              <a:spLocks noChangeShapeType="1"/>
            </p:cNvSpPr>
            <p:nvPr/>
          </p:nvSpPr>
          <p:spPr bwMode="auto">
            <a:xfrm>
              <a:off x="3120" y="224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5" name="Line 1047"/>
            <p:cNvSpPr>
              <a:spLocks noChangeShapeType="1"/>
            </p:cNvSpPr>
            <p:nvPr/>
          </p:nvSpPr>
          <p:spPr bwMode="auto">
            <a:xfrm>
              <a:off x="3136" y="227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6" name="Line 1048"/>
            <p:cNvSpPr>
              <a:spLocks noChangeShapeType="1"/>
            </p:cNvSpPr>
            <p:nvPr/>
          </p:nvSpPr>
          <p:spPr bwMode="auto">
            <a:xfrm>
              <a:off x="3136" y="2272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7" name="Line 1049"/>
            <p:cNvSpPr>
              <a:spLocks noChangeShapeType="1"/>
            </p:cNvSpPr>
            <p:nvPr/>
          </p:nvSpPr>
          <p:spPr bwMode="auto">
            <a:xfrm flipH="1">
              <a:off x="3136" y="227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8" name="Line 1050"/>
            <p:cNvSpPr>
              <a:spLocks noChangeShapeType="1"/>
            </p:cNvSpPr>
            <p:nvPr/>
          </p:nvSpPr>
          <p:spPr bwMode="auto">
            <a:xfrm flipH="1">
              <a:off x="3107" y="2274"/>
              <a:ext cx="29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9" name="Line 1051"/>
            <p:cNvSpPr>
              <a:spLocks noChangeShapeType="1"/>
            </p:cNvSpPr>
            <p:nvPr/>
          </p:nvSpPr>
          <p:spPr bwMode="auto">
            <a:xfrm flipH="1" flipV="1">
              <a:off x="3083" y="2278"/>
              <a:ext cx="20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0" name="Line 1052"/>
            <p:cNvSpPr>
              <a:spLocks noChangeShapeType="1"/>
            </p:cNvSpPr>
            <p:nvPr/>
          </p:nvSpPr>
          <p:spPr bwMode="auto">
            <a:xfrm flipV="1">
              <a:off x="3131" y="2240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1" name="Line 1053"/>
            <p:cNvSpPr>
              <a:spLocks noChangeShapeType="1"/>
            </p:cNvSpPr>
            <p:nvPr/>
          </p:nvSpPr>
          <p:spPr bwMode="auto">
            <a:xfrm flipH="1" flipV="1">
              <a:off x="3103" y="2211"/>
              <a:ext cx="1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2" name="Line 1054"/>
            <p:cNvSpPr>
              <a:spLocks noChangeShapeType="1"/>
            </p:cNvSpPr>
            <p:nvPr/>
          </p:nvSpPr>
          <p:spPr bwMode="auto">
            <a:xfrm flipH="1">
              <a:off x="3009" y="2209"/>
              <a:ext cx="86" cy="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3" name="Line 1055"/>
            <p:cNvSpPr>
              <a:spLocks noChangeShapeType="1"/>
            </p:cNvSpPr>
            <p:nvPr/>
          </p:nvSpPr>
          <p:spPr bwMode="auto">
            <a:xfrm flipH="1">
              <a:off x="3127" y="225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4" name="Line 1056"/>
            <p:cNvSpPr>
              <a:spLocks noChangeShapeType="1"/>
            </p:cNvSpPr>
            <p:nvPr/>
          </p:nvSpPr>
          <p:spPr bwMode="auto">
            <a:xfrm flipH="1">
              <a:off x="3113" y="227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5" name="Line 1057"/>
            <p:cNvSpPr>
              <a:spLocks noChangeShapeType="1"/>
            </p:cNvSpPr>
            <p:nvPr/>
          </p:nvSpPr>
          <p:spPr bwMode="auto">
            <a:xfrm flipH="1">
              <a:off x="3110" y="227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6" name="Line 1058"/>
            <p:cNvSpPr>
              <a:spLocks noChangeShapeType="1"/>
            </p:cNvSpPr>
            <p:nvPr/>
          </p:nvSpPr>
          <p:spPr bwMode="auto">
            <a:xfrm flipH="1">
              <a:off x="3090" y="2260"/>
              <a:ext cx="1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7" name="Line 1059"/>
            <p:cNvSpPr>
              <a:spLocks noChangeShapeType="1"/>
            </p:cNvSpPr>
            <p:nvPr/>
          </p:nvSpPr>
          <p:spPr bwMode="auto">
            <a:xfrm flipV="1">
              <a:off x="3102" y="225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8" name="Line 1060"/>
            <p:cNvSpPr>
              <a:spLocks noChangeShapeType="1"/>
            </p:cNvSpPr>
            <p:nvPr/>
          </p:nvSpPr>
          <p:spPr bwMode="auto">
            <a:xfrm flipH="1">
              <a:off x="3119" y="2270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9" name="Line 1061"/>
            <p:cNvSpPr>
              <a:spLocks noChangeShapeType="1"/>
            </p:cNvSpPr>
            <p:nvPr/>
          </p:nvSpPr>
          <p:spPr bwMode="auto">
            <a:xfrm flipH="1">
              <a:off x="3104" y="225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0" name="Line 1062"/>
            <p:cNvSpPr>
              <a:spLocks noChangeShapeType="1"/>
            </p:cNvSpPr>
            <p:nvPr/>
          </p:nvSpPr>
          <p:spPr bwMode="auto">
            <a:xfrm flipH="1">
              <a:off x="3063" y="2276"/>
              <a:ext cx="23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1" name="Line 1063"/>
            <p:cNvSpPr>
              <a:spLocks noChangeShapeType="1"/>
            </p:cNvSpPr>
            <p:nvPr/>
          </p:nvSpPr>
          <p:spPr bwMode="auto">
            <a:xfrm flipH="1">
              <a:off x="3043" y="2291"/>
              <a:ext cx="2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2" name="Line 1064"/>
            <p:cNvSpPr>
              <a:spLocks noChangeShapeType="1"/>
            </p:cNvSpPr>
            <p:nvPr/>
          </p:nvSpPr>
          <p:spPr bwMode="auto">
            <a:xfrm flipH="1">
              <a:off x="3028" y="2250"/>
              <a:ext cx="44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3" name="Line 1065"/>
            <p:cNvSpPr>
              <a:spLocks noChangeShapeType="1"/>
            </p:cNvSpPr>
            <p:nvPr/>
          </p:nvSpPr>
          <p:spPr bwMode="auto">
            <a:xfrm flipH="1" flipV="1">
              <a:off x="3033" y="224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4" name="Line 1066"/>
            <p:cNvSpPr>
              <a:spLocks noChangeShapeType="1"/>
            </p:cNvSpPr>
            <p:nvPr/>
          </p:nvSpPr>
          <p:spPr bwMode="auto">
            <a:xfrm>
              <a:off x="3033" y="224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5" name="Line 1067"/>
            <p:cNvSpPr>
              <a:spLocks noChangeShapeType="1"/>
            </p:cNvSpPr>
            <p:nvPr/>
          </p:nvSpPr>
          <p:spPr bwMode="auto">
            <a:xfrm flipV="1">
              <a:off x="3034" y="2226"/>
              <a:ext cx="28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6" name="Line 1068"/>
            <p:cNvSpPr>
              <a:spLocks noChangeShapeType="1"/>
            </p:cNvSpPr>
            <p:nvPr/>
          </p:nvSpPr>
          <p:spPr bwMode="auto">
            <a:xfrm>
              <a:off x="3062" y="222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7" name="Line 1069"/>
            <p:cNvSpPr>
              <a:spLocks noChangeShapeType="1"/>
            </p:cNvSpPr>
            <p:nvPr/>
          </p:nvSpPr>
          <p:spPr bwMode="auto">
            <a:xfrm>
              <a:off x="3060" y="223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8" name="Line 1070"/>
            <p:cNvSpPr>
              <a:spLocks noChangeShapeType="1"/>
            </p:cNvSpPr>
            <p:nvPr/>
          </p:nvSpPr>
          <p:spPr bwMode="auto">
            <a:xfrm>
              <a:off x="3062" y="2239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9" name="Line 1071"/>
            <p:cNvSpPr>
              <a:spLocks noChangeShapeType="1"/>
            </p:cNvSpPr>
            <p:nvPr/>
          </p:nvSpPr>
          <p:spPr bwMode="auto">
            <a:xfrm>
              <a:off x="3063" y="22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0" name="Line 1072"/>
            <p:cNvSpPr>
              <a:spLocks noChangeShapeType="1"/>
            </p:cNvSpPr>
            <p:nvPr/>
          </p:nvSpPr>
          <p:spPr bwMode="auto">
            <a:xfrm flipH="1" flipV="1">
              <a:off x="3060" y="223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1" name="Line 1073"/>
            <p:cNvSpPr>
              <a:spLocks noChangeShapeType="1"/>
            </p:cNvSpPr>
            <p:nvPr/>
          </p:nvSpPr>
          <p:spPr bwMode="auto">
            <a:xfrm flipV="1">
              <a:off x="3055" y="2230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2" name="Line 1074"/>
            <p:cNvSpPr>
              <a:spLocks noChangeShapeType="1"/>
            </p:cNvSpPr>
            <p:nvPr/>
          </p:nvSpPr>
          <p:spPr bwMode="auto">
            <a:xfrm flipV="1">
              <a:off x="3046" y="2236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3" name="Line 1075"/>
            <p:cNvSpPr>
              <a:spLocks noChangeShapeType="1"/>
            </p:cNvSpPr>
            <p:nvPr/>
          </p:nvSpPr>
          <p:spPr bwMode="auto">
            <a:xfrm>
              <a:off x="3024" y="227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4" name="Line 1076"/>
            <p:cNvSpPr>
              <a:spLocks noChangeShapeType="1"/>
            </p:cNvSpPr>
            <p:nvPr/>
          </p:nvSpPr>
          <p:spPr bwMode="auto">
            <a:xfrm>
              <a:off x="3025" y="228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5" name="Line 1077"/>
            <p:cNvSpPr>
              <a:spLocks noChangeShapeType="1"/>
            </p:cNvSpPr>
            <p:nvPr/>
          </p:nvSpPr>
          <p:spPr bwMode="auto">
            <a:xfrm flipV="1">
              <a:off x="3044" y="229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6" name="Line 1078"/>
            <p:cNvSpPr>
              <a:spLocks noChangeShapeType="1"/>
            </p:cNvSpPr>
            <p:nvPr/>
          </p:nvSpPr>
          <p:spPr bwMode="auto">
            <a:xfrm flipV="1">
              <a:off x="3044" y="229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7" name="Line 1079"/>
            <p:cNvSpPr>
              <a:spLocks noChangeShapeType="1"/>
            </p:cNvSpPr>
            <p:nvPr/>
          </p:nvSpPr>
          <p:spPr bwMode="auto">
            <a:xfrm>
              <a:off x="3043" y="230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8" name="Line 1080"/>
            <p:cNvSpPr>
              <a:spLocks noChangeShapeType="1"/>
            </p:cNvSpPr>
            <p:nvPr/>
          </p:nvSpPr>
          <p:spPr bwMode="auto">
            <a:xfrm flipV="1">
              <a:off x="3043" y="230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9" name="Line 1081"/>
            <p:cNvSpPr>
              <a:spLocks noChangeShapeType="1"/>
            </p:cNvSpPr>
            <p:nvPr/>
          </p:nvSpPr>
          <p:spPr bwMode="auto">
            <a:xfrm>
              <a:off x="3030" y="227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0" name="Line 1082"/>
            <p:cNvSpPr>
              <a:spLocks noChangeShapeType="1"/>
            </p:cNvSpPr>
            <p:nvPr/>
          </p:nvSpPr>
          <p:spPr bwMode="auto">
            <a:xfrm flipV="1">
              <a:off x="3028" y="22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1" name="Line 1083"/>
            <p:cNvSpPr>
              <a:spLocks noChangeShapeType="1"/>
            </p:cNvSpPr>
            <p:nvPr/>
          </p:nvSpPr>
          <p:spPr bwMode="auto">
            <a:xfrm>
              <a:off x="3032" y="227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2" name="Line 1084"/>
            <p:cNvSpPr>
              <a:spLocks noChangeShapeType="1"/>
            </p:cNvSpPr>
            <p:nvPr/>
          </p:nvSpPr>
          <p:spPr bwMode="auto">
            <a:xfrm>
              <a:off x="3033" y="22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3" name="Line 1085"/>
            <p:cNvSpPr>
              <a:spLocks noChangeShapeType="1"/>
            </p:cNvSpPr>
            <p:nvPr/>
          </p:nvSpPr>
          <p:spPr bwMode="auto">
            <a:xfrm flipH="1">
              <a:off x="3036" y="228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4" name="Line 1086"/>
            <p:cNvSpPr>
              <a:spLocks noChangeShapeType="1"/>
            </p:cNvSpPr>
            <p:nvPr/>
          </p:nvSpPr>
          <p:spPr bwMode="auto">
            <a:xfrm flipH="1" flipV="1">
              <a:off x="3034" y="227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5" name="Line 1087"/>
            <p:cNvSpPr>
              <a:spLocks noChangeShapeType="1"/>
            </p:cNvSpPr>
            <p:nvPr/>
          </p:nvSpPr>
          <p:spPr bwMode="auto">
            <a:xfrm flipH="1" flipV="1">
              <a:off x="3038" y="228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6" name="Line 1088"/>
            <p:cNvSpPr>
              <a:spLocks noChangeShapeType="1"/>
            </p:cNvSpPr>
            <p:nvPr/>
          </p:nvSpPr>
          <p:spPr bwMode="auto">
            <a:xfrm flipV="1">
              <a:off x="3038" y="228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7" name="Line 1089"/>
            <p:cNvSpPr>
              <a:spLocks noChangeShapeType="1"/>
            </p:cNvSpPr>
            <p:nvPr/>
          </p:nvSpPr>
          <p:spPr bwMode="auto">
            <a:xfrm flipH="1" flipV="1">
              <a:off x="3041" y="228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8" name="Line 1090"/>
            <p:cNvSpPr>
              <a:spLocks noChangeShapeType="1"/>
            </p:cNvSpPr>
            <p:nvPr/>
          </p:nvSpPr>
          <p:spPr bwMode="auto">
            <a:xfrm flipH="1" flipV="1">
              <a:off x="3040" y="22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9" name="Line 1091"/>
            <p:cNvSpPr>
              <a:spLocks noChangeShapeType="1"/>
            </p:cNvSpPr>
            <p:nvPr/>
          </p:nvSpPr>
          <p:spPr bwMode="auto">
            <a:xfrm flipV="1">
              <a:off x="3043" y="228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0" name="Line 1092"/>
            <p:cNvSpPr>
              <a:spLocks noChangeShapeType="1"/>
            </p:cNvSpPr>
            <p:nvPr/>
          </p:nvSpPr>
          <p:spPr bwMode="auto">
            <a:xfrm flipH="1">
              <a:off x="3042" y="228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1" name="Line 1093"/>
            <p:cNvSpPr>
              <a:spLocks noChangeShapeType="1"/>
            </p:cNvSpPr>
            <p:nvPr/>
          </p:nvSpPr>
          <p:spPr bwMode="auto">
            <a:xfrm flipH="1" flipV="1">
              <a:off x="3043" y="229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2" name="Line 1094"/>
            <p:cNvSpPr>
              <a:spLocks noChangeShapeType="1"/>
            </p:cNvSpPr>
            <p:nvPr/>
          </p:nvSpPr>
          <p:spPr bwMode="auto">
            <a:xfrm>
              <a:off x="3024" y="227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3" name="Line 1095"/>
            <p:cNvSpPr>
              <a:spLocks noChangeShapeType="1"/>
            </p:cNvSpPr>
            <p:nvPr/>
          </p:nvSpPr>
          <p:spPr bwMode="auto">
            <a:xfrm>
              <a:off x="3009" y="226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4" name="Line 1096"/>
            <p:cNvSpPr>
              <a:spLocks noChangeShapeType="1"/>
            </p:cNvSpPr>
            <p:nvPr/>
          </p:nvSpPr>
          <p:spPr bwMode="auto">
            <a:xfrm flipV="1">
              <a:off x="3009" y="226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5" name="Line 1097"/>
            <p:cNvSpPr>
              <a:spLocks noChangeShapeType="1"/>
            </p:cNvSpPr>
            <p:nvPr/>
          </p:nvSpPr>
          <p:spPr bwMode="auto">
            <a:xfrm>
              <a:off x="3011" y="226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6" name="Line 1098"/>
            <p:cNvSpPr>
              <a:spLocks noChangeShapeType="1"/>
            </p:cNvSpPr>
            <p:nvPr/>
          </p:nvSpPr>
          <p:spPr bwMode="auto">
            <a:xfrm>
              <a:off x="3013" y="226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7" name="Line 1099"/>
            <p:cNvSpPr>
              <a:spLocks noChangeShapeType="1"/>
            </p:cNvSpPr>
            <p:nvPr/>
          </p:nvSpPr>
          <p:spPr bwMode="auto">
            <a:xfrm>
              <a:off x="3014" y="226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8" name="Line 1100"/>
            <p:cNvSpPr>
              <a:spLocks noChangeShapeType="1"/>
            </p:cNvSpPr>
            <p:nvPr/>
          </p:nvSpPr>
          <p:spPr bwMode="auto">
            <a:xfrm flipH="1">
              <a:off x="3017" y="226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9" name="Line 1101"/>
            <p:cNvSpPr>
              <a:spLocks noChangeShapeType="1"/>
            </p:cNvSpPr>
            <p:nvPr/>
          </p:nvSpPr>
          <p:spPr bwMode="auto">
            <a:xfrm flipH="1" flipV="1">
              <a:off x="3017" y="22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0" name="Line 1102"/>
            <p:cNvSpPr>
              <a:spLocks noChangeShapeType="1"/>
            </p:cNvSpPr>
            <p:nvPr/>
          </p:nvSpPr>
          <p:spPr bwMode="auto">
            <a:xfrm flipV="1">
              <a:off x="3020" y="227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1" name="Line 1103"/>
            <p:cNvSpPr>
              <a:spLocks noChangeShapeType="1"/>
            </p:cNvSpPr>
            <p:nvPr/>
          </p:nvSpPr>
          <p:spPr bwMode="auto">
            <a:xfrm flipH="1" flipV="1">
              <a:off x="3019" y="227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2" name="Line 1104"/>
            <p:cNvSpPr>
              <a:spLocks noChangeShapeType="1"/>
            </p:cNvSpPr>
            <p:nvPr/>
          </p:nvSpPr>
          <p:spPr bwMode="auto">
            <a:xfrm flipV="1">
              <a:off x="3023" y="227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3" name="Line 1105"/>
            <p:cNvSpPr>
              <a:spLocks noChangeShapeType="1"/>
            </p:cNvSpPr>
            <p:nvPr/>
          </p:nvSpPr>
          <p:spPr bwMode="auto">
            <a:xfrm flipH="1" flipV="1">
              <a:off x="3022" y="227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4" name="Line 1106"/>
            <p:cNvSpPr>
              <a:spLocks noChangeShapeType="1"/>
            </p:cNvSpPr>
            <p:nvPr/>
          </p:nvSpPr>
          <p:spPr bwMode="auto">
            <a:xfrm>
              <a:off x="3069" y="225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5" name="Line 1107"/>
            <p:cNvSpPr>
              <a:spLocks noChangeShapeType="1"/>
            </p:cNvSpPr>
            <p:nvPr/>
          </p:nvSpPr>
          <p:spPr bwMode="auto">
            <a:xfrm flipV="1">
              <a:off x="3130" y="225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6" name="Line 1108"/>
            <p:cNvSpPr>
              <a:spLocks noChangeShapeType="1"/>
            </p:cNvSpPr>
            <p:nvPr/>
          </p:nvSpPr>
          <p:spPr bwMode="auto">
            <a:xfrm flipV="1">
              <a:off x="3049" y="223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7" name="Line 1109"/>
            <p:cNvSpPr>
              <a:spLocks noChangeShapeType="1"/>
            </p:cNvSpPr>
            <p:nvPr/>
          </p:nvSpPr>
          <p:spPr bwMode="auto">
            <a:xfrm flipH="1">
              <a:off x="3117" y="227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8" name="Line 1110"/>
            <p:cNvSpPr>
              <a:spLocks noChangeShapeType="1"/>
            </p:cNvSpPr>
            <p:nvPr/>
          </p:nvSpPr>
          <p:spPr bwMode="auto">
            <a:xfrm flipH="1">
              <a:off x="3115" y="227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9" name="Line 1111"/>
            <p:cNvSpPr>
              <a:spLocks noChangeShapeType="1"/>
            </p:cNvSpPr>
            <p:nvPr/>
          </p:nvSpPr>
          <p:spPr bwMode="auto">
            <a:xfrm flipH="1">
              <a:off x="3107" y="2277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0" name="Line 1112"/>
            <p:cNvSpPr>
              <a:spLocks noChangeShapeType="1"/>
            </p:cNvSpPr>
            <p:nvPr/>
          </p:nvSpPr>
          <p:spPr bwMode="auto">
            <a:xfrm flipV="1">
              <a:off x="3086" y="227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1" name="Line 1113"/>
            <p:cNvSpPr>
              <a:spLocks noChangeShapeType="1"/>
            </p:cNvSpPr>
            <p:nvPr/>
          </p:nvSpPr>
          <p:spPr bwMode="auto">
            <a:xfrm>
              <a:off x="3103" y="225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2" name="Line 1114"/>
            <p:cNvSpPr>
              <a:spLocks noChangeShapeType="1"/>
            </p:cNvSpPr>
            <p:nvPr/>
          </p:nvSpPr>
          <p:spPr bwMode="auto">
            <a:xfrm flipV="1">
              <a:off x="3102" y="2265"/>
              <a:ext cx="1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3" name="Line 1115"/>
            <p:cNvSpPr>
              <a:spLocks noChangeShapeType="1"/>
            </p:cNvSpPr>
            <p:nvPr/>
          </p:nvSpPr>
          <p:spPr bwMode="auto">
            <a:xfrm>
              <a:off x="3112" y="2265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4" name="Line 1116"/>
            <p:cNvSpPr>
              <a:spLocks noChangeShapeType="1"/>
            </p:cNvSpPr>
            <p:nvPr/>
          </p:nvSpPr>
          <p:spPr bwMode="auto">
            <a:xfrm>
              <a:off x="3114" y="2265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5" name="Line 1117"/>
            <p:cNvSpPr>
              <a:spLocks noChangeShapeType="1"/>
            </p:cNvSpPr>
            <p:nvPr/>
          </p:nvSpPr>
          <p:spPr bwMode="auto">
            <a:xfrm flipV="1">
              <a:off x="3102" y="2265"/>
              <a:ext cx="1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6" name="Line 1118"/>
            <p:cNvSpPr>
              <a:spLocks noChangeShapeType="1"/>
            </p:cNvSpPr>
            <p:nvPr/>
          </p:nvSpPr>
          <p:spPr bwMode="auto">
            <a:xfrm>
              <a:off x="3114" y="2265"/>
              <a:ext cx="5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7" name="Line 1119"/>
            <p:cNvSpPr>
              <a:spLocks noChangeShapeType="1"/>
            </p:cNvSpPr>
            <p:nvPr/>
          </p:nvSpPr>
          <p:spPr bwMode="auto">
            <a:xfrm flipH="1">
              <a:off x="2505" y="1820"/>
              <a:ext cx="7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8" name="Line 1120"/>
            <p:cNvSpPr>
              <a:spLocks noChangeShapeType="1"/>
            </p:cNvSpPr>
            <p:nvPr/>
          </p:nvSpPr>
          <p:spPr bwMode="auto">
            <a:xfrm flipH="1">
              <a:off x="2504" y="182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9" name="Line 1121"/>
            <p:cNvSpPr>
              <a:spLocks noChangeShapeType="1"/>
            </p:cNvSpPr>
            <p:nvPr/>
          </p:nvSpPr>
          <p:spPr bwMode="auto">
            <a:xfrm flipV="1">
              <a:off x="2523" y="178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0" name="Line 1122"/>
            <p:cNvSpPr>
              <a:spLocks noChangeShapeType="1"/>
            </p:cNvSpPr>
            <p:nvPr/>
          </p:nvSpPr>
          <p:spPr bwMode="auto">
            <a:xfrm flipH="1" flipV="1">
              <a:off x="2518" y="178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1" name="Line 1123"/>
            <p:cNvSpPr>
              <a:spLocks noChangeShapeType="1"/>
            </p:cNvSpPr>
            <p:nvPr/>
          </p:nvSpPr>
          <p:spPr bwMode="auto">
            <a:xfrm flipV="1">
              <a:off x="2523" y="1783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2" name="Line 1124"/>
            <p:cNvSpPr>
              <a:spLocks noChangeShapeType="1"/>
            </p:cNvSpPr>
            <p:nvPr/>
          </p:nvSpPr>
          <p:spPr bwMode="auto">
            <a:xfrm>
              <a:off x="2519" y="178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3" name="Line 1125"/>
            <p:cNvSpPr>
              <a:spLocks noChangeShapeType="1"/>
            </p:cNvSpPr>
            <p:nvPr/>
          </p:nvSpPr>
          <p:spPr bwMode="auto">
            <a:xfrm flipH="1">
              <a:off x="2522" y="178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4" name="Line 1126"/>
            <p:cNvSpPr>
              <a:spLocks noChangeShapeType="1"/>
            </p:cNvSpPr>
            <p:nvPr/>
          </p:nvSpPr>
          <p:spPr bwMode="auto">
            <a:xfrm flipH="1">
              <a:off x="2521" y="178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5" name="Line 1127"/>
            <p:cNvSpPr>
              <a:spLocks noChangeShapeType="1"/>
            </p:cNvSpPr>
            <p:nvPr/>
          </p:nvSpPr>
          <p:spPr bwMode="auto">
            <a:xfrm flipH="1" flipV="1">
              <a:off x="2520" y="178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6" name="Line 1128"/>
            <p:cNvSpPr>
              <a:spLocks noChangeShapeType="1"/>
            </p:cNvSpPr>
            <p:nvPr/>
          </p:nvSpPr>
          <p:spPr bwMode="auto">
            <a:xfrm flipH="1">
              <a:off x="2520" y="1783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7" name="Line 1129"/>
            <p:cNvSpPr>
              <a:spLocks noChangeShapeType="1"/>
            </p:cNvSpPr>
            <p:nvPr/>
          </p:nvSpPr>
          <p:spPr bwMode="auto">
            <a:xfrm flipV="1">
              <a:off x="2512" y="181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8" name="Line 1130"/>
            <p:cNvSpPr>
              <a:spLocks noChangeShapeType="1"/>
            </p:cNvSpPr>
            <p:nvPr/>
          </p:nvSpPr>
          <p:spPr bwMode="auto">
            <a:xfrm flipV="1">
              <a:off x="2514" y="181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9" name="Line 1131"/>
            <p:cNvSpPr>
              <a:spLocks noChangeShapeType="1"/>
            </p:cNvSpPr>
            <p:nvPr/>
          </p:nvSpPr>
          <p:spPr bwMode="auto">
            <a:xfrm flipV="1">
              <a:off x="2689" y="2079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0" name="Line 1132"/>
            <p:cNvSpPr>
              <a:spLocks noChangeShapeType="1"/>
            </p:cNvSpPr>
            <p:nvPr/>
          </p:nvSpPr>
          <p:spPr bwMode="auto">
            <a:xfrm flipV="1">
              <a:off x="2697" y="2080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1" name="Line 1133"/>
            <p:cNvSpPr>
              <a:spLocks noChangeShapeType="1"/>
            </p:cNvSpPr>
            <p:nvPr/>
          </p:nvSpPr>
          <p:spPr bwMode="auto">
            <a:xfrm>
              <a:off x="2685" y="2080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2" name="Line 1134"/>
            <p:cNvSpPr>
              <a:spLocks noChangeShapeType="1"/>
            </p:cNvSpPr>
            <p:nvPr/>
          </p:nvSpPr>
          <p:spPr bwMode="auto">
            <a:xfrm>
              <a:off x="2694" y="207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3" name="Line 1135"/>
            <p:cNvSpPr>
              <a:spLocks noChangeShapeType="1"/>
            </p:cNvSpPr>
            <p:nvPr/>
          </p:nvSpPr>
          <p:spPr bwMode="auto">
            <a:xfrm>
              <a:off x="2695" y="207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4" name="Line 1136"/>
            <p:cNvSpPr>
              <a:spLocks noChangeShapeType="1"/>
            </p:cNvSpPr>
            <p:nvPr/>
          </p:nvSpPr>
          <p:spPr bwMode="auto">
            <a:xfrm>
              <a:off x="2696" y="20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5" name="Line 1137"/>
            <p:cNvSpPr>
              <a:spLocks noChangeShapeType="1"/>
            </p:cNvSpPr>
            <p:nvPr/>
          </p:nvSpPr>
          <p:spPr bwMode="auto">
            <a:xfrm>
              <a:off x="2687" y="207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6" name="Line 1138"/>
            <p:cNvSpPr>
              <a:spLocks noChangeShapeType="1"/>
            </p:cNvSpPr>
            <p:nvPr/>
          </p:nvSpPr>
          <p:spPr bwMode="auto">
            <a:xfrm flipH="1">
              <a:off x="2687" y="2080"/>
              <a:ext cx="1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7" name="Line 1139"/>
            <p:cNvSpPr>
              <a:spLocks noChangeShapeType="1"/>
            </p:cNvSpPr>
            <p:nvPr/>
          </p:nvSpPr>
          <p:spPr bwMode="auto">
            <a:xfrm flipV="1">
              <a:off x="2687" y="2078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8" name="Line 1140"/>
            <p:cNvSpPr>
              <a:spLocks noChangeShapeType="1"/>
            </p:cNvSpPr>
            <p:nvPr/>
          </p:nvSpPr>
          <p:spPr bwMode="auto">
            <a:xfrm>
              <a:off x="2691" y="2077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9" name="Line 1141"/>
            <p:cNvSpPr>
              <a:spLocks noChangeShapeType="1"/>
            </p:cNvSpPr>
            <p:nvPr/>
          </p:nvSpPr>
          <p:spPr bwMode="auto">
            <a:xfrm flipH="1">
              <a:off x="2691" y="2080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0" name="Line 1142"/>
            <p:cNvSpPr>
              <a:spLocks noChangeShapeType="1"/>
            </p:cNvSpPr>
            <p:nvPr/>
          </p:nvSpPr>
          <p:spPr bwMode="auto">
            <a:xfrm flipH="1" flipV="1">
              <a:off x="2686" y="2080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1" name="Line 1143"/>
            <p:cNvSpPr>
              <a:spLocks noChangeShapeType="1"/>
            </p:cNvSpPr>
            <p:nvPr/>
          </p:nvSpPr>
          <p:spPr bwMode="auto">
            <a:xfrm flipV="1">
              <a:off x="2686" y="2077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2" name="Line 1144"/>
            <p:cNvSpPr>
              <a:spLocks noChangeShapeType="1"/>
            </p:cNvSpPr>
            <p:nvPr/>
          </p:nvSpPr>
          <p:spPr bwMode="auto">
            <a:xfrm>
              <a:off x="2691" y="207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3" name="Line 1145"/>
            <p:cNvSpPr>
              <a:spLocks noChangeShapeType="1"/>
            </p:cNvSpPr>
            <p:nvPr/>
          </p:nvSpPr>
          <p:spPr bwMode="auto">
            <a:xfrm flipV="1">
              <a:off x="3027" y="2117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4" name="Line 1146"/>
            <p:cNvSpPr>
              <a:spLocks noChangeShapeType="1"/>
            </p:cNvSpPr>
            <p:nvPr/>
          </p:nvSpPr>
          <p:spPr bwMode="auto">
            <a:xfrm>
              <a:off x="3014" y="2107"/>
              <a:ext cx="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5" name="Line 1147"/>
            <p:cNvSpPr>
              <a:spLocks noChangeShapeType="1"/>
            </p:cNvSpPr>
            <p:nvPr/>
          </p:nvSpPr>
          <p:spPr bwMode="auto">
            <a:xfrm>
              <a:off x="3020" y="2109"/>
              <a:ext cx="4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6" name="Line 1148"/>
            <p:cNvSpPr>
              <a:spLocks noChangeShapeType="1"/>
            </p:cNvSpPr>
            <p:nvPr/>
          </p:nvSpPr>
          <p:spPr bwMode="auto">
            <a:xfrm>
              <a:off x="3025" y="2116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7" name="Line 1149"/>
            <p:cNvSpPr>
              <a:spLocks noChangeShapeType="1"/>
            </p:cNvSpPr>
            <p:nvPr/>
          </p:nvSpPr>
          <p:spPr bwMode="auto">
            <a:xfrm flipH="1" flipV="1">
              <a:off x="3020" y="2116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8" name="Line 1150"/>
            <p:cNvSpPr>
              <a:spLocks noChangeShapeType="1"/>
            </p:cNvSpPr>
            <p:nvPr/>
          </p:nvSpPr>
          <p:spPr bwMode="auto">
            <a:xfrm>
              <a:off x="3026" y="2123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9" name="Line 1151"/>
            <p:cNvSpPr>
              <a:spLocks noChangeShapeType="1"/>
            </p:cNvSpPr>
            <p:nvPr/>
          </p:nvSpPr>
          <p:spPr bwMode="auto">
            <a:xfrm flipH="1" flipV="1">
              <a:off x="3027" y="211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0" name="Line 1152"/>
            <p:cNvSpPr>
              <a:spLocks noChangeShapeType="1"/>
            </p:cNvSpPr>
            <p:nvPr/>
          </p:nvSpPr>
          <p:spPr bwMode="auto">
            <a:xfrm flipV="1">
              <a:off x="3027" y="2118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1" name="Line 1153"/>
            <p:cNvSpPr>
              <a:spLocks noChangeShapeType="1"/>
            </p:cNvSpPr>
            <p:nvPr/>
          </p:nvSpPr>
          <p:spPr bwMode="auto">
            <a:xfrm flipH="1" flipV="1">
              <a:off x="3026" y="2114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2" name="Line 1154"/>
            <p:cNvSpPr>
              <a:spLocks noChangeShapeType="1"/>
            </p:cNvSpPr>
            <p:nvPr/>
          </p:nvSpPr>
          <p:spPr bwMode="auto">
            <a:xfrm flipV="1">
              <a:off x="3026" y="211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3" name="Line 1155"/>
            <p:cNvSpPr>
              <a:spLocks noChangeShapeType="1"/>
            </p:cNvSpPr>
            <p:nvPr/>
          </p:nvSpPr>
          <p:spPr bwMode="auto">
            <a:xfrm flipV="1">
              <a:off x="3006" y="210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4" name="Line 1156"/>
            <p:cNvSpPr>
              <a:spLocks noChangeShapeType="1"/>
            </p:cNvSpPr>
            <p:nvPr/>
          </p:nvSpPr>
          <p:spPr bwMode="auto">
            <a:xfrm flipV="1">
              <a:off x="3008" y="210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5" name="Line 1157"/>
            <p:cNvSpPr>
              <a:spLocks noChangeShapeType="1"/>
            </p:cNvSpPr>
            <p:nvPr/>
          </p:nvSpPr>
          <p:spPr bwMode="auto">
            <a:xfrm>
              <a:off x="3009" y="21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6" name="Line 1158"/>
            <p:cNvSpPr>
              <a:spLocks noChangeShapeType="1"/>
            </p:cNvSpPr>
            <p:nvPr/>
          </p:nvSpPr>
          <p:spPr bwMode="auto">
            <a:xfrm>
              <a:off x="3011" y="210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7" name="Line 1159"/>
            <p:cNvSpPr>
              <a:spLocks noChangeShapeType="1"/>
            </p:cNvSpPr>
            <p:nvPr/>
          </p:nvSpPr>
          <p:spPr bwMode="auto">
            <a:xfrm>
              <a:off x="3012" y="210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8" name="Line 1160"/>
            <p:cNvSpPr>
              <a:spLocks noChangeShapeType="1"/>
            </p:cNvSpPr>
            <p:nvPr/>
          </p:nvSpPr>
          <p:spPr bwMode="auto">
            <a:xfrm>
              <a:off x="3022" y="211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9" name="Line 1161"/>
            <p:cNvSpPr>
              <a:spLocks noChangeShapeType="1"/>
            </p:cNvSpPr>
            <p:nvPr/>
          </p:nvSpPr>
          <p:spPr bwMode="auto">
            <a:xfrm>
              <a:off x="3024" y="211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0" name="Line 1162"/>
            <p:cNvSpPr>
              <a:spLocks noChangeShapeType="1"/>
            </p:cNvSpPr>
            <p:nvPr/>
          </p:nvSpPr>
          <p:spPr bwMode="auto">
            <a:xfrm>
              <a:off x="3025" y="211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1" name="Line 1163"/>
            <p:cNvSpPr>
              <a:spLocks noChangeShapeType="1"/>
            </p:cNvSpPr>
            <p:nvPr/>
          </p:nvSpPr>
          <p:spPr bwMode="auto">
            <a:xfrm>
              <a:off x="3025" y="212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2" name="Line 1164"/>
            <p:cNvSpPr>
              <a:spLocks noChangeShapeType="1"/>
            </p:cNvSpPr>
            <p:nvPr/>
          </p:nvSpPr>
          <p:spPr bwMode="auto">
            <a:xfrm>
              <a:off x="3019" y="211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3" name="Line 1165"/>
            <p:cNvSpPr>
              <a:spLocks noChangeShapeType="1"/>
            </p:cNvSpPr>
            <p:nvPr/>
          </p:nvSpPr>
          <p:spPr bwMode="auto">
            <a:xfrm>
              <a:off x="3019" y="2111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4" name="Line 1166"/>
            <p:cNvSpPr>
              <a:spLocks noChangeShapeType="1"/>
            </p:cNvSpPr>
            <p:nvPr/>
          </p:nvSpPr>
          <p:spPr bwMode="auto">
            <a:xfrm flipH="1" flipV="1">
              <a:off x="3018" y="211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5" name="Line 1167"/>
            <p:cNvSpPr>
              <a:spLocks noChangeShapeType="1"/>
            </p:cNvSpPr>
            <p:nvPr/>
          </p:nvSpPr>
          <p:spPr bwMode="auto">
            <a:xfrm flipH="1" flipV="1">
              <a:off x="3017" y="210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6" name="Line 1168"/>
            <p:cNvSpPr>
              <a:spLocks noChangeShapeType="1"/>
            </p:cNvSpPr>
            <p:nvPr/>
          </p:nvSpPr>
          <p:spPr bwMode="auto">
            <a:xfrm flipH="1" flipV="1">
              <a:off x="3016" y="210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7" name="Line 1169"/>
            <p:cNvSpPr>
              <a:spLocks noChangeShapeType="1"/>
            </p:cNvSpPr>
            <p:nvPr/>
          </p:nvSpPr>
          <p:spPr bwMode="auto">
            <a:xfrm flipH="1" flipV="1">
              <a:off x="3014" y="210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8" name="Line 1170"/>
            <p:cNvSpPr>
              <a:spLocks noChangeShapeType="1"/>
            </p:cNvSpPr>
            <p:nvPr/>
          </p:nvSpPr>
          <p:spPr bwMode="auto">
            <a:xfrm flipH="1" flipV="1">
              <a:off x="3012" y="210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9" name="Line 1171"/>
            <p:cNvSpPr>
              <a:spLocks noChangeShapeType="1"/>
            </p:cNvSpPr>
            <p:nvPr/>
          </p:nvSpPr>
          <p:spPr bwMode="auto">
            <a:xfrm>
              <a:off x="3019" y="2112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0" name="Line 1172"/>
            <p:cNvSpPr>
              <a:spLocks noChangeShapeType="1"/>
            </p:cNvSpPr>
            <p:nvPr/>
          </p:nvSpPr>
          <p:spPr bwMode="auto">
            <a:xfrm>
              <a:off x="3022" y="211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1" name="Line 1173"/>
            <p:cNvSpPr>
              <a:spLocks noChangeShapeType="1"/>
            </p:cNvSpPr>
            <p:nvPr/>
          </p:nvSpPr>
          <p:spPr bwMode="auto">
            <a:xfrm>
              <a:off x="3023" y="211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2" name="Line 1174"/>
            <p:cNvSpPr>
              <a:spLocks noChangeShapeType="1"/>
            </p:cNvSpPr>
            <p:nvPr/>
          </p:nvSpPr>
          <p:spPr bwMode="auto">
            <a:xfrm>
              <a:off x="3027" y="211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3" name="Line 1175"/>
            <p:cNvSpPr>
              <a:spLocks noChangeShapeType="1"/>
            </p:cNvSpPr>
            <p:nvPr/>
          </p:nvSpPr>
          <p:spPr bwMode="auto">
            <a:xfrm>
              <a:off x="3027" y="211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4" name="Line 1176"/>
            <p:cNvSpPr>
              <a:spLocks noChangeShapeType="1"/>
            </p:cNvSpPr>
            <p:nvPr/>
          </p:nvSpPr>
          <p:spPr bwMode="auto">
            <a:xfrm>
              <a:off x="3028" y="211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5" name="Line 1177"/>
            <p:cNvSpPr>
              <a:spLocks noChangeShapeType="1"/>
            </p:cNvSpPr>
            <p:nvPr/>
          </p:nvSpPr>
          <p:spPr bwMode="auto">
            <a:xfrm flipH="1">
              <a:off x="3027" y="212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6" name="Line 1178"/>
            <p:cNvSpPr>
              <a:spLocks noChangeShapeType="1"/>
            </p:cNvSpPr>
            <p:nvPr/>
          </p:nvSpPr>
          <p:spPr bwMode="auto">
            <a:xfrm>
              <a:off x="3023" y="211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7" name="Line 1179"/>
            <p:cNvSpPr>
              <a:spLocks noChangeShapeType="1"/>
            </p:cNvSpPr>
            <p:nvPr/>
          </p:nvSpPr>
          <p:spPr bwMode="auto">
            <a:xfrm>
              <a:off x="3026" y="2123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8" name="Line 1180"/>
            <p:cNvSpPr>
              <a:spLocks noChangeShapeType="1"/>
            </p:cNvSpPr>
            <p:nvPr/>
          </p:nvSpPr>
          <p:spPr bwMode="auto">
            <a:xfrm flipV="1">
              <a:off x="3026" y="212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9" name="Line 1181"/>
            <p:cNvSpPr>
              <a:spLocks noChangeShapeType="1"/>
            </p:cNvSpPr>
            <p:nvPr/>
          </p:nvSpPr>
          <p:spPr bwMode="auto">
            <a:xfrm>
              <a:off x="3027" y="212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0" name="Line 1182"/>
            <p:cNvSpPr>
              <a:spLocks noChangeShapeType="1"/>
            </p:cNvSpPr>
            <p:nvPr/>
          </p:nvSpPr>
          <p:spPr bwMode="auto">
            <a:xfrm>
              <a:off x="3027" y="212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1" name="Line 1183"/>
            <p:cNvSpPr>
              <a:spLocks noChangeShapeType="1"/>
            </p:cNvSpPr>
            <p:nvPr/>
          </p:nvSpPr>
          <p:spPr bwMode="auto">
            <a:xfrm>
              <a:off x="3010" y="21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2" name="Line 1184"/>
            <p:cNvSpPr>
              <a:spLocks noChangeShapeType="1"/>
            </p:cNvSpPr>
            <p:nvPr/>
          </p:nvSpPr>
          <p:spPr bwMode="auto">
            <a:xfrm>
              <a:off x="3011" y="210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3" name="Line 1185"/>
            <p:cNvSpPr>
              <a:spLocks noChangeShapeType="1"/>
            </p:cNvSpPr>
            <p:nvPr/>
          </p:nvSpPr>
          <p:spPr bwMode="auto">
            <a:xfrm>
              <a:off x="3013" y="210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4" name="Line 1186"/>
            <p:cNvSpPr>
              <a:spLocks noChangeShapeType="1"/>
            </p:cNvSpPr>
            <p:nvPr/>
          </p:nvSpPr>
          <p:spPr bwMode="auto">
            <a:xfrm>
              <a:off x="3015" y="2110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5" name="Line 1187"/>
            <p:cNvSpPr>
              <a:spLocks noChangeShapeType="1"/>
            </p:cNvSpPr>
            <p:nvPr/>
          </p:nvSpPr>
          <p:spPr bwMode="auto">
            <a:xfrm>
              <a:off x="3017" y="211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6" name="Line 1188"/>
            <p:cNvSpPr>
              <a:spLocks noChangeShapeType="1"/>
            </p:cNvSpPr>
            <p:nvPr/>
          </p:nvSpPr>
          <p:spPr bwMode="auto">
            <a:xfrm>
              <a:off x="3018" y="211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7" name="Line 1189"/>
            <p:cNvSpPr>
              <a:spLocks noChangeShapeType="1"/>
            </p:cNvSpPr>
            <p:nvPr/>
          </p:nvSpPr>
          <p:spPr bwMode="auto">
            <a:xfrm>
              <a:off x="3018" y="211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8" name="Line 1190"/>
            <p:cNvSpPr>
              <a:spLocks noChangeShapeType="1"/>
            </p:cNvSpPr>
            <p:nvPr/>
          </p:nvSpPr>
          <p:spPr bwMode="auto">
            <a:xfrm flipH="1" flipV="1">
              <a:off x="3017" y="211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9" name="Line 1191"/>
            <p:cNvSpPr>
              <a:spLocks noChangeShapeType="1"/>
            </p:cNvSpPr>
            <p:nvPr/>
          </p:nvSpPr>
          <p:spPr bwMode="auto">
            <a:xfrm flipH="1" flipV="1">
              <a:off x="3017" y="211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0" name="Line 1192"/>
            <p:cNvSpPr>
              <a:spLocks noChangeShapeType="1"/>
            </p:cNvSpPr>
            <p:nvPr/>
          </p:nvSpPr>
          <p:spPr bwMode="auto">
            <a:xfrm>
              <a:off x="3008" y="2107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1" name="Line 1193"/>
            <p:cNvSpPr>
              <a:spLocks noChangeShapeType="1"/>
            </p:cNvSpPr>
            <p:nvPr/>
          </p:nvSpPr>
          <p:spPr bwMode="auto">
            <a:xfrm>
              <a:off x="3008" y="210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2" name="Line 1194"/>
            <p:cNvSpPr>
              <a:spLocks noChangeShapeType="1"/>
            </p:cNvSpPr>
            <p:nvPr/>
          </p:nvSpPr>
          <p:spPr bwMode="auto">
            <a:xfrm>
              <a:off x="3010" y="210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3" name="Line 1195"/>
            <p:cNvSpPr>
              <a:spLocks noChangeShapeType="1"/>
            </p:cNvSpPr>
            <p:nvPr/>
          </p:nvSpPr>
          <p:spPr bwMode="auto">
            <a:xfrm>
              <a:off x="3012" y="210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4" name="Line 1196"/>
            <p:cNvSpPr>
              <a:spLocks noChangeShapeType="1"/>
            </p:cNvSpPr>
            <p:nvPr/>
          </p:nvSpPr>
          <p:spPr bwMode="auto">
            <a:xfrm>
              <a:off x="3013" y="211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5" name="Line 1197"/>
            <p:cNvSpPr>
              <a:spLocks noChangeShapeType="1"/>
            </p:cNvSpPr>
            <p:nvPr/>
          </p:nvSpPr>
          <p:spPr bwMode="auto">
            <a:xfrm>
              <a:off x="3015" y="211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6" name="Line 1198"/>
            <p:cNvSpPr>
              <a:spLocks noChangeShapeType="1"/>
            </p:cNvSpPr>
            <p:nvPr/>
          </p:nvSpPr>
          <p:spPr bwMode="auto">
            <a:xfrm>
              <a:off x="3016" y="211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7" name="Line 1199"/>
            <p:cNvSpPr>
              <a:spLocks noChangeShapeType="1"/>
            </p:cNvSpPr>
            <p:nvPr/>
          </p:nvSpPr>
          <p:spPr bwMode="auto">
            <a:xfrm>
              <a:off x="3017" y="211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8" name="Line 1200"/>
            <p:cNvSpPr>
              <a:spLocks noChangeShapeType="1"/>
            </p:cNvSpPr>
            <p:nvPr/>
          </p:nvSpPr>
          <p:spPr bwMode="auto">
            <a:xfrm flipH="1" flipV="1">
              <a:off x="3017" y="211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9" name="Line 1201"/>
            <p:cNvSpPr>
              <a:spLocks noChangeShapeType="1"/>
            </p:cNvSpPr>
            <p:nvPr/>
          </p:nvSpPr>
          <p:spPr bwMode="auto">
            <a:xfrm flipH="1" flipV="1">
              <a:off x="3017" y="211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0" name="Line 1202"/>
            <p:cNvSpPr>
              <a:spLocks noChangeShapeType="1"/>
            </p:cNvSpPr>
            <p:nvPr/>
          </p:nvSpPr>
          <p:spPr bwMode="auto">
            <a:xfrm flipH="1" flipV="1">
              <a:off x="3014" y="210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1" name="Line 1203"/>
            <p:cNvSpPr>
              <a:spLocks noChangeShapeType="1"/>
            </p:cNvSpPr>
            <p:nvPr/>
          </p:nvSpPr>
          <p:spPr bwMode="auto">
            <a:xfrm flipV="1">
              <a:off x="3008" y="210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2" name="Line 1204"/>
            <p:cNvSpPr>
              <a:spLocks noChangeShapeType="1"/>
            </p:cNvSpPr>
            <p:nvPr/>
          </p:nvSpPr>
          <p:spPr bwMode="auto">
            <a:xfrm>
              <a:off x="3010" y="2104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3" name="Line 1205"/>
            <p:cNvSpPr>
              <a:spLocks noChangeShapeType="1"/>
            </p:cNvSpPr>
            <p:nvPr/>
          </p:nvSpPr>
          <p:spPr bwMode="auto">
            <a:xfrm>
              <a:off x="3010" y="21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4" name="Line 1206"/>
            <p:cNvSpPr>
              <a:spLocks noChangeShapeType="1"/>
            </p:cNvSpPr>
            <p:nvPr/>
          </p:nvSpPr>
          <p:spPr bwMode="auto">
            <a:xfrm flipV="1">
              <a:off x="3012" y="210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5" name="Line 1207"/>
            <p:cNvSpPr>
              <a:spLocks noChangeShapeType="1"/>
            </p:cNvSpPr>
            <p:nvPr/>
          </p:nvSpPr>
          <p:spPr bwMode="auto">
            <a:xfrm flipH="1" flipV="1">
              <a:off x="3013" y="2110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6" name="Line 1208"/>
            <p:cNvSpPr>
              <a:spLocks noChangeShapeType="1"/>
            </p:cNvSpPr>
            <p:nvPr/>
          </p:nvSpPr>
          <p:spPr bwMode="auto">
            <a:xfrm>
              <a:off x="3011" y="21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7" name="Line 1209"/>
            <p:cNvSpPr>
              <a:spLocks noChangeShapeType="1"/>
            </p:cNvSpPr>
            <p:nvPr/>
          </p:nvSpPr>
          <p:spPr bwMode="auto">
            <a:xfrm>
              <a:off x="3011" y="210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4" name="Group 1411"/>
          <p:cNvGrpSpPr>
            <a:grpSpLocks/>
          </p:cNvGrpSpPr>
          <p:nvPr/>
        </p:nvGrpSpPr>
        <p:grpSpPr bwMode="auto">
          <a:xfrm>
            <a:off x="2481001" y="2543408"/>
            <a:ext cx="2622550" cy="1938337"/>
            <a:chOff x="1633" y="1618"/>
            <a:chExt cx="1652" cy="1221"/>
          </a:xfrm>
        </p:grpSpPr>
        <p:sp>
          <p:nvSpPr>
            <p:cNvPr id="2688" name="Line 1211"/>
            <p:cNvSpPr>
              <a:spLocks noChangeShapeType="1"/>
            </p:cNvSpPr>
            <p:nvPr/>
          </p:nvSpPr>
          <p:spPr bwMode="auto">
            <a:xfrm>
              <a:off x="3011" y="210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9" name="Line 1212"/>
            <p:cNvSpPr>
              <a:spLocks noChangeShapeType="1"/>
            </p:cNvSpPr>
            <p:nvPr/>
          </p:nvSpPr>
          <p:spPr bwMode="auto">
            <a:xfrm flipH="1">
              <a:off x="3010" y="210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0" name="Line 1213"/>
            <p:cNvSpPr>
              <a:spLocks noChangeShapeType="1"/>
            </p:cNvSpPr>
            <p:nvPr/>
          </p:nvSpPr>
          <p:spPr bwMode="auto">
            <a:xfrm>
              <a:off x="3014" y="211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1" name="Line 1214"/>
            <p:cNvSpPr>
              <a:spLocks noChangeShapeType="1"/>
            </p:cNvSpPr>
            <p:nvPr/>
          </p:nvSpPr>
          <p:spPr bwMode="auto">
            <a:xfrm>
              <a:off x="3010" y="21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2" name="Line 1215"/>
            <p:cNvSpPr>
              <a:spLocks noChangeShapeType="1"/>
            </p:cNvSpPr>
            <p:nvPr/>
          </p:nvSpPr>
          <p:spPr bwMode="auto">
            <a:xfrm>
              <a:off x="3011" y="21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3" name="Line 1216"/>
            <p:cNvSpPr>
              <a:spLocks noChangeShapeType="1"/>
            </p:cNvSpPr>
            <p:nvPr/>
          </p:nvSpPr>
          <p:spPr bwMode="auto">
            <a:xfrm>
              <a:off x="3014" y="210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4" name="Line 1217"/>
            <p:cNvSpPr>
              <a:spLocks noChangeShapeType="1"/>
            </p:cNvSpPr>
            <p:nvPr/>
          </p:nvSpPr>
          <p:spPr bwMode="auto">
            <a:xfrm flipV="1">
              <a:off x="3013" y="210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5" name="Line 1218"/>
            <p:cNvSpPr>
              <a:spLocks noChangeShapeType="1"/>
            </p:cNvSpPr>
            <p:nvPr/>
          </p:nvSpPr>
          <p:spPr bwMode="auto">
            <a:xfrm>
              <a:off x="3011" y="21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6" name="Line 1219"/>
            <p:cNvSpPr>
              <a:spLocks noChangeShapeType="1"/>
            </p:cNvSpPr>
            <p:nvPr/>
          </p:nvSpPr>
          <p:spPr bwMode="auto">
            <a:xfrm>
              <a:off x="3023" y="211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7" name="Line 1220"/>
            <p:cNvSpPr>
              <a:spLocks noChangeShapeType="1"/>
            </p:cNvSpPr>
            <p:nvPr/>
          </p:nvSpPr>
          <p:spPr bwMode="auto">
            <a:xfrm>
              <a:off x="3024" y="211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8" name="Line 1221"/>
            <p:cNvSpPr>
              <a:spLocks noChangeShapeType="1"/>
            </p:cNvSpPr>
            <p:nvPr/>
          </p:nvSpPr>
          <p:spPr bwMode="auto">
            <a:xfrm flipH="1">
              <a:off x="3015" y="21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9" name="Line 1222"/>
            <p:cNvSpPr>
              <a:spLocks noChangeShapeType="1"/>
            </p:cNvSpPr>
            <p:nvPr/>
          </p:nvSpPr>
          <p:spPr bwMode="auto">
            <a:xfrm flipV="1">
              <a:off x="2452" y="2520"/>
              <a:ext cx="0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0" name="Line 1223"/>
            <p:cNvSpPr>
              <a:spLocks noChangeShapeType="1"/>
            </p:cNvSpPr>
            <p:nvPr/>
          </p:nvSpPr>
          <p:spPr bwMode="auto">
            <a:xfrm flipH="1">
              <a:off x="2441" y="2543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1" name="Line 1224"/>
            <p:cNvSpPr>
              <a:spLocks noChangeShapeType="1"/>
            </p:cNvSpPr>
            <p:nvPr/>
          </p:nvSpPr>
          <p:spPr bwMode="auto">
            <a:xfrm flipH="1" flipV="1">
              <a:off x="2433" y="2550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2" name="Line 1225"/>
            <p:cNvSpPr>
              <a:spLocks noChangeShapeType="1"/>
            </p:cNvSpPr>
            <p:nvPr/>
          </p:nvSpPr>
          <p:spPr bwMode="auto">
            <a:xfrm flipH="1">
              <a:off x="3273" y="2267"/>
              <a:ext cx="5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3" name="Line 1226"/>
            <p:cNvSpPr>
              <a:spLocks noChangeShapeType="1"/>
            </p:cNvSpPr>
            <p:nvPr/>
          </p:nvSpPr>
          <p:spPr bwMode="auto">
            <a:xfrm flipH="1">
              <a:off x="3271" y="226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4" name="Line 1227"/>
            <p:cNvSpPr>
              <a:spLocks noChangeShapeType="1"/>
            </p:cNvSpPr>
            <p:nvPr/>
          </p:nvSpPr>
          <p:spPr bwMode="auto">
            <a:xfrm>
              <a:off x="3271" y="2270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5" name="Line 1228"/>
            <p:cNvSpPr>
              <a:spLocks noChangeShapeType="1"/>
            </p:cNvSpPr>
            <p:nvPr/>
          </p:nvSpPr>
          <p:spPr bwMode="auto">
            <a:xfrm flipV="1">
              <a:off x="3276" y="2266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6" name="Line 1229"/>
            <p:cNvSpPr>
              <a:spLocks noChangeShapeType="1"/>
            </p:cNvSpPr>
            <p:nvPr/>
          </p:nvSpPr>
          <p:spPr bwMode="auto">
            <a:xfrm flipH="1" flipV="1">
              <a:off x="3276" y="226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7" name="Line 1230"/>
            <p:cNvSpPr>
              <a:spLocks noChangeShapeType="1"/>
            </p:cNvSpPr>
            <p:nvPr/>
          </p:nvSpPr>
          <p:spPr bwMode="auto">
            <a:xfrm flipH="1" flipV="1">
              <a:off x="3274" y="226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8" name="Line 1231"/>
            <p:cNvSpPr>
              <a:spLocks noChangeShapeType="1"/>
            </p:cNvSpPr>
            <p:nvPr/>
          </p:nvSpPr>
          <p:spPr bwMode="auto">
            <a:xfrm flipV="1">
              <a:off x="3278" y="226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9" name="Line 1232"/>
            <p:cNvSpPr>
              <a:spLocks noChangeShapeType="1"/>
            </p:cNvSpPr>
            <p:nvPr/>
          </p:nvSpPr>
          <p:spPr bwMode="auto">
            <a:xfrm flipV="1">
              <a:off x="3279" y="2259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0" name="Line 1233"/>
            <p:cNvSpPr>
              <a:spLocks noChangeShapeType="1"/>
            </p:cNvSpPr>
            <p:nvPr/>
          </p:nvSpPr>
          <p:spPr bwMode="auto">
            <a:xfrm flipH="1">
              <a:off x="3271" y="227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1" name="Line 1234"/>
            <p:cNvSpPr>
              <a:spLocks noChangeShapeType="1"/>
            </p:cNvSpPr>
            <p:nvPr/>
          </p:nvSpPr>
          <p:spPr bwMode="auto">
            <a:xfrm flipH="1">
              <a:off x="3268" y="2280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2" name="Line 1235"/>
            <p:cNvSpPr>
              <a:spLocks noChangeShapeType="1"/>
            </p:cNvSpPr>
            <p:nvPr/>
          </p:nvSpPr>
          <p:spPr bwMode="auto">
            <a:xfrm flipH="1">
              <a:off x="3271" y="2272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3" name="Line 1236"/>
            <p:cNvSpPr>
              <a:spLocks noChangeShapeType="1"/>
            </p:cNvSpPr>
            <p:nvPr/>
          </p:nvSpPr>
          <p:spPr bwMode="auto">
            <a:xfrm flipH="1" flipV="1">
              <a:off x="3270" y="227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4" name="Line 1237"/>
            <p:cNvSpPr>
              <a:spLocks noChangeShapeType="1"/>
            </p:cNvSpPr>
            <p:nvPr/>
          </p:nvSpPr>
          <p:spPr bwMode="auto">
            <a:xfrm>
              <a:off x="3271" y="227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5" name="Line 1238"/>
            <p:cNvSpPr>
              <a:spLocks noChangeShapeType="1"/>
            </p:cNvSpPr>
            <p:nvPr/>
          </p:nvSpPr>
          <p:spPr bwMode="auto">
            <a:xfrm flipH="1">
              <a:off x="3274" y="2261"/>
              <a:ext cx="2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6" name="Line 1239"/>
            <p:cNvSpPr>
              <a:spLocks noChangeShapeType="1"/>
            </p:cNvSpPr>
            <p:nvPr/>
          </p:nvSpPr>
          <p:spPr bwMode="auto">
            <a:xfrm flipH="1">
              <a:off x="3269" y="2276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7" name="Line 1240"/>
            <p:cNvSpPr>
              <a:spLocks noChangeShapeType="1"/>
            </p:cNvSpPr>
            <p:nvPr/>
          </p:nvSpPr>
          <p:spPr bwMode="auto">
            <a:xfrm flipV="1">
              <a:off x="2284" y="2825"/>
              <a:ext cx="21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8" name="Line 1241"/>
            <p:cNvSpPr>
              <a:spLocks noChangeShapeType="1"/>
            </p:cNvSpPr>
            <p:nvPr/>
          </p:nvSpPr>
          <p:spPr bwMode="auto">
            <a:xfrm flipV="1">
              <a:off x="2284" y="2826"/>
              <a:ext cx="22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9" name="Line 1242"/>
            <p:cNvSpPr>
              <a:spLocks noChangeShapeType="1"/>
            </p:cNvSpPr>
            <p:nvPr/>
          </p:nvSpPr>
          <p:spPr bwMode="auto">
            <a:xfrm flipV="1">
              <a:off x="2283" y="2823"/>
              <a:ext cx="2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0" name="Line 1243"/>
            <p:cNvSpPr>
              <a:spLocks noChangeShapeType="1"/>
            </p:cNvSpPr>
            <p:nvPr/>
          </p:nvSpPr>
          <p:spPr bwMode="auto">
            <a:xfrm>
              <a:off x="2283" y="283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1" name="Line 1244"/>
            <p:cNvSpPr>
              <a:spLocks noChangeShapeType="1"/>
            </p:cNvSpPr>
            <p:nvPr/>
          </p:nvSpPr>
          <p:spPr bwMode="auto">
            <a:xfrm flipV="1">
              <a:off x="2540" y="1827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2" name="Line 1245"/>
            <p:cNvSpPr>
              <a:spLocks noChangeShapeType="1"/>
            </p:cNvSpPr>
            <p:nvPr/>
          </p:nvSpPr>
          <p:spPr bwMode="auto">
            <a:xfrm flipV="1">
              <a:off x="2518" y="1802"/>
              <a:ext cx="25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3" name="Line 1246"/>
            <p:cNvSpPr>
              <a:spLocks noChangeShapeType="1"/>
            </p:cNvSpPr>
            <p:nvPr/>
          </p:nvSpPr>
          <p:spPr bwMode="auto">
            <a:xfrm flipV="1">
              <a:off x="2551" y="1813"/>
              <a:ext cx="21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4" name="Line 1247"/>
            <p:cNvSpPr>
              <a:spLocks noChangeShapeType="1"/>
            </p:cNvSpPr>
            <p:nvPr/>
          </p:nvSpPr>
          <p:spPr bwMode="auto">
            <a:xfrm flipH="1">
              <a:off x="2507" y="1833"/>
              <a:ext cx="3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5" name="Line 1248"/>
            <p:cNvSpPr>
              <a:spLocks noChangeShapeType="1"/>
            </p:cNvSpPr>
            <p:nvPr/>
          </p:nvSpPr>
          <p:spPr bwMode="auto">
            <a:xfrm flipV="1">
              <a:off x="2507" y="185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6" name="Line 1249"/>
            <p:cNvSpPr>
              <a:spLocks noChangeShapeType="1"/>
            </p:cNvSpPr>
            <p:nvPr/>
          </p:nvSpPr>
          <p:spPr bwMode="auto">
            <a:xfrm flipH="1">
              <a:off x="2534" y="1798"/>
              <a:ext cx="17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7" name="Line 1250"/>
            <p:cNvSpPr>
              <a:spLocks noChangeShapeType="1"/>
            </p:cNvSpPr>
            <p:nvPr/>
          </p:nvSpPr>
          <p:spPr bwMode="auto">
            <a:xfrm flipV="1">
              <a:off x="2534" y="1802"/>
              <a:ext cx="9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8" name="Line 1251"/>
            <p:cNvSpPr>
              <a:spLocks noChangeShapeType="1"/>
            </p:cNvSpPr>
            <p:nvPr/>
          </p:nvSpPr>
          <p:spPr bwMode="auto">
            <a:xfrm flipH="1">
              <a:off x="2511" y="1810"/>
              <a:ext cx="23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9" name="Line 1252"/>
            <p:cNvSpPr>
              <a:spLocks noChangeShapeType="1"/>
            </p:cNvSpPr>
            <p:nvPr/>
          </p:nvSpPr>
          <p:spPr bwMode="auto">
            <a:xfrm flipV="1">
              <a:off x="2511" y="1819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0" name="Line 1253"/>
            <p:cNvSpPr>
              <a:spLocks noChangeShapeType="1"/>
            </p:cNvSpPr>
            <p:nvPr/>
          </p:nvSpPr>
          <p:spPr bwMode="auto">
            <a:xfrm flipH="1">
              <a:off x="2494" y="1823"/>
              <a:ext cx="17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1" name="Line 1254"/>
            <p:cNvSpPr>
              <a:spLocks noChangeShapeType="1"/>
            </p:cNvSpPr>
            <p:nvPr/>
          </p:nvSpPr>
          <p:spPr bwMode="auto">
            <a:xfrm flipV="1">
              <a:off x="2494" y="1823"/>
              <a:ext cx="17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2" name="Line 1255"/>
            <p:cNvSpPr>
              <a:spLocks noChangeShapeType="1"/>
            </p:cNvSpPr>
            <p:nvPr/>
          </p:nvSpPr>
          <p:spPr bwMode="auto">
            <a:xfrm flipH="1">
              <a:off x="2496" y="1823"/>
              <a:ext cx="15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3" name="Line 1256"/>
            <p:cNvSpPr>
              <a:spLocks noChangeShapeType="1"/>
            </p:cNvSpPr>
            <p:nvPr/>
          </p:nvSpPr>
          <p:spPr bwMode="auto">
            <a:xfrm flipH="1" flipV="1">
              <a:off x="2493" y="1838"/>
              <a:ext cx="4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4" name="Line 1257"/>
            <p:cNvSpPr>
              <a:spLocks noChangeShapeType="1"/>
            </p:cNvSpPr>
            <p:nvPr/>
          </p:nvSpPr>
          <p:spPr bwMode="auto">
            <a:xfrm flipV="1">
              <a:off x="2493" y="183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5" name="Line 1258"/>
            <p:cNvSpPr>
              <a:spLocks noChangeShapeType="1"/>
            </p:cNvSpPr>
            <p:nvPr/>
          </p:nvSpPr>
          <p:spPr bwMode="auto">
            <a:xfrm>
              <a:off x="2493" y="1836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6" name="Line 1259"/>
            <p:cNvSpPr>
              <a:spLocks noChangeShapeType="1"/>
            </p:cNvSpPr>
            <p:nvPr/>
          </p:nvSpPr>
          <p:spPr bwMode="auto">
            <a:xfrm>
              <a:off x="2504" y="1837"/>
              <a:ext cx="4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7" name="Line 1260"/>
            <p:cNvSpPr>
              <a:spLocks noChangeShapeType="1"/>
            </p:cNvSpPr>
            <p:nvPr/>
          </p:nvSpPr>
          <p:spPr bwMode="auto">
            <a:xfrm>
              <a:off x="2508" y="1844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8" name="Line 1261"/>
            <p:cNvSpPr>
              <a:spLocks noChangeShapeType="1"/>
            </p:cNvSpPr>
            <p:nvPr/>
          </p:nvSpPr>
          <p:spPr bwMode="auto">
            <a:xfrm flipH="1">
              <a:off x="2504" y="1853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9" name="Line 1262"/>
            <p:cNvSpPr>
              <a:spLocks noChangeShapeType="1"/>
            </p:cNvSpPr>
            <p:nvPr/>
          </p:nvSpPr>
          <p:spPr bwMode="auto">
            <a:xfrm flipV="1">
              <a:off x="2412" y="1627"/>
              <a:ext cx="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0" name="Line 1263"/>
            <p:cNvSpPr>
              <a:spLocks noChangeShapeType="1"/>
            </p:cNvSpPr>
            <p:nvPr/>
          </p:nvSpPr>
          <p:spPr bwMode="auto">
            <a:xfrm flipV="1">
              <a:off x="2414" y="1619"/>
              <a:ext cx="15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1" name="Line 1264"/>
            <p:cNvSpPr>
              <a:spLocks noChangeShapeType="1"/>
            </p:cNvSpPr>
            <p:nvPr/>
          </p:nvSpPr>
          <p:spPr bwMode="auto">
            <a:xfrm>
              <a:off x="2429" y="161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2" name="Line 1265"/>
            <p:cNvSpPr>
              <a:spLocks noChangeShapeType="1"/>
            </p:cNvSpPr>
            <p:nvPr/>
          </p:nvSpPr>
          <p:spPr bwMode="auto">
            <a:xfrm flipV="1">
              <a:off x="2431" y="161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3" name="Line 1266"/>
            <p:cNvSpPr>
              <a:spLocks noChangeShapeType="1"/>
            </p:cNvSpPr>
            <p:nvPr/>
          </p:nvSpPr>
          <p:spPr bwMode="auto">
            <a:xfrm flipV="1">
              <a:off x="1633" y="1652"/>
              <a:ext cx="768" cy="5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4" name="Line 1267"/>
            <p:cNvSpPr>
              <a:spLocks noChangeShapeType="1"/>
            </p:cNvSpPr>
            <p:nvPr/>
          </p:nvSpPr>
          <p:spPr bwMode="auto">
            <a:xfrm flipH="1">
              <a:off x="2441" y="1678"/>
              <a:ext cx="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5" name="Line 1268"/>
            <p:cNvSpPr>
              <a:spLocks noChangeShapeType="1"/>
            </p:cNvSpPr>
            <p:nvPr/>
          </p:nvSpPr>
          <p:spPr bwMode="auto">
            <a:xfrm flipV="1">
              <a:off x="1676" y="1858"/>
              <a:ext cx="507" cy="3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6" name="Line 1269"/>
            <p:cNvSpPr>
              <a:spLocks noChangeShapeType="1"/>
            </p:cNvSpPr>
            <p:nvPr/>
          </p:nvSpPr>
          <p:spPr bwMode="auto">
            <a:xfrm flipH="1" flipV="1">
              <a:off x="2414" y="1627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7" name="Line 1270"/>
            <p:cNvSpPr>
              <a:spLocks noChangeShapeType="1"/>
            </p:cNvSpPr>
            <p:nvPr/>
          </p:nvSpPr>
          <p:spPr bwMode="auto">
            <a:xfrm>
              <a:off x="2431" y="162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8" name="Line 1271"/>
            <p:cNvSpPr>
              <a:spLocks noChangeShapeType="1"/>
            </p:cNvSpPr>
            <p:nvPr/>
          </p:nvSpPr>
          <p:spPr bwMode="auto">
            <a:xfrm flipH="1">
              <a:off x="1995" y="2435"/>
              <a:ext cx="8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9" name="Line 1272"/>
            <p:cNvSpPr>
              <a:spLocks noChangeShapeType="1"/>
            </p:cNvSpPr>
            <p:nvPr/>
          </p:nvSpPr>
          <p:spPr bwMode="auto">
            <a:xfrm flipH="1">
              <a:off x="1845" y="2096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0" name="Line 1273"/>
            <p:cNvSpPr>
              <a:spLocks noChangeShapeType="1"/>
            </p:cNvSpPr>
            <p:nvPr/>
          </p:nvSpPr>
          <p:spPr bwMode="auto">
            <a:xfrm>
              <a:off x="1845" y="209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1" name="Line 1274"/>
            <p:cNvSpPr>
              <a:spLocks noChangeShapeType="1"/>
            </p:cNvSpPr>
            <p:nvPr/>
          </p:nvSpPr>
          <p:spPr bwMode="auto">
            <a:xfrm flipH="1">
              <a:off x="1846" y="21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2" name="Line 1275"/>
            <p:cNvSpPr>
              <a:spLocks noChangeShapeType="1"/>
            </p:cNvSpPr>
            <p:nvPr/>
          </p:nvSpPr>
          <p:spPr bwMode="auto">
            <a:xfrm flipH="1" flipV="1">
              <a:off x="1844" y="2100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3" name="Line 1276"/>
            <p:cNvSpPr>
              <a:spLocks noChangeShapeType="1"/>
            </p:cNvSpPr>
            <p:nvPr/>
          </p:nvSpPr>
          <p:spPr bwMode="auto">
            <a:xfrm flipH="1" flipV="1">
              <a:off x="1843" y="209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4" name="Line 1277"/>
            <p:cNvSpPr>
              <a:spLocks noChangeShapeType="1"/>
            </p:cNvSpPr>
            <p:nvPr/>
          </p:nvSpPr>
          <p:spPr bwMode="auto">
            <a:xfrm flipV="1">
              <a:off x="1843" y="2096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5" name="Line 1278"/>
            <p:cNvSpPr>
              <a:spLocks noChangeShapeType="1"/>
            </p:cNvSpPr>
            <p:nvPr/>
          </p:nvSpPr>
          <p:spPr bwMode="auto">
            <a:xfrm>
              <a:off x="1846" y="2096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6" name="Line 1279"/>
            <p:cNvSpPr>
              <a:spLocks noChangeShapeType="1"/>
            </p:cNvSpPr>
            <p:nvPr/>
          </p:nvSpPr>
          <p:spPr bwMode="auto">
            <a:xfrm>
              <a:off x="1845" y="2099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7" name="Line 1280"/>
            <p:cNvSpPr>
              <a:spLocks noChangeShapeType="1"/>
            </p:cNvSpPr>
            <p:nvPr/>
          </p:nvSpPr>
          <p:spPr bwMode="auto">
            <a:xfrm>
              <a:off x="1845" y="210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8" name="Line 1281"/>
            <p:cNvSpPr>
              <a:spLocks noChangeShapeType="1"/>
            </p:cNvSpPr>
            <p:nvPr/>
          </p:nvSpPr>
          <p:spPr bwMode="auto">
            <a:xfrm flipH="1" flipV="1">
              <a:off x="1840" y="2096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9" name="Line 1282"/>
            <p:cNvSpPr>
              <a:spLocks noChangeShapeType="1"/>
            </p:cNvSpPr>
            <p:nvPr/>
          </p:nvSpPr>
          <p:spPr bwMode="auto">
            <a:xfrm>
              <a:off x="1840" y="209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0" name="Line 1283"/>
            <p:cNvSpPr>
              <a:spLocks noChangeShapeType="1"/>
            </p:cNvSpPr>
            <p:nvPr/>
          </p:nvSpPr>
          <p:spPr bwMode="auto">
            <a:xfrm>
              <a:off x="1840" y="209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1" name="Line 1284"/>
            <p:cNvSpPr>
              <a:spLocks noChangeShapeType="1"/>
            </p:cNvSpPr>
            <p:nvPr/>
          </p:nvSpPr>
          <p:spPr bwMode="auto">
            <a:xfrm flipV="1">
              <a:off x="1844" y="209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2" name="Line 1285"/>
            <p:cNvSpPr>
              <a:spLocks noChangeShapeType="1"/>
            </p:cNvSpPr>
            <p:nvPr/>
          </p:nvSpPr>
          <p:spPr bwMode="auto">
            <a:xfrm flipV="1">
              <a:off x="1846" y="209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3" name="Line 1286"/>
            <p:cNvSpPr>
              <a:spLocks noChangeShapeType="1"/>
            </p:cNvSpPr>
            <p:nvPr/>
          </p:nvSpPr>
          <p:spPr bwMode="auto">
            <a:xfrm flipH="1">
              <a:off x="1838" y="209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4" name="Line 1287"/>
            <p:cNvSpPr>
              <a:spLocks noChangeShapeType="1"/>
            </p:cNvSpPr>
            <p:nvPr/>
          </p:nvSpPr>
          <p:spPr bwMode="auto">
            <a:xfrm>
              <a:off x="1838" y="2098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5" name="Line 1288"/>
            <p:cNvSpPr>
              <a:spLocks noChangeShapeType="1"/>
            </p:cNvSpPr>
            <p:nvPr/>
          </p:nvSpPr>
          <p:spPr bwMode="auto">
            <a:xfrm flipH="1">
              <a:off x="1837" y="2100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6" name="Line 1289"/>
            <p:cNvSpPr>
              <a:spLocks noChangeShapeType="1"/>
            </p:cNvSpPr>
            <p:nvPr/>
          </p:nvSpPr>
          <p:spPr bwMode="auto">
            <a:xfrm>
              <a:off x="1837" y="2102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7" name="Line 1290"/>
            <p:cNvSpPr>
              <a:spLocks noChangeShapeType="1"/>
            </p:cNvSpPr>
            <p:nvPr/>
          </p:nvSpPr>
          <p:spPr bwMode="auto">
            <a:xfrm flipV="1">
              <a:off x="1840" y="210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8" name="Line 1291"/>
            <p:cNvSpPr>
              <a:spLocks noChangeShapeType="1"/>
            </p:cNvSpPr>
            <p:nvPr/>
          </p:nvSpPr>
          <p:spPr bwMode="auto">
            <a:xfrm flipV="1">
              <a:off x="1840" y="210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9" name="Line 1292"/>
            <p:cNvSpPr>
              <a:spLocks noChangeShapeType="1"/>
            </p:cNvSpPr>
            <p:nvPr/>
          </p:nvSpPr>
          <p:spPr bwMode="auto">
            <a:xfrm flipV="1">
              <a:off x="1842" y="210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0" name="Line 1293"/>
            <p:cNvSpPr>
              <a:spLocks noChangeShapeType="1"/>
            </p:cNvSpPr>
            <p:nvPr/>
          </p:nvSpPr>
          <p:spPr bwMode="auto">
            <a:xfrm>
              <a:off x="1835" y="209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1" name="Line 1294"/>
            <p:cNvSpPr>
              <a:spLocks noChangeShapeType="1"/>
            </p:cNvSpPr>
            <p:nvPr/>
          </p:nvSpPr>
          <p:spPr bwMode="auto">
            <a:xfrm>
              <a:off x="1836" y="2104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2" name="Line 1295"/>
            <p:cNvSpPr>
              <a:spLocks noChangeShapeType="1"/>
            </p:cNvSpPr>
            <p:nvPr/>
          </p:nvSpPr>
          <p:spPr bwMode="auto">
            <a:xfrm>
              <a:off x="1837" y="210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3" name="Line 1296"/>
            <p:cNvSpPr>
              <a:spLocks noChangeShapeType="1"/>
            </p:cNvSpPr>
            <p:nvPr/>
          </p:nvSpPr>
          <p:spPr bwMode="auto">
            <a:xfrm>
              <a:off x="1851" y="210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4" name="Line 1297"/>
            <p:cNvSpPr>
              <a:spLocks noChangeShapeType="1"/>
            </p:cNvSpPr>
            <p:nvPr/>
          </p:nvSpPr>
          <p:spPr bwMode="auto">
            <a:xfrm flipH="1">
              <a:off x="1848" y="21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5" name="Line 1298"/>
            <p:cNvSpPr>
              <a:spLocks noChangeShapeType="1"/>
            </p:cNvSpPr>
            <p:nvPr/>
          </p:nvSpPr>
          <p:spPr bwMode="auto">
            <a:xfrm flipH="1" flipV="1">
              <a:off x="1837" y="2103"/>
              <a:ext cx="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6" name="Line 1299"/>
            <p:cNvSpPr>
              <a:spLocks noChangeShapeType="1"/>
            </p:cNvSpPr>
            <p:nvPr/>
          </p:nvSpPr>
          <p:spPr bwMode="auto">
            <a:xfrm flipH="1" flipV="1">
              <a:off x="1835" y="210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7" name="Line 1300"/>
            <p:cNvSpPr>
              <a:spLocks noChangeShapeType="1"/>
            </p:cNvSpPr>
            <p:nvPr/>
          </p:nvSpPr>
          <p:spPr bwMode="auto">
            <a:xfrm flipV="1">
              <a:off x="1835" y="209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8" name="Line 1301"/>
            <p:cNvSpPr>
              <a:spLocks noChangeShapeType="1"/>
            </p:cNvSpPr>
            <p:nvPr/>
          </p:nvSpPr>
          <p:spPr bwMode="auto">
            <a:xfrm flipV="1">
              <a:off x="1835" y="2094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9" name="Line 1302"/>
            <p:cNvSpPr>
              <a:spLocks noChangeShapeType="1"/>
            </p:cNvSpPr>
            <p:nvPr/>
          </p:nvSpPr>
          <p:spPr bwMode="auto">
            <a:xfrm>
              <a:off x="1838" y="2094"/>
              <a:ext cx="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0" name="Line 1303"/>
            <p:cNvSpPr>
              <a:spLocks noChangeShapeType="1"/>
            </p:cNvSpPr>
            <p:nvPr/>
          </p:nvSpPr>
          <p:spPr bwMode="auto">
            <a:xfrm>
              <a:off x="1847" y="2094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1" name="Line 1304"/>
            <p:cNvSpPr>
              <a:spLocks noChangeShapeType="1"/>
            </p:cNvSpPr>
            <p:nvPr/>
          </p:nvSpPr>
          <p:spPr bwMode="auto">
            <a:xfrm>
              <a:off x="1851" y="209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2" name="Line 1305"/>
            <p:cNvSpPr>
              <a:spLocks noChangeShapeType="1"/>
            </p:cNvSpPr>
            <p:nvPr/>
          </p:nvSpPr>
          <p:spPr bwMode="auto">
            <a:xfrm flipH="1">
              <a:off x="1848" y="2101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3" name="Line 1306"/>
            <p:cNvSpPr>
              <a:spLocks noChangeShapeType="1"/>
            </p:cNvSpPr>
            <p:nvPr/>
          </p:nvSpPr>
          <p:spPr bwMode="auto">
            <a:xfrm flipH="1">
              <a:off x="1844" y="2103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4" name="Line 1307"/>
            <p:cNvSpPr>
              <a:spLocks noChangeShapeType="1"/>
            </p:cNvSpPr>
            <p:nvPr/>
          </p:nvSpPr>
          <p:spPr bwMode="auto">
            <a:xfrm flipH="1">
              <a:off x="1850" y="210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5" name="Line 1308"/>
            <p:cNvSpPr>
              <a:spLocks noChangeShapeType="1"/>
            </p:cNvSpPr>
            <p:nvPr/>
          </p:nvSpPr>
          <p:spPr bwMode="auto">
            <a:xfrm flipH="1">
              <a:off x="1847" y="210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6" name="Line 1309"/>
            <p:cNvSpPr>
              <a:spLocks noChangeShapeType="1"/>
            </p:cNvSpPr>
            <p:nvPr/>
          </p:nvSpPr>
          <p:spPr bwMode="auto">
            <a:xfrm flipH="1">
              <a:off x="1844" y="2105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7" name="Line 1310"/>
            <p:cNvSpPr>
              <a:spLocks noChangeShapeType="1"/>
            </p:cNvSpPr>
            <p:nvPr/>
          </p:nvSpPr>
          <p:spPr bwMode="auto">
            <a:xfrm flipH="1">
              <a:off x="1842" y="2106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8" name="Line 1311"/>
            <p:cNvSpPr>
              <a:spLocks noChangeShapeType="1"/>
            </p:cNvSpPr>
            <p:nvPr/>
          </p:nvSpPr>
          <p:spPr bwMode="auto">
            <a:xfrm flipH="1" flipV="1">
              <a:off x="1840" y="21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9" name="Line 1312"/>
            <p:cNvSpPr>
              <a:spLocks noChangeShapeType="1"/>
            </p:cNvSpPr>
            <p:nvPr/>
          </p:nvSpPr>
          <p:spPr bwMode="auto">
            <a:xfrm flipH="1" flipV="1">
              <a:off x="1836" y="2104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0" name="Line 1313"/>
            <p:cNvSpPr>
              <a:spLocks noChangeShapeType="1"/>
            </p:cNvSpPr>
            <p:nvPr/>
          </p:nvSpPr>
          <p:spPr bwMode="auto">
            <a:xfrm flipH="1" flipV="1">
              <a:off x="1835" y="210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1" name="Line 1314"/>
            <p:cNvSpPr>
              <a:spLocks noChangeShapeType="1"/>
            </p:cNvSpPr>
            <p:nvPr/>
          </p:nvSpPr>
          <p:spPr bwMode="auto">
            <a:xfrm flipV="1">
              <a:off x="1835" y="210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2" name="Line 1315"/>
            <p:cNvSpPr>
              <a:spLocks noChangeShapeType="1"/>
            </p:cNvSpPr>
            <p:nvPr/>
          </p:nvSpPr>
          <p:spPr bwMode="auto">
            <a:xfrm>
              <a:off x="2265" y="1833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3" name="Line 1316"/>
            <p:cNvSpPr>
              <a:spLocks noChangeShapeType="1"/>
            </p:cNvSpPr>
            <p:nvPr/>
          </p:nvSpPr>
          <p:spPr bwMode="auto">
            <a:xfrm flipH="1">
              <a:off x="2267" y="1810"/>
              <a:ext cx="23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4" name="Line 1317"/>
            <p:cNvSpPr>
              <a:spLocks noChangeShapeType="1"/>
            </p:cNvSpPr>
            <p:nvPr/>
          </p:nvSpPr>
          <p:spPr bwMode="auto">
            <a:xfrm flipH="1">
              <a:off x="2266" y="182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5" name="Line 1318"/>
            <p:cNvSpPr>
              <a:spLocks noChangeShapeType="1"/>
            </p:cNvSpPr>
            <p:nvPr/>
          </p:nvSpPr>
          <p:spPr bwMode="auto">
            <a:xfrm flipH="1">
              <a:off x="2265" y="182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6" name="Line 1319"/>
            <p:cNvSpPr>
              <a:spLocks noChangeShapeType="1"/>
            </p:cNvSpPr>
            <p:nvPr/>
          </p:nvSpPr>
          <p:spPr bwMode="auto">
            <a:xfrm flipH="1">
              <a:off x="2264" y="182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7" name="Line 1320"/>
            <p:cNvSpPr>
              <a:spLocks noChangeShapeType="1"/>
            </p:cNvSpPr>
            <p:nvPr/>
          </p:nvSpPr>
          <p:spPr bwMode="auto">
            <a:xfrm>
              <a:off x="2264" y="183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8" name="Line 1321"/>
            <p:cNvSpPr>
              <a:spLocks noChangeShapeType="1"/>
            </p:cNvSpPr>
            <p:nvPr/>
          </p:nvSpPr>
          <p:spPr bwMode="auto">
            <a:xfrm>
              <a:off x="2264" y="183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9" name="Line 1322"/>
            <p:cNvSpPr>
              <a:spLocks noChangeShapeType="1"/>
            </p:cNvSpPr>
            <p:nvPr/>
          </p:nvSpPr>
          <p:spPr bwMode="auto">
            <a:xfrm flipV="1">
              <a:off x="2273" y="183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0" name="Line 1323"/>
            <p:cNvSpPr>
              <a:spLocks noChangeShapeType="1"/>
            </p:cNvSpPr>
            <p:nvPr/>
          </p:nvSpPr>
          <p:spPr bwMode="auto">
            <a:xfrm flipV="1">
              <a:off x="2275" y="1822"/>
              <a:ext cx="2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1" name="Line 1324"/>
            <p:cNvSpPr>
              <a:spLocks noChangeShapeType="1"/>
            </p:cNvSpPr>
            <p:nvPr/>
          </p:nvSpPr>
          <p:spPr bwMode="auto">
            <a:xfrm flipH="1">
              <a:off x="2288" y="1821"/>
              <a:ext cx="22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2" name="Line 1325"/>
            <p:cNvSpPr>
              <a:spLocks noChangeShapeType="1"/>
            </p:cNvSpPr>
            <p:nvPr/>
          </p:nvSpPr>
          <p:spPr bwMode="auto">
            <a:xfrm flipH="1">
              <a:off x="2285" y="1836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3" name="Line 1326"/>
            <p:cNvSpPr>
              <a:spLocks noChangeShapeType="1"/>
            </p:cNvSpPr>
            <p:nvPr/>
          </p:nvSpPr>
          <p:spPr bwMode="auto">
            <a:xfrm flipH="1">
              <a:off x="2284" y="18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4" name="Line 1327"/>
            <p:cNvSpPr>
              <a:spLocks noChangeShapeType="1"/>
            </p:cNvSpPr>
            <p:nvPr/>
          </p:nvSpPr>
          <p:spPr bwMode="auto">
            <a:xfrm flipH="1">
              <a:off x="2284" y="1838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5" name="Line 1328"/>
            <p:cNvSpPr>
              <a:spLocks noChangeShapeType="1"/>
            </p:cNvSpPr>
            <p:nvPr/>
          </p:nvSpPr>
          <p:spPr bwMode="auto">
            <a:xfrm>
              <a:off x="2284" y="184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6" name="Line 1329"/>
            <p:cNvSpPr>
              <a:spLocks noChangeShapeType="1"/>
            </p:cNvSpPr>
            <p:nvPr/>
          </p:nvSpPr>
          <p:spPr bwMode="auto">
            <a:xfrm flipH="1">
              <a:off x="2283" y="18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7" name="Line 1330"/>
            <p:cNvSpPr>
              <a:spLocks noChangeShapeType="1"/>
            </p:cNvSpPr>
            <p:nvPr/>
          </p:nvSpPr>
          <p:spPr bwMode="auto">
            <a:xfrm>
              <a:off x="2283" y="184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8" name="Line 1331"/>
            <p:cNvSpPr>
              <a:spLocks noChangeShapeType="1"/>
            </p:cNvSpPr>
            <p:nvPr/>
          </p:nvSpPr>
          <p:spPr bwMode="auto">
            <a:xfrm>
              <a:off x="2284" y="184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9" name="Line 1332"/>
            <p:cNvSpPr>
              <a:spLocks noChangeShapeType="1"/>
            </p:cNvSpPr>
            <p:nvPr/>
          </p:nvSpPr>
          <p:spPr bwMode="auto">
            <a:xfrm>
              <a:off x="2284" y="184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0" name="Line 1333"/>
            <p:cNvSpPr>
              <a:spLocks noChangeShapeType="1"/>
            </p:cNvSpPr>
            <p:nvPr/>
          </p:nvSpPr>
          <p:spPr bwMode="auto">
            <a:xfrm>
              <a:off x="2285" y="184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1" name="Line 1334"/>
            <p:cNvSpPr>
              <a:spLocks noChangeShapeType="1"/>
            </p:cNvSpPr>
            <p:nvPr/>
          </p:nvSpPr>
          <p:spPr bwMode="auto">
            <a:xfrm>
              <a:off x="2288" y="1850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2" name="Line 1335"/>
            <p:cNvSpPr>
              <a:spLocks noChangeShapeType="1"/>
            </p:cNvSpPr>
            <p:nvPr/>
          </p:nvSpPr>
          <p:spPr bwMode="auto">
            <a:xfrm flipV="1">
              <a:off x="2293" y="1835"/>
              <a:ext cx="23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3" name="Line 1336"/>
            <p:cNvSpPr>
              <a:spLocks noChangeShapeType="1"/>
            </p:cNvSpPr>
            <p:nvPr/>
          </p:nvSpPr>
          <p:spPr bwMode="auto">
            <a:xfrm flipV="1">
              <a:off x="3269" y="228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4" name="Line 1337"/>
            <p:cNvSpPr>
              <a:spLocks noChangeShapeType="1"/>
            </p:cNvSpPr>
            <p:nvPr/>
          </p:nvSpPr>
          <p:spPr bwMode="auto">
            <a:xfrm flipV="1">
              <a:off x="3269" y="22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5" name="Line 1338"/>
            <p:cNvSpPr>
              <a:spLocks noChangeShapeType="1"/>
            </p:cNvSpPr>
            <p:nvPr/>
          </p:nvSpPr>
          <p:spPr bwMode="auto">
            <a:xfrm flipH="1">
              <a:off x="3270" y="2258"/>
              <a:ext cx="15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6" name="Line 1339"/>
            <p:cNvSpPr>
              <a:spLocks noChangeShapeType="1"/>
            </p:cNvSpPr>
            <p:nvPr/>
          </p:nvSpPr>
          <p:spPr bwMode="auto">
            <a:xfrm flipV="1">
              <a:off x="2541" y="1827"/>
              <a:ext cx="1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7" name="Line 1340"/>
            <p:cNvSpPr>
              <a:spLocks noChangeShapeType="1"/>
            </p:cNvSpPr>
            <p:nvPr/>
          </p:nvSpPr>
          <p:spPr bwMode="auto">
            <a:xfrm flipH="1">
              <a:off x="2526" y="1834"/>
              <a:ext cx="57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8" name="Line 1341"/>
            <p:cNvSpPr>
              <a:spLocks noChangeShapeType="1"/>
            </p:cNvSpPr>
            <p:nvPr/>
          </p:nvSpPr>
          <p:spPr bwMode="auto">
            <a:xfrm flipH="1">
              <a:off x="2567" y="181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9" name="Line 1342"/>
            <p:cNvSpPr>
              <a:spLocks noChangeShapeType="1"/>
            </p:cNvSpPr>
            <p:nvPr/>
          </p:nvSpPr>
          <p:spPr bwMode="auto">
            <a:xfrm flipV="1">
              <a:off x="2567" y="1814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0" name="Line 1343"/>
            <p:cNvSpPr>
              <a:spLocks noChangeShapeType="1"/>
            </p:cNvSpPr>
            <p:nvPr/>
          </p:nvSpPr>
          <p:spPr bwMode="auto">
            <a:xfrm flipH="1">
              <a:off x="2551" y="1816"/>
              <a:ext cx="1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1" name="Line 1344"/>
            <p:cNvSpPr>
              <a:spLocks noChangeShapeType="1"/>
            </p:cNvSpPr>
            <p:nvPr/>
          </p:nvSpPr>
          <p:spPr bwMode="auto">
            <a:xfrm flipV="1">
              <a:off x="2551" y="1816"/>
              <a:ext cx="1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2" name="Line 1345"/>
            <p:cNvSpPr>
              <a:spLocks noChangeShapeType="1"/>
            </p:cNvSpPr>
            <p:nvPr/>
          </p:nvSpPr>
          <p:spPr bwMode="auto">
            <a:xfrm>
              <a:off x="2571" y="181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3" name="Line 1346"/>
            <p:cNvSpPr>
              <a:spLocks noChangeShapeType="1"/>
            </p:cNvSpPr>
            <p:nvPr/>
          </p:nvSpPr>
          <p:spPr bwMode="auto">
            <a:xfrm flipV="1">
              <a:off x="2569" y="181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4" name="Line 1347"/>
            <p:cNvSpPr>
              <a:spLocks noChangeShapeType="1"/>
            </p:cNvSpPr>
            <p:nvPr/>
          </p:nvSpPr>
          <p:spPr bwMode="auto">
            <a:xfrm flipH="1">
              <a:off x="2544" y="1822"/>
              <a:ext cx="15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5" name="Line 1348"/>
            <p:cNvSpPr>
              <a:spLocks noChangeShapeType="1"/>
            </p:cNvSpPr>
            <p:nvPr/>
          </p:nvSpPr>
          <p:spPr bwMode="auto">
            <a:xfrm flipV="1">
              <a:off x="2544" y="1827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6" name="Line 1349"/>
            <p:cNvSpPr>
              <a:spLocks noChangeShapeType="1"/>
            </p:cNvSpPr>
            <p:nvPr/>
          </p:nvSpPr>
          <p:spPr bwMode="auto">
            <a:xfrm flipH="1">
              <a:off x="2523" y="1831"/>
              <a:ext cx="21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7" name="Line 1350"/>
            <p:cNvSpPr>
              <a:spLocks noChangeShapeType="1"/>
            </p:cNvSpPr>
            <p:nvPr/>
          </p:nvSpPr>
          <p:spPr bwMode="auto">
            <a:xfrm flipV="1">
              <a:off x="2523" y="1833"/>
              <a:ext cx="1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8" name="Line 1351"/>
            <p:cNvSpPr>
              <a:spLocks noChangeShapeType="1"/>
            </p:cNvSpPr>
            <p:nvPr/>
          </p:nvSpPr>
          <p:spPr bwMode="auto">
            <a:xfrm flipV="1">
              <a:off x="2505" y="1845"/>
              <a:ext cx="18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9" name="Line 1352"/>
            <p:cNvSpPr>
              <a:spLocks noChangeShapeType="1"/>
            </p:cNvSpPr>
            <p:nvPr/>
          </p:nvSpPr>
          <p:spPr bwMode="auto">
            <a:xfrm>
              <a:off x="2067" y="260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0" name="Line 1353"/>
            <p:cNvSpPr>
              <a:spLocks noChangeShapeType="1"/>
            </p:cNvSpPr>
            <p:nvPr/>
          </p:nvSpPr>
          <p:spPr bwMode="auto">
            <a:xfrm>
              <a:off x="2067" y="260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1" name="Line 1354"/>
            <p:cNvSpPr>
              <a:spLocks noChangeShapeType="1"/>
            </p:cNvSpPr>
            <p:nvPr/>
          </p:nvSpPr>
          <p:spPr bwMode="auto">
            <a:xfrm>
              <a:off x="2065" y="260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2" name="Line 1355"/>
            <p:cNvSpPr>
              <a:spLocks noChangeShapeType="1"/>
            </p:cNvSpPr>
            <p:nvPr/>
          </p:nvSpPr>
          <p:spPr bwMode="auto">
            <a:xfrm flipH="1" flipV="1">
              <a:off x="2065" y="260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3" name="Line 1356"/>
            <p:cNvSpPr>
              <a:spLocks noChangeShapeType="1"/>
            </p:cNvSpPr>
            <p:nvPr/>
          </p:nvSpPr>
          <p:spPr bwMode="auto">
            <a:xfrm>
              <a:off x="2064" y="260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4" name="Line 1357"/>
            <p:cNvSpPr>
              <a:spLocks noChangeShapeType="1"/>
            </p:cNvSpPr>
            <p:nvPr/>
          </p:nvSpPr>
          <p:spPr bwMode="auto">
            <a:xfrm>
              <a:off x="2061" y="260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5" name="Line 1358"/>
            <p:cNvSpPr>
              <a:spLocks noChangeShapeType="1"/>
            </p:cNvSpPr>
            <p:nvPr/>
          </p:nvSpPr>
          <p:spPr bwMode="auto">
            <a:xfrm>
              <a:off x="2061" y="26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6" name="Line 1359"/>
            <p:cNvSpPr>
              <a:spLocks noChangeShapeType="1"/>
            </p:cNvSpPr>
            <p:nvPr/>
          </p:nvSpPr>
          <p:spPr bwMode="auto">
            <a:xfrm>
              <a:off x="2062" y="260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7" name="Line 1360"/>
            <p:cNvSpPr>
              <a:spLocks noChangeShapeType="1"/>
            </p:cNvSpPr>
            <p:nvPr/>
          </p:nvSpPr>
          <p:spPr bwMode="auto">
            <a:xfrm>
              <a:off x="2064" y="260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8" name="Line 1361"/>
            <p:cNvSpPr>
              <a:spLocks noChangeShapeType="1"/>
            </p:cNvSpPr>
            <p:nvPr/>
          </p:nvSpPr>
          <p:spPr bwMode="auto">
            <a:xfrm>
              <a:off x="2066" y="2605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9" name="Line 1362"/>
            <p:cNvSpPr>
              <a:spLocks noChangeShapeType="1"/>
            </p:cNvSpPr>
            <p:nvPr/>
          </p:nvSpPr>
          <p:spPr bwMode="auto">
            <a:xfrm flipH="1">
              <a:off x="2066" y="2604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0" name="Line 1363"/>
            <p:cNvSpPr>
              <a:spLocks noChangeShapeType="1"/>
            </p:cNvSpPr>
            <p:nvPr/>
          </p:nvSpPr>
          <p:spPr bwMode="auto">
            <a:xfrm flipH="1" flipV="1">
              <a:off x="2064" y="260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1" name="Line 1364"/>
            <p:cNvSpPr>
              <a:spLocks noChangeShapeType="1"/>
            </p:cNvSpPr>
            <p:nvPr/>
          </p:nvSpPr>
          <p:spPr bwMode="auto">
            <a:xfrm flipH="1" flipV="1">
              <a:off x="2062" y="260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2" name="Line 1365"/>
            <p:cNvSpPr>
              <a:spLocks noChangeShapeType="1"/>
            </p:cNvSpPr>
            <p:nvPr/>
          </p:nvSpPr>
          <p:spPr bwMode="auto">
            <a:xfrm flipH="1" flipV="1">
              <a:off x="2061" y="260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3" name="Line 1366"/>
            <p:cNvSpPr>
              <a:spLocks noChangeShapeType="1"/>
            </p:cNvSpPr>
            <p:nvPr/>
          </p:nvSpPr>
          <p:spPr bwMode="auto">
            <a:xfrm flipV="1">
              <a:off x="2061" y="259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4" name="Line 1367"/>
            <p:cNvSpPr>
              <a:spLocks noChangeShapeType="1"/>
            </p:cNvSpPr>
            <p:nvPr/>
          </p:nvSpPr>
          <p:spPr bwMode="auto">
            <a:xfrm flipV="1">
              <a:off x="3045" y="243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5" name="Line 1368"/>
            <p:cNvSpPr>
              <a:spLocks noChangeShapeType="1"/>
            </p:cNvSpPr>
            <p:nvPr/>
          </p:nvSpPr>
          <p:spPr bwMode="auto">
            <a:xfrm flipH="1" flipV="1">
              <a:off x="2644" y="230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6" name="Line 1369"/>
            <p:cNvSpPr>
              <a:spLocks noChangeShapeType="1"/>
            </p:cNvSpPr>
            <p:nvPr/>
          </p:nvSpPr>
          <p:spPr bwMode="auto">
            <a:xfrm flipH="1">
              <a:off x="2643" y="2307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7" name="Line 1370"/>
            <p:cNvSpPr>
              <a:spLocks noChangeShapeType="1"/>
            </p:cNvSpPr>
            <p:nvPr/>
          </p:nvSpPr>
          <p:spPr bwMode="auto">
            <a:xfrm flipH="1">
              <a:off x="2641" y="231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8" name="Line 1371"/>
            <p:cNvSpPr>
              <a:spLocks noChangeShapeType="1"/>
            </p:cNvSpPr>
            <p:nvPr/>
          </p:nvSpPr>
          <p:spPr bwMode="auto">
            <a:xfrm flipH="1">
              <a:off x="2637" y="2312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9" name="Line 1372"/>
            <p:cNvSpPr>
              <a:spLocks noChangeShapeType="1"/>
            </p:cNvSpPr>
            <p:nvPr/>
          </p:nvSpPr>
          <p:spPr bwMode="auto">
            <a:xfrm flipH="1" flipV="1">
              <a:off x="2635" y="230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0" name="Line 1373"/>
            <p:cNvSpPr>
              <a:spLocks noChangeShapeType="1"/>
            </p:cNvSpPr>
            <p:nvPr/>
          </p:nvSpPr>
          <p:spPr bwMode="auto">
            <a:xfrm flipV="1">
              <a:off x="2635" y="230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1" name="Line 1374"/>
            <p:cNvSpPr>
              <a:spLocks noChangeShapeType="1"/>
            </p:cNvSpPr>
            <p:nvPr/>
          </p:nvSpPr>
          <p:spPr bwMode="auto">
            <a:xfrm>
              <a:off x="2638" y="2307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2" name="Line 1375"/>
            <p:cNvSpPr>
              <a:spLocks noChangeShapeType="1"/>
            </p:cNvSpPr>
            <p:nvPr/>
          </p:nvSpPr>
          <p:spPr bwMode="auto">
            <a:xfrm flipH="1">
              <a:off x="2638" y="2307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3" name="Line 1376"/>
            <p:cNvSpPr>
              <a:spLocks noChangeShapeType="1"/>
            </p:cNvSpPr>
            <p:nvPr/>
          </p:nvSpPr>
          <p:spPr bwMode="auto">
            <a:xfrm>
              <a:off x="2654" y="230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4" name="Line 1377"/>
            <p:cNvSpPr>
              <a:spLocks noChangeShapeType="1"/>
            </p:cNvSpPr>
            <p:nvPr/>
          </p:nvSpPr>
          <p:spPr bwMode="auto">
            <a:xfrm flipV="1">
              <a:off x="2626" y="231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5" name="Line 1378"/>
            <p:cNvSpPr>
              <a:spLocks noChangeShapeType="1"/>
            </p:cNvSpPr>
            <p:nvPr/>
          </p:nvSpPr>
          <p:spPr bwMode="auto">
            <a:xfrm>
              <a:off x="2640" y="2300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6" name="Line 1379"/>
            <p:cNvSpPr>
              <a:spLocks noChangeShapeType="1"/>
            </p:cNvSpPr>
            <p:nvPr/>
          </p:nvSpPr>
          <p:spPr bwMode="auto">
            <a:xfrm>
              <a:off x="2653" y="230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7" name="Line 1380"/>
            <p:cNvSpPr>
              <a:spLocks noChangeShapeType="1"/>
            </p:cNvSpPr>
            <p:nvPr/>
          </p:nvSpPr>
          <p:spPr bwMode="auto">
            <a:xfrm flipH="1">
              <a:off x="2648" y="2309"/>
              <a:ext cx="6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8" name="Line 1381"/>
            <p:cNvSpPr>
              <a:spLocks noChangeShapeType="1"/>
            </p:cNvSpPr>
            <p:nvPr/>
          </p:nvSpPr>
          <p:spPr bwMode="auto">
            <a:xfrm flipH="1">
              <a:off x="2640" y="2316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9" name="Line 1382"/>
            <p:cNvSpPr>
              <a:spLocks noChangeShapeType="1"/>
            </p:cNvSpPr>
            <p:nvPr/>
          </p:nvSpPr>
          <p:spPr bwMode="auto">
            <a:xfrm flipH="1" flipV="1">
              <a:off x="2633" y="2316"/>
              <a:ext cx="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0" name="Line 1383"/>
            <p:cNvSpPr>
              <a:spLocks noChangeShapeType="1"/>
            </p:cNvSpPr>
            <p:nvPr/>
          </p:nvSpPr>
          <p:spPr bwMode="auto">
            <a:xfrm flipH="1" flipV="1">
              <a:off x="2626" y="2310"/>
              <a:ext cx="7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1" name="Line 1384"/>
            <p:cNvSpPr>
              <a:spLocks noChangeShapeType="1"/>
            </p:cNvSpPr>
            <p:nvPr/>
          </p:nvSpPr>
          <p:spPr bwMode="auto">
            <a:xfrm flipV="1">
              <a:off x="2626" y="230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2" name="Line 1385"/>
            <p:cNvSpPr>
              <a:spLocks noChangeShapeType="1"/>
            </p:cNvSpPr>
            <p:nvPr/>
          </p:nvSpPr>
          <p:spPr bwMode="auto">
            <a:xfrm flipV="1">
              <a:off x="2627" y="2300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3" name="Line 1386"/>
            <p:cNvSpPr>
              <a:spLocks noChangeShapeType="1"/>
            </p:cNvSpPr>
            <p:nvPr/>
          </p:nvSpPr>
          <p:spPr bwMode="auto">
            <a:xfrm flipH="1">
              <a:off x="2358" y="2749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4" name="Line 1387"/>
            <p:cNvSpPr>
              <a:spLocks noChangeShapeType="1"/>
            </p:cNvSpPr>
            <p:nvPr/>
          </p:nvSpPr>
          <p:spPr bwMode="auto">
            <a:xfrm>
              <a:off x="2345" y="2746"/>
              <a:ext cx="1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5" name="Line 1388"/>
            <p:cNvSpPr>
              <a:spLocks noChangeShapeType="1"/>
            </p:cNvSpPr>
            <p:nvPr/>
          </p:nvSpPr>
          <p:spPr bwMode="auto">
            <a:xfrm flipV="1">
              <a:off x="1967" y="2452"/>
              <a:ext cx="28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6" name="Line 1389"/>
            <p:cNvSpPr>
              <a:spLocks noChangeShapeType="1"/>
            </p:cNvSpPr>
            <p:nvPr/>
          </p:nvSpPr>
          <p:spPr bwMode="auto">
            <a:xfrm flipH="1">
              <a:off x="2865" y="1955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7" name="Line 1390"/>
            <p:cNvSpPr>
              <a:spLocks noChangeShapeType="1"/>
            </p:cNvSpPr>
            <p:nvPr/>
          </p:nvSpPr>
          <p:spPr bwMode="auto">
            <a:xfrm flipV="1">
              <a:off x="2697" y="1978"/>
              <a:ext cx="138" cy="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8" name="Line 1391"/>
            <p:cNvSpPr>
              <a:spLocks noChangeShapeType="1"/>
            </p:cNvSpPr>
            <p:nvPr/>
          </p:nvSpPr>
          <p:spPr bwMode="auto">
            <a:xfrm flipH="1">
              <a:off x="2027" y="2087"/>
              <a:ext cx="639" cy="4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9" name="Line 1392"/>
            <p:cNvSpPr>
              <a:spLocks noChangeShapeType="1"/>
            </p:cNvSpPr>
            <p:nvPr/>
          </p:nvSpPr>
          <p:spPr bwMode="auto">
            <a:xfrm flipH="1">
              <a:off x="2845" y="1949"/>
              <a:ext cx="17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0" name="Line 1393"/>
            <p:cNvSpPr>
              <a:spLocks noChangeShapeType="1"/>
            </p:cNvSpPr>
            <p:nvPr/>
          </p:nvSpPr>
          <p:spPr bwMode="auto">
            <a:xfrm flipV="1">
              <a:off x="2679" y="1965"/>
              <a:ext cx="159" cy="1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1" name="Line 1394"/>
            <p:cNvSpPr>
              <a:spLocks noChangeShapeType="1"/>
            </p:cNvSpPr>
            <p:nvPr/>
          </p:nvSpPr>
          <p:spPr bwMode="auto">
            <a:xfrm flipH="1">
              <a:off x="2019" y="2074"/>
              <a:ext cx="652" cy="4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2" name="Line 1395"/>
            <p:cNvSpPr>
              <a:spLocks noChangeShapeType="1"/>
            </p:cNvSpPr>
            <p:nvPr/>
          </p:nvSpPr>
          <p:spPr bwMode="auto">
            <a:xfrm flipH="1">
              <a:off x="2792" y="1918"/>
              <a:ext cx="22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3" name="Line 1396"/>
            <p:cNvSpPr>
              <a:spLocks noChangeShapeType="1"/>
            </p:cNvSpPr>
            <p:nvPr/>
          </p:nvSpPr>
          <p:spPr bwMode="auto">
            <a:xfrm flipV="1">
              <a:off x="2624" y="1933"/>
              <a:ext cx="168" cy="1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4" name="Line 1397"/>
            <p:cNvSpPr>
              <a:spLocks noChangeShapeType="1"/>
            </p:cNvSpPr>
            <p:nvPr/>
          </p:nvSpPr>
          <p:spPr bwMode="auto">
            <a:xfrm flipV="1">
              <a:off x="1995" y="2042"/>
              <a:ext cx="628" cy="4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5" name="Line 1398"/>
            <p:cNvSpPr>
              <a:spLocks noChangeShapeType="1"/>
            </p:cNvSpPr>
            <p:nvPr/>
          </p:nvSpPr>
          <p:spPr bwMode="auto">
            <a:xfrm>
              <a:off x="2310" y="2799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6" name="Line 1399"/>
            <p:cNvSpPr>
              <a:spLocks noChangeShapeType="1"/>
            </p:cNvSpPr>
            <p:nvPr/>
          </p:nvSpPr>
          <p:spPr bwMode="auto">
            <a:xfrm flipV="1">
              <a:off x="2310" y="279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7" name="Line 1400"/>
            <p:cNvSpPr>
              <a:spLocks noChangeShapeType="1"/>
            </p:cNvSpPr>
            <p:nvPr/>
          </p:nvSpPr>
          <p:spPr bwMode="auto">
            <a:xfrm flipH="1">
              <a:off x="2323" y="2825"/>
              <a:ext cx="4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8" name="Line 1401"/>
            <p:cNvSpPr>
              <a:spLocks noChangeShapeType="1"/>
            </p:cNvSpPr>
            <p:nvPr/>
          </p:nvSpPr>
          <p:spPr bwMode="auto">
            <a:xfrm flipV="1">
              <a:off x="2333" y="2820"/>
              <a:ext cx="5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9" name="Line 1402"/>
            <p:cNvSpPr>
              <a:spLocks noChangeShapeType="1"/>
            </p:cNvSpPr>
            <p:nvPr/>
          </p:nvSpPr>
          <p:spPr bwMode="auto">
            <a:xfrm flipH="1" flipV="1">
              <a:off x="2322" y="2808"/>
              <a:ext cx="5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0" name="Line 1403"/>
            <p:cNvSpPr>
              <a:spLocks noChangeShapeType="1"/>
            </p:cNvSpPr>
            <p:nvPr/>
          </p:nvSpPr>
          <p:spPr bwMode="auto">
            <a:xfrm flipH="1" flipV="1">
              <a:off x="2310" y="2799"/>
              <a:ext cx="1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1" name="Line 1404"/>
            <p:cNvSpPr>
              <a:spLocks noChangeShapeType="1"/>
            </p:cNvSpPr>
            <p:nvPr/>
          </p:nvSpPr>
          <p:spPr bwMode="auto">
            <a:xfrm flipH="1" flipV="1">
              <a:off x="2333" y="2800"/>
              <a:ext cx="5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2" name="Line 1405"/>
            <p:cNvSpPr>
              <a:spLocks noChangeShapeType="1"/>
            </p:cNvSpPr>
            <p:nvPr/>
          </p:nvSpPr>
          <p:spPr bwMode="auto">
            <a:xfrm flipH="1">
              <a:off x="2302" y="2804"/>
              <a:ext cx="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3" name="Line 1406"/>
            <p:cNvSpPr>
              <a:spLocks noChangeShapeType="1"/>
            </p:cNvSpPr>
            <p:nvPr/>
          </p:nvSpPr>
          <p:spPr bwMode="auto">
            <a:xfrm flipH="1">
              <a:off x="2301" y="2810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4" name="Line 1407"/>
            <p:cNvSpPr>
              <a:spLocks noChangeShapeType="1"/>
            </p:cNvSpPr>
            <p:nvPr/>
          </p:nvSpPr>
          <p:spPr bwMode="auto">
            <a:xfrm flipH="1" flipV="1">
              <a:off x="2303" y="2827"/>
              <a:ext cx="1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5" name="Line 1408"/>
            <p:cNvSpPr>
              <a:spLocks noChangeShapeType="1"/>
            </p:cNvSpPr>
            <p:nvPr/>
          </p:nvSpPr>
          <p:spPr bwMode="auto">
            <a:xfrm flipH="1">
              <a:off x="2307" y="2800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6" name="Line 1409"/>
            <p:cNvSpPr>
              <a:spLocks noChangeShapeType="1"/>
            </p:cNvSpPr>
            <p:nvPr/>
          </p:nvSpPr>
          <p:spPr bwMode="auto">
            <a:xfrm flipH="1">
              <a:off x="2322" y="283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7" name="Line 1410"/>
            <p:cNvSpPr>
              <a:spLocks noChangeShapeType="1"/>
            </p:cNvSpPr>
            <p:nvPr/>
          </p:nvSpPr>
          <p:spPr bwMode="auto">
            <a:xfrm>
              <a:off x="2322" y="283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5" name="Group 1612"/>
          <p:cNvGrpSpPr>
            <a:grpSpLocks/>
          </p:cNvGrpSpPr>
          <p:nvPr/>
        </p:nvGrpSpPr>
        <p:grpSpPr bwMode="auto">
          <a:xfrm>
            <a:off x="2549263" y="2651358"/>
            <a:ext cx="2552700" cy="1878012"/>
            <a:chOff x="1676" y="1686"/>
            <a:chExt cx="1608" cy="1183"/>
          </a:xfrm>
        </p:grpSpPr>
        <p:sp>
          <p:nvSpPr>
            <p:cNvPr id="2488" name="Line 1412"/>
            <p:cNvSpPr>
              <a:spLocks noChangeShapeType="1"/>
            </p:cNvSpPr>
            <p:nvPr/>
          </p:nvSpPr>
          <p:spPr bwMode="auto">
            <a:xfrm flipV="1">
              <a:off x="2322" y="2827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9" name="Line 1413"/>
            <p:cNvSpPr>
              <a:spLocks noChangeShapeType="1"/>
            </p:cNvSpPr>
            <p:nvPr/>
          </p:nvSpPr>
          <p:spPr bwMode="auto">
            <a:xfrm flipV="1">
              <a:off x="2338" y="2817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0" name="Line 1414"/>
            <p:cNvSpPr>
              <a:spLocks noChangeShapeType="1"/>
            </p:cNvSpPr>
            <p:nvPr/>
          </p:nvSpPr>
          <p:spPr bwMode="auto">
            <a:xfrm flipH="1">
              <a:off x="2327" y="2817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1" name="Line 1415"/>
            <p:cNvSpPr>
              <a:spLocks noChangeShapeType="1"/>
            </p:cNvSpPr>
            <p:nvPr/>
          </p:nvSpPr>
          <p:spPr bwMode="auto">
            <a:xfrm flipV="1">
              <a:off x="2322" y="2800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2" name="Line 1416"/>
            <p:cNvSpPr>
              <a:spLocks noChangeShapeType="1"/>
            </p:cNvSpPr>
            <p:nvPr/>
          </p:nvSpPr>
          <p:spPr bwMode="auto">
            <a:xfrm flipH="1" flipV="1">
              <a:off x="2332" y="279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3" name="Line 1417"/>
            <p:cNvSpPr>
              <a:spLocks noChangeShapeType="1"/>
            </p:cNvSpPr>
            <p:nvPr/>
          </p:nvSpPr>
          <p:spPr bwMode="auto">
            <a:xfrm flipH="1" flipV="1">
              <a:off x="2331" y="279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4" name="Line 1418"/>
            <p:cNvSpPr>
              <a:spLocks noChangeShapeType="1"/>
            </p:cNvSpPr>
            <p:nvPr/>
          </p:nvSpPr>
          <p:spPr bwMode="auto">
            <a:xfrm flipH="1">
              <a:off x="2330" y="279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5" name="Line 1419"/>
            <p:cNvSpPr>
              <a:spLocks noChangeShapeType="1"/>
            </p:cNvSpPr>
            <p:nvPr/>
          </p:nvSpPr>
          <p:spPr bwMode="auto">
            <a:xfrm flipH="1" flipV="1">
              <a:off x="2320" y="283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6" name="Line 1420"/>
            <p:cNvSpPr>
              <a:spLocks noChangeShapeType="1"/>
            </p:cNvSpPr>
            <p:nvPr/>
          </p:nvSpPr>
          <p:spPr bwMode="auto">
            <a:xfrm flipH="1">
              <a:off x="2319" y="283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7" name="Line 1421"/>
            <p:cNvSpPr>
              <a:spLocks noChangeShapeType="1"/>
            </p:cNvSpPr>
            <p:nvPr/>
          </p:nvSpPr>
          <p:spPr bwMode="auto">
            <a:xfrm flipV="1">
              <a:off x="2319" y="2831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8" name="Line 1422"/>
            <p:cNvSpPr>
              <a:spLocks noChangeShapeType="1"/>
            </p:cNvSpPr>
            <p:nvPr/>
          </p:nvSpPr>
          <p:spPr bwMode="auto">
            <a:xfrm>
              <a:off x="2336" y="282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9" name="Line 1423"/>
            <p:cNvSpPr>
              <a:spLocks noChangeShapeType="1"/>
            </p:cNvSpPr>
            <p:nvPr/>
          </p:nvSpPr>
          <p:spPr bwMode="auto">
            <a:xfrm>
              <a:off x="2301" y="282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0" name="Line 1424"/>
            <p:cNvSpPr>
              <a:spLocks noChangeShapeType="1"/>
            </p:cNvSpPr>
            <p:nvPr/>
          </p:nvSpPr>
          <p:spPr bwMode="auto">
            <a:xfrm>
              <a:off x="2319" y="283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1" name="Line 1425"/>
            <p:cNvSpPr>
              <a:spLocks noChangeShapeType="1"/>
            </p:cNvSpPr>
            <p:nvPr/>
          </p:nvSpPr>
          <p:spPr bwMode="auto">
            <a:xfrm flipV="1">
              <a:off x="2310" y="2793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2" name="Line 1426"/>
            <p:cNvSpPr>
              <a:spLocks noChangeShapeType="1"/>
            </p:cNvSpPr>
            <p:nvPr/>
          </p:nvSpPr>
          <p:spPr bwMode="auto">
            <a:xfrm>
              <a:off x="2321" y="279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3" name="Line 1427"/>
            <p:cNvSpPr>
              <a:spLocks noChangeShapeType="1"/>
            </p:cNvSpPr>
            <p:nvPr/>
          </p:nvSpPr>
          <p:spPr bwMode="auto">
            <a:xfrm>
              <a:off x="2322" y="279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4" name="Line 1428"/>
            <p:cNvSpPr>
              <a:spLocks noChangeShapeType="1"/>
            </p:cNvSpPr>
            <p:nvPr/>
          </p:nvSpPr>
          <p:spPr bwMode="auto">
            <a:xfrm>
              <a:off x="2324" y="279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5" name="Line 1429"/>
            <p:cNvSpPr>
              <a:spLocks noChangeShapeType="1"/>
            </p:cNvSpPr>
            <p:nvPr/>
          </p:nvSpPr>
          <p:spPr bwMode="auto">
            <a:xfrm>
              <a:off x="2308" y="2804"/>
              <a:ext cx="14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6" name="Line 1430"/>
            <p:cNvSpPr>
              <a:spLocks noChangeShapeType="1"/>
            </p:cNvSpPr>
            <p:nvPr/>
          </p:nvSpPr>
          <p:spPr bwMode="auto">
            <a:xfrm>
              <a:off x="2322" y="2813"/>
              <a:ext cx="3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7" name="Line 1431"/>
            <p:cNvSpPr>
              <a:spLocks noChangeShapeType="1"/>
            </p:cNvSpPr>
            <p:nvPr/>
          </p:nvSpPr>
          <p:spPr bwMode="auto">
            <a:xfrm flipH="1">
              <a:off x="2322" y="2824"/>
              <a:ext cx="3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8" name="Line 1432"/>
            <p:cNvSpPr>
              <a:spLocks noChangeShapeType="1"/>
            </p:cNvSpPr>
            <p:nvPr/>
          </p:nvSpPr>
          <p:spPr bwMode="auto">
            <a:xfrm>
              <a:off x="2146" y="188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9" name="Line 1433"/>
            <p:cNvSpPr>
              <a:spLocks noChangeShapeType="1"/>
            </p:cNvSpPr>
            <p:nvPr/>
          </p:nvSpPr>
          <p:spPr bwMode="auto">
            <a:xfrm>
              <a:off x="2161" y="1872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0" name="Line 1434"/>
            <p:cNvSpPr>
              <a:spLocks noChangeShapeType="1"/>
            </p:cNvSpPr>
            <p:nvPr/>
          </p:nvSpPr>
          <p:spPr bwMode="auto">
            <a:xfrm flipH="1">
              <a:off x="2163" y="1870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1" name="Line 1435"/>
            <p:cNvSpPr>
              <a:spLocks noChangeShapeType="1"/>
            </p:cNvSpPr>
            <p:nvPr/>
          </p:nvSpPr>
          <p:spPr bwMode="auto">
            <a:xfrm flipV="1">
              <a:off x="2178" y="186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2" name="Line 1436"/>
            <p:cNvSpPr>
              <a:spLocks noChangeShapeType="1"/>
            </p:cNvSpPr>
            <p:nvPr/>
          </p:nvSpPr>
          <p:spPr bwMode="auto">
            <a:xfrm flipV="1">
              <a:off x="2178" y="1860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3" name="Line 1437"/>
            <p:cNvSpPr>
              <a:spLocks noChangeShapeType="1"/>
            </p:cNvSpPr>
            <p:nvPr/>
          </p:nvSpPr>
          <p:spPr bwMode="auto">
            <a:xfrm flipH="1">
              <a:off x="2638" y="2307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4" name="Line 1438"/>
            <p:cNvSpPr>
              <a:spLocks noChangeShapeType="1"/>
            </p:cNvSpPr>
            <p:nvPr/>
          </p:nvSpPr>
          <p:spPr bwMode="auto">
            <a:xfrm flipH="1">
              <a:off x="2635" y="230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5" name="Line 1439"/>
            <p:cNvSpPr>
              <a:spLocks noChangeShapeType="1"/>
            </p:cNvSpPr>
            <p:nvPr/>
          </p:nvSpPr>
          <p:spPr bwMode="auto">
            <a:xfrm>
              <a:off x="2635" y="230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6" name="Line 1440"/>
            <p:cNvSpPr>
              <a:spLocks noChangeShapeType="1"/>
            </p:cNvSpPr>
            <p:nvPr/>
          </p:nvSpPr>
          <p:spPr bwMode="auto">
            <a:xfrm>
              <a:off x="2637" y="2312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7" name="Line 1441"/>
            <p:cNvSpPr>
              <a:spLocks noChangeShapeType="1"/>
            </p:cNvSpPr>
            <p:nvPr/>
          </p:nvSpPr>
          <p:spPr bwMode="auto">
            <a:xfrm flipV="1">
              <a:off x="2641" y="231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8" name="Line 1442"/>
            <p:cNvSpPr>
              <a:spLocks noChangeShapeType="1"/>
            </p:cNvSpPr>
            <p:nvPr/>
          </p:nvSpPr>
          <p:spPr bwMode="auto">
            <a:xfrm flipH="1" flipV="1">
              <a:off x="2644" y="230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9" name="Line 1443"/>
            <p:cNvSpPr>
              <a:spLocks noChangeShapeType="1"/>
            </p:cNvSpPr>
            <p:nvPr/>
          </p:nvSpPr>
          <p:spPr bwMode="auto">
            <a:xfrm flipH="1">
              <a:off x="2643" y="2307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0" name="Line 1444"/>
            <p:cNvSpPr>
              <a:spLocks noChangeShapeType="1"/>
            </p:cNvSpPr>
            <p:nvPr/>
          </p:nvSpPr>
          <p:spPr bwMode="auto">
            <a:xfrm>
              <a:off x="2638" y="2307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1" name="Line 1445"/>
            <p:cNvSpPr>
              <a:spLocks noChangeShapeType="1"/>
            </p:cNvSpPr>
            <p:nvPr/>
          </p:nvSpPr>
          <p:spPr bwMode="auto">
            <a:xfrm>
              <a:off x="2640" y="2302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2" name="Line 1446"/>
            <p:cNvSpPr>
              <a:spLocks noChangeShapeType="1"/>
            </p:cNvSpPr>
            <p:nvPr/>
          </p:nvSpPr>
          <p:spPr bwMode="auto">
            <a:xfrm>
              <a:off x="2651" y="230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3" name="Line 1447"/>
            <p:cNvSpPr>
              <a:spLocks noChangeShapeType="1"/>
            </p:cNvSpPr>
            <p:nvPr/>
          </p:nvSpPr>
          <p:spPr bwMode="auto">
            <a:xfrm flipH="1">
              <a:off x="2640" y="2309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4" name="Line 1448"/>
            <p:cNvSpPr>
              <a:spLocks noChangeShapeType="1"/>
            </p:cNvSpPr>
            <p:nvPr/>
          </p:nvSpPr>
          <p:spPr bwMode="auto">
            <a:xfrm flipH="1" flipV="1">
              <a:off x="2629" y="2310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5" name="Line 1449"/>
            <p:cNvSpPr>
              <a:spLocks noChangeShapeType="1"/>
            </p:cNvSpPr>
            <p:nvPr/>
          </p:nvSpPr>
          <p:spPr bwMode="auto">
            <a:xfrm flipV="1">
              <a:off x="2629" y="230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6" name="Line 1450"/>
            <p:cNvSpPr>
              <a:spLocks noChangeShapeType="1"/>
            </p:cNvSpPr>
            <p:nvPr/>
          </p:nvSpPr>
          <p:spPr bwMode="auto">
            <a:xfrm flipV="1">
              <a:off x="2629" y="2302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7" name="Line 1451"/>
            <p:cNvSpPr>
              <a:spLocks noChangeShapeType="1"/>
            </p:cNvSpPr>
            <p:nvPr/>
          </p:nvSpPr>
          <p:spPr bwMode="auto">
            <a:xfrm>
              <a:off x="2569" y="1853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8" name="Line 1452"/>
            <p:cNvSpPr>
              <a:spLocks noChangeShapeType="1"/>
            </p:cNvSpPr>
            <p:nvPr/>
          </p:nvSpPr>
          <p:spPr bwMode="auto">
            <a:xfrm>
              <a:off x="2540" y="183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9" name="Line 1453"/>
            <p:cNvSpPr>
              <a:spLocks noChangeShapeType="1"/>
            </p:cNvSpPr>
            <p:nvPr/>
          </p:nvSpPr>
          <p:spPr bwMode="auto">
            <a:xfrm flipV="1">
              <a:off x="1804" y="2207"/>
              <a:ext cx="172" cy="1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0" name="Line 1454"/>
            <p:cNvSpPr>
              <a:spLocks noChangeShapeType="1"/>
            </p:cNvSpPr>
            <p:nvPr/>
          </p:nvSpPr>
          <p:spPr bwMode="auto">
            <a:xfrm>
              <a:off x="2515" y="1818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1" name="Line 1455"/>
            <p:cNvSpPr>
              <a:spLocks noChangeShapeType="1"/>
            </p:cNvSpPr>
            <p:nvPr/>
          </p:nvSpPr>
          <p:spPr bwMode="auto">
            <a:xfrm>
              <a:off x="2569" y="1853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2" name="Line 1456"/>
            <p:cNvSpPr>
              <a:spLocks noChangeShapeType="1"/>
            </p:cNvSpPr>
            <p:nvPr/>
          </p:nvSpPr>
          <p:spPr bwMode="auto">
            <a:xfrm flipH="1">
              <a:off x="2537" y="1859"/>
              <a:ext cx="3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3" name="Line 1457"/>
            <p:cNvSpPr>
              <a:spLocks noChangeShapeType="1"/>
            </p:cNvSpPr>
            <p:nvPr/>
          </p:nvSpPr>
          <p:spPr bwMode="auto">
            <a:xfrm flipV="1">
              <a:off x="1801" y="2205"/>
              <a:ext cx="172" cy="1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4" name="Line 1458"/>
            <p:cNvSpPr>
              <a:spLocks noChangeShapeType="1"/>
            </p:cNvSpPr>
            <p:nvPr/>
          </p:nvSpPr>
          <p:spPr bwMode="auto">
            <a:xfrm flipV="1">
              <a:off x="2427" y="1763"/>
              <a:ext cx="69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5" name="Line 1459"/>
            <p:cNvSpPr>
              <a:spLocks noChangeShapeType="1"/>
            </p:cNvSpPr>
            <p:nvPr/>
          </p:nvSpPr>
          <p:spPr bwMode="auto">
            <a:xfrm flipH="1" flipV="1">
              <a:off x="2495" y="1758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6" name="Line 1460"/>
            <p:cNvSpPr>
              <a:spLocks noChangeShapeType="1"/>
            </p:cNvSpPr>
            <p:nvPr/>
          </p:nvSpPr>
          <p:spPr bwMode="auto">
            <a:xfrm flipH="1" flipV="1">
              <a:off x="2491" y="1755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7" name="Line 1461"/>
            <p:cNvSpPr>
              <a:spLocks noChangeShapeType="1"/>
            </p:cNvSpPr>
            <p:nvPr/>
          </p:nvSpPr>
          <p:spPr bwMode="auto">
            <a:xfrm flipV="1">
              <a:off x="2491" y="1733"/>
              <a:ext cx="35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8" name="Line 1462"/>
            <p:cNvSpPr>
              <a:spLocks noChangeShapeType="1"/>
            </p:cNvSpPr>
            <p:nvPr/>
          </p:nvSpPr>
          <p:spPr bwMode="auto">
            <a:xfrm flipH="1">
              <a:off x="2423" y="1758"/>
              <a:ext cx="72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9" name="Line 1463"/>
            <p:cNvSpPr>
              <a:spLocks noChangeShapeType="1"/>
            </p:cNvSpPr>
            <p:nvPr/>
          </p:nvSpPr>
          <p:spPr bwMode="auto">
            <a:xfrm flipV="1">
              <a:off x="1696" y="2137"/>
              <a:ext cx="171" cy="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0" name="Line 1464"/>
            <p:cNvSpPr>
              <a:spLocks noChangeShapeType="1"/>
            </p:cNvSpPr>
            <p:nvPr/>
          </p:nvSpPr>
          <p:spPr bwMode="auto">
            <a:xfrm flipV="1">
              <a:off x="1699" y="2139"/>
              <a:ext cx="171" cy="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1" name="Line 1465"/>
            <p:cNvSpPr>
              <a:spLocks noChangeShapeType="1"/>
            </p:cNvSpPr>
            <p:nvPr/>
          </p:nvSpPr>
          <p:spPr bwMode="auto">
            <a:xfrm flipH="1">
              <a:off x="1676" y="1686"/>
              <a:ext cx="778" cy="50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2" name="Line 1466"/>
            <p:cNvSpPr>
              <a:spLocks noChangeShapeType="1"/>
            </p:cNvSpPr>
            <p:nvPr/>
          </p:nvSpPr>
          <p:spPr bwMode="auto">
            <a:xfrm flipH="1" flipV="1">
              <a:off x="2756" y="1943"/>
              <a:ext cx="1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3" name="Line 1467"/>
            <p:cNvSpPr>
              <a:spLocks noChangeShapeType="1"/>
            </p:cNvSpPr>
            <p:nvPr/>
          </p:nvSpPr>
          <p:spPr bwMode="auto">
            <a:xfrm flipH="1" flipV="1">
              <a:off x="2752" y="1937"/>
              <a:ext cx="4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4" name="Line 1468"/>
            <p:cNvSpPr>
              <a:spLocks noChangeShapeType="1"/>
            </p:cNvSpPr>
            <p:nvPr/>
          </p:nvSpPr>
          <p:spPr bwMode="auto">
            <a:xfrm flipV="1">
              <a:off x="2758" y="1903"/>
              <a:ext cx="2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5" name="Line 1469"/>
            <p:cNvSpPr>
              <a:spLocks noChangeShapeType="1"/>
            </p:cNvSpPr>
            <p:nvPr/>
          </p:nvSpPr>
          <p:spPr bwMode="auto">
            <a:xfrm>
              <a:off x="2781" y="1903"/>
              <a:ext cx="18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6" name="Line 1470"/>
            <p:cNvSpPr>
              <a:spLocks noChangeShapeType="1"/>
            </p:cNvSpPr>
            <p:nvPr/>
          </p:nvSpPr>
          <p:spPr bwMode="auto">
            <a:xfrm>
              <a:off x="2767" y="194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7" name="Line 1471"/>
            <p:cNvSpPr>
              <a:spLocks noChangeShapeType="1"/>
            </p:cNvSpPr>
            <p:nvPr/>
          </p:nvSpPr>
          <p:spPr bwMode="auto">
            <a:xfrm flipH="1" flipV="1">
              <a:off x="2751" y="193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8" name="Line 1472"/>
            <p:cNvSpPr>
              <a:spLocks noChangeShapeType="1"/>
            </p:cNvSpPr>
            <p:nvPr/>
          </p:nvSpPr>
          <p:spPr bwMode="auto">
            <a:xfrm flipV="1">
              <a:off x="2751" y="1918"/>
              <a:ext cx="0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9" name="Line 1473"/>
            <p:cNvSpPr>
              <a:spLocks noChangeShapeType="1"/>
            </p:cNvSpPr>
            <p:nvPr/>
          </p:nvSpPr>
          <p:spPr bwMode="auto">
            <a:xfrm flipV="1">
              <a:off x="2751" y="191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0" name="Line 1474"/>
            <p:cNvSpPr>
              <a:spLocks noChangeShapeType="1"/>
            </p:cNvSpPr>
            <p:nvPr/>
          </p:nvSpPr>
          <p:spPr bwMode="auto">
            <a:xfrm flipV="1">
              <a:off x="2752" y="191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1" name="Line 1475"/>
            <p:cNvSpPr>
              <a:spLocks noChangeShapeType="1"/>
            </p:cNvSpPr>
            <p:nvPr/>
          </p:nvSpPr>
          <p:spPr bwMode="auto">
            <a:xfrm flipV="1">
              <a:off x="2753" y="191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2" name="Line 1476"/>
            <p:cNvSpPr>
              <a:spLocks noChangeShapeType="1"/>
            </p:cNvSpPr>
            <p:nvPr/>
          </p:nvSpPr>
          <p:spPr bwMode="auto">
            <a:xfrm flipV="1">
              <a:off x="2754" y="1910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3" name="Line 1477"/>
            <p:cNvSpPr>
              <a:spLocks noChangeShapeType="1"/>
            </p:cNvSpPr>
            <p:nvPr/>
          </p:nvSpPr>
          <p:spPr bwMode="auto">
            <a:xfrm flipV="1">
              <a:off x="2756" y="190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4" name="Line 1478"/>
            <p:cNvSpPr>
              <a:spLocks noChangeShapeType="1"/>
            </p:cNvSpPr>
            <p:nvPr/>
          </p:nvSpPr>
          <p:spPr bwMode="auto">
            <a:xfrm>
              <a:off x="2758" y="1908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5" name="Line 1479"/>
            <p:cNvSpPr>
              <a:spLocks noChangeShapeType="1"/>
            </p:cNvSpPr>
            <p:nvPr/>
          </p:nvSpPr>
          <p:spPr bwMode="auto">
            <a:xfrm>
              <a:off x="2799" y="191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6" name="Line 1480"/>
            <p:cNvSpPr>
              <a:spLocks noChangeShapeType="1"/>
            </p:cNvSpPr>
            <p:nvPr/>
          </p:nvSpPr>
          <p:spPr bwMode="auto">
            <a:xfrm>
              <a:off x="2800" y="191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7" name="Line 1481"/>
            <p:cNvSpPr>
              <a:spLocks noChangeShapeType="1"/>
            </p:cNvSpPr>
            <p:nvPr/>
          </p:nvSpPr>
          <p:spPr bwMode="auto">
            <a:xfrm>
              <a:off x="2801" y="1919"/>
              <a:ext cx="0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8" name="Line 1482"/>
            <p:cNvSpPr>
              <a:spLocks noChangeShapeType="1"/>
            </p:cNvSpPr>
            <p:nvPr/>
          </p:nvSpPr>
          <p:spPr bwMode="auto">
            <a:xfrm>
              <a:off x="2776" y="1908"/>
              <a:ext cx="17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9" name="Line 1483"/>
            <p:cNvSpPr>
              <a:spLocks noChangeShapeType="1"/>
            </p:cNvSpPr>
            <p:nvPr/>
          </p:nvSpPr>
          <p:spPr bwMode="auto">
            <a:xfrm>
              <a:off x="2793" y="191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0" name="Line 1484"/>
            <p:cNvSpPr>
              <a:spLocks noChangeShapeType="1"/>
            </p:cNvSpPr>
            <p:nvPr/>
          </p:nvSpPr>
          <p:spPr bwMode="auto">
            <a:xfrm flipH="1">
              <a:off x="2785" y="1919"/>
              <a:ext cx="8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1" name="Line 1485"/>
            <p:cNvSpPr>
              <a:spLocks noChangeShapeType="1"/>
            </p:cNvSpPr>
            <p:nvPr/>
          </p:nvSpPr>
          <p:spPr bwMode="auto">
            <a:xfrm flipH="1">
              <a:off x="2776" y="1929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2" name="Line 1486"/>
            <p:cNvSpPr>
              <a:spLocks noChangeShapeType="1"/>
            </p:cNvSpPr>
            <p:nvPr/>
          </p:nvSpPr>
          <p:spPr bwMode="auto">
            <a:xfrm flipH="1" flipV="1">
              <a:off x="2767" y="1929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3" name="Line 1487"/>
            <p:cNvSpPr>
              <a:spLocks noChangeShapeType="1"/>
            </p:cNvSpPr>
            <p:nvPr/>
          </p:nvSpPr>
          <p:spPr bwMode="auto">
            <a:xfrm flipH="1" flipV="1">
              <a:off x="2758" y="1919"/>
              <a:ext cx="9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4" name="Line 1488"/>
            <p:cNvSpPr>
              <a:spLocks noChangeShapeType="1"/>
            </p:cNvSpPr>
            <p:nvPr/>
          </p:nvSpPr>
          <p:spPr bwMode="auto">
            <a:xfrm flipV="1">
              <a:off x="2758" y="191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5" name="Line 1489"/>
            <p:cNvSpPr>
              <a:spLocks noChangeShapeType="1"/>
            </p:cNvSpPr>
            <p:nvPr/>
          </p:nvSpPr>
          <p:spPr bwMode="auto">
            <a:xfrm flipV="1">
              <a:off x="2758" y="1908"/>
              <a:ext cx="18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6" name="Line 1490"/>
            <p:cNvSpPr>
              <a:spLocks noChangeShapeType="1"/>
            </p:cNvSpPr>
            <p:nvPr/>
          </p:nvSpPr>
          <p:spPr bwMode="auto">
            <a:xfrm flipH="1">
              <a:off x="2774" y="1919"/>
              <a:ext cx="7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7" name="Line 1491"/>
            <p:cNvSpPr>
              <a:spLocks noChangeShapeType="1"/>
            </p:cNvSpPr>
            <p:nvPr/>
          </p:nvSpPr>
          <p:spPr bwMode="auto">
            <a:xfrm flipH="1" flipV="1">
              <a:off x="2770" y="1921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8" name="Line 1492"/>
            <p:cNvSpPr>
              <a:spLocks noChangeShapeType="1"/>
            </p:cNvSpPr>
            <p:nvPr/>
          </p:nvSpPr>
          <p:spPr bwMode="auto">
            <a:xfrm flipV="1">
              <a:off x="2758" y="1910"/>
              <a:ext cx="1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9" name="Line 1493"/>
            <p:cNvSpPr>
              <a:spLocks noChangeShapeType="1"/>
            </p:cNvSpPr>
            <p:nvPr/>
          </p:nvSpPr>
          <p:spPr bwMode="auto">
            <a:xfrm>
              <a:off x="2771" y="1910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0" name="Line 1494"/>
            <p:cNvSpPr>
              <a:spLocks noChangeShapeType="1"/>
            </p:cNvSpPr>
            <p:nvPr/>
          </p:nvSpPr>
          <p:spPr bwMode="auto">
            <a:xfrm>
              <a:off x="2778" y="1910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1" name="Line 1495"/>
            <p:cNvSpPr>
              <a:spLocks noChangeShapeType="1"/>
            </p:cNvSpPr>
            <p:nvPr/>
          </p:nvSpPr>
          <p:spPr bwMode="auto">
            <a:xfrm>
              <a:off x="2784" y="1912"/>
              <a:ext cx="9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2" name="Line 1496"/>
            <p:cNvSpPr>
              <a:spLocks noChangeShapeType="1"/>
            </p:cNvSpPr>
            <p:nvPr/>
          </p:nvSpPr>
          <p:spPr bwMode="auto">
            <a:xfrm flipH="1" flipV="1">
              <a:off x="3106" y="226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3" name="Line 1497"/>
            <p:cNvSpPr>
              <a:spLocks noChangeShapeType="1"/>
            </p:cNvSpPr>
            <p:nvPr/>
          </p:nvSpPr>
          <p:spPr bwMode="auto">
            <a:xfrm>
              <a:off x="3106" y="22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4" name="Line 1498"/>
            <p:cNvSpPr>
              <a:spLocks noChangeShapeType="1"/>
            </p:cNvSpPr>
            <p:nvPr/>
          </p:nvSpPr>
          <p:spPr bwMode="auto">
            <a:xfrm>
              <a:off x="3106" y="2269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5" name="Line 1499"/>
            <p:cNvSpPr>
              <a:spLocks noChangeShapeType="1"/>
            </p:cNvSpPr>
            <p:nvPr/>
          </p:nvSpPr>
          <p:spPr bwMode="auto">
            <a:xfrm flipH="1" flipV="1">
              <a:off x="3110" y="226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6" name="Line 1500"/>
            <p:cNvSpPr>
              <a:spLocks noChangeShapeType="1"/>
            </p:cNvSpPr>
            <p:nvPr/>
          </p:nvSpPr>
          <p:spPr bwMode="auto">
            <a:xfrm flipV="1">
              <a:off x="3110" y="226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7" name="Line 1501"/>
            <p:cNvSpPr>
              <a:spLocks noChangeShapeType="1"/>
            </p:cNvSpPr>
            <p:nvPr/>
          </p:nvSpPr>
          <p:spPr bwMode="auto">
            <a:xfrm>
              <a:off x="3113" y="226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8" name="Line 1502"/>
            <p:cNvSpPr>
              <a:spLocks noChangeShapeType="1"/>
            </p:cNvSpPr>
            <p:nvPr/>
          </p:nvSpPr>
          <p:spPr bwMode="auto">
            <a:xfrm flipH="1">
              <a:off x="3112" y="226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9" name="Line 1503"/>
            <p:cNvSpPr>
              <a:spLocks noChangeShapeType="1"/>
            </p:cNvSpPr>
            <p:nvPr/>
          </p:nvSpPr>
          <p:spPr bwMode="auto">
            <a:xfrm>
              <a:off x="3112" y="2270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0" name="Line 1504"/>
            <p:cNvSpPr>
              <a:spLocks noChangeShapeType="1"/>
            </p:cNvSpPr>
            <p:nvPr/>
          </p:nvSpPr>
          <p:spPr bwMode="auto">
            <a:xfrm flipH="1">
              <a:off x="3113" y="227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1" name="Line 1505"/>
            <p:cNvSpPr>
              <a:spLocks noChangeShapeType="1"/>
            </p:cNvSpPr>
            <p:nvPr/>
          </p:nvSpPr>
          <p:spPr bwMode="auto">
            <a:xfrm flipH="1" flipV="1">
              <a:off x="3111" y="2271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2" name="Line 1506"/>
            <p:cNvSpPr>
              <a:spLocks noChangeShapeType="1"/>
            </p:cNvSpPr>
            <p:nvPr/>
          </p:nvSpPr>
          <p:spPr bwMode="auto">
            <a:xfrm flipH="1">
              <a:off x="3106" y="2271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3" name="Line 1507"/>
            <p:cNvSpPr>
              <a:spLocks noChangeShapeType="1"/>
            </p:cNvSpPr>
            <p:nvPr/>
          </p:nvSpPr>
          <p:spPr bwMode="auto">
            <a:xfrm flipH="1" flipV="1">
              <a:off x="3104" y="227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4" name="Line 1508"/>
            <p:cNvSpPr>
              <a:spLocks noChangeShapeType="1"/>
            </p:cNvSpPr>
            <p:nvPr/>
          </p:nvSpPr>
          <p:spPr bwMode="auto">
            <a:xfrm flipV="1">
              <a:off x="3104" y="2270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5" name="Line 1509"/>
            <p:cNvSpPr>
              <a:spLocks noChangeShapeType="1"/>
            </p:cNvSpPr>
            <p:nvPr/>
          </p:nvSpPr>
          <p:spPr bwMode="auto">
            <a:xfrm>
              <a:off x="3109" y="227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6" name="Line 1510"/>
            <p:cNvSpPr>
              <a:spLocks noChangeShapeType="1"/>
            </p:cNvSpPr>
            <p:nvPr/>
          </p:nvSpPr>
          <p:spPr bwMode="auto">
            <a:xfrm flipH="1">
              <a:off x="3106" y="227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7" name="Line 1511"/>
            <p:cNvSpPr>
              <a:spLocks noChangeShapeType="1"/>
            </p:cNvSpPr>
            <p:nvPr/>
          </p:nvSpPr>
          <p:spPr bwMode="auto">
            <a:xfrm flipH="1" flipV="1">
              <a:off x="3105" y="2268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8" name="Line 1512"/>
            <p:cNvSpPr>
              <a:spLocks noChangeShapeType="1"/>
            </p:cNvSpPr>
            <p:nvPr/>
          </p:nvSpPr>
          <p:spPr bwMode="auto">
            <a:xfrm>
              <a:off x="3105" y="226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9" name="Line 1513"/>
            <p:cNvSpPr>
              <a:spLocks noChangeShapeType="1"/>
            </p:cNvSpPr>
            <p:nvPr/>
          </p:nvSpPr>
          <p:spPr bwMode="auto">
            <a:xfrm>
              <a:off x="3113" y="226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0" name="Line 1514"/>
            <p:cNvSpPr>
              <a:spLocks noChangeShapeType="1"/>
            </p:cNvSpPr>
            <p:nvPr/>
          </p:nvSpPr>
          <p:spPr bwMode="auto">
            <a:xfrm flipH="1">
              <a:off x="3111" y="226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1" name="Line 1515"/>
            <p:cNvSpPr>
              <a:spLocks noChangeShapeType="1"/>
            </p:cNvSpPr>
            <p:nvPr/>
          </p:nvSpPr>
          <p:spPr bwMode="auto">
            <a:xfrm flipH="1" flipV="1">
              <a:off x="3112" y="227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2" name="Line 1516"/>
            <p:cNvSpPr>
              <a:spLocks noChangeShapeType="1"/>
            </p:cNvSpPr>
            <p:nvPr/>
          </p:nvSpPr>
          <p:spPr bwMode="auto">
            <a:xfrm flipV="1">
              <a:off x="3112" y="227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3" name="Line 1517"/>
            <p:cNvSpPr>
              <a:spLocks noChangeShapeType="1"/>
            </p:cNvSpPr>
            <p:nvPr/>
          </p:nvSpPr>
          <p:spPr bwMode="auto">
            <a:xfrm>
              <a:off x="3118" y="227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4" name="Line 1518"/>
            <p:cNvSpPr>
              <a:spLocks noChangeShapeType="1"/>
            </p:cNvSpPr>
            <p:nvPr/>
          </p:nvSpPr>
          <p:spPr bwMode="auto">
            <a:xfrm flipV="1">
              <a:off x="3102" y="2266"/>
              <a:ext cx="1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5" name="Line 1519"/>
            <p:cNvSpPr>
              <a:spLocks noChangeShapeType="1"/>
            </p:cNvSpPr>
            <p:nvPr/>
          </p:nvSpPr>
          <p:spPr bwMode="auto">
            <a:xfrm>
              <a:off x="3113" y="2266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6" name="Line 1520"/>
            <p:cNvSpPr>
              <a:spLocks noChangeShapeType="1"/>
            </p:cNvSpPr>
            <p:nvPr/>
          </p:nvSpPr>
          <p:spPr bwMode="auto">
            <a:xfrm>
              <a:off x="3118" y="2268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7" name="Line 1521"/>
            <p:cNvSpPr>
              <a:spLocks noChangeShapeType="1"/>
            </p:cNvSpPr>
            <p:nvPr/>
          </p:nvSpPr>
          <p:spPr bwMode="auto">
            <a:xfrm flipH="1">
              <a:off x="3107" y="2272"/>
              <a:ext cx="1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8" name="Line 1522"/>
            <p:cNvSpPr>
              <a:spLocks noChangeShapeType="1"/>
            </p:cNvSpPr>
            <p:nvPr/>
          </p:nvSpPr>
          <p:spPr bwMode="auto">
            <a:xfrm>
              <a:off x="3271" y="2281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9" name="Line 1523"/>
            <p:cNvSpPr>
              <a:spLocks noChangeShapeType="1"/>
            </p:cNvSpPr>
            <p:nvPr/>
          </p:nvSpPr>
          <p:spPr bwMode="auto">
            <a:xfrm flipH="1">
              <a:off x="3269" y="228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0" name="Line 1524"/>
            <p:cNvSpPr>
              <a:spLocks noChangeShapeType="1"/>
            </p:cNvSpPr>
            <p:nvPr/>
          </p:nvSpPr>
          <p:spPr bwMode="auto">
            <a:xfrm>
              <a:off x="3269" y="2280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1" name="Line 1525"/>
            <p:cNvSpPr>
              <a:spLocks noChangeShapeType="1"/>
            </p:cNvSpPr>
            <p:nvPr/>
          </p:nvSpPr>
          <p:spPr bwMode="auto">
            <a:xfrm>
              <a:off x="3282" y="225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2" name="Line 1526"/>
            <p:cNvSpPr>
              <a:spLocks noChangeShapeType="1"/>
            </p:cNvSpPr>
            <p:nvPr/>
          </p:nvSpPr>
          <p:spPr bwMode="auto">
            <a:xfrm flipH="1">
              <a:off x="3280" y="2261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3" name="Line 1527"/>
            <p:cNvSpPr>
              <a:spLocks noChangeShapeType="1"/>
            </p:cNvSpPr>
            <p:nvPr/>
          </p:nvSpPr>
          <p:spPr bwMode="auto">
            <a:xfrm flipH="1">
              <a:off x="3278" y="2265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4" name="Line 1528"/>
            <p:cNvSpPr>
              <a:spLocks noChangeShapeType="1"/>
            </p:cNvSpPr>
            <p:nvPr/>
          </p:nvSpPr>
          <p:spPr bwMode="auto">
            <a:xfrm flipH="1">
              <a:off x="3277" y="227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5" name="Line 1529"/>
            <p:cNvSpPr>
              <a:spLocks noChangeShapeType="1"/>
            </p:cNvSpPr>
            <p:nvPr/>
          </p:nvSpPr>
          <p:spPr bwMode="auto">
            <a:xfrm flipH="1">
              <a:off x="3276" y="227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6" name="Line 1530"/>
            <p:cNvSpPr>
              <a:spLocks noChangeShapeType="1"/>
            </p:cNvSpPr>
            <p:nvPr/>
          </p:nvSpPr>
          <p:spPr bwMode="auto">
            <a:xfrm flipV="1">
              <a:off x="3271" y="227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7" name="Line 1531"/>
            <p:cNvSpPr>
              <a:spLocks noChangeShapeType="1"/>
            </p:cNvSpPr>
            <p:nvPr/>
          </p:nvSpPr>
          <p:spPr bwMode="auto">
            <a:xfrm>
              <a:off x="3276" y="2275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8" name="Line 1532"/>
            <p:cNvSpPr>
              <a:spLocks noChangeShapeType="1"/>
            </p:cNvSpPr>
            <p:nvPr/>
          </p:nvSpPr>
          <p:spPr bwMode="auto">
            <a:xfrm>
              <a:off x="3276" y="2275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9" name="Line 1533"/>
            <p:cNvSpPr>
              <a:spLocks noChangeShapeType="1"/>
            </p:cNvSpPr>
            <p:nvPr/>
          </p:nvSpPr>
          <p:spPr bwMode="auto">
            <a:xfrm flipV="1">
              <a:off x="3276" y="227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0" name="Line 1534"/>
            <p:cNvSpPr>
              <a:spLocks noChangeShapeType="1"/>
            </p:cNvSpPr>
            <p:nvPr/>
          </p:nvSpPr>
          <p:spPr bwMode="auto">
            <a:xfrm flipV="1">
              <a:off x="3278" y="227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1" name="Line 1535"/>
            <p:cNvSpPr>
              <a:spLocks noChangeShapeType="1"/>
            </p:cNvSpPr>
            <p:nvPr/>
          </p:nvSpPr>
          <p:spPr bwMode="auto">
            <a:xfrm flipV="1">
              <a:off x="3279" y="227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2" name="Line 1536"/>
            <p:cNvSpPr>
              <a:spLocks noChangeShapeType="1"/>
            </p:cNvSpPr>
            <p:nvPr/>
          </p:nvSpPr>
          <p:spPr bwMode="auto">
            <a:xfrm flipV="1">
              <a:off x="3280" y="2266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3" name="Line 1537"/>
            <p:cNvSpPr>
              <a:spLocks noChangeShapeType="1"/>
            </p:cNvSpPr>
            <p:nvPr/>
          </p:nvSpPr>
          <p:spPr bwMode="auto">
            <a:xfrm flipV="1">
              <a:off x="3283" y="226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4" name="Line 1538"/>
            <p:cNvSpPr>
              <a:spLocks noChangeShapeType="1"/>
            </p:cNvSpPr>
            <p:nvPr/>
          </p:nvSpPr>
          <p:spPr bwMode="auto">
            <a:xfrm flipV="1">
              <a:off x="3284" y="225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5" name="Line 1539"/>
            <p:cNvSpPr>
              <a:spLocks noChangeShapeType="1"/>
            </p:cNvSpPr>
            <p:nvPr/>
          </p:nvSpPr>
          <p:spPr bwMode="auto">
            <a:xfrm flipH="1">
              <a:off x="2452" y="23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6" name="Line 1540"/>
            <p:cNvSpPr>
              <a:spLocks noChangeShapeType="1"/>
            </p:cNvSpPr>
            <p:nvPr/>
          </p:nvSpPr>
          <p:spPr bwMode="auto">
            <a:xfrm flipH="1">
              <a:off x="2452" y="237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7" name="Line 1541"/>
            <p:cNvSpPr>
              <a:spLocks noChangeShapeType="1"/>
            </p:cNvSpPr>
            <p:nvPr/>
          </p:nvSpPr>
          <p:spPr bwMode="auto">
            <a:xfrm>
              <a:off x="2457" y="2362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8" name="Line 1542"/>
            <p:cNvSpPr>
              <a:spLocks noChangeShapeType="1"/>
            </p:cNvSpPr>
            <p:nvPr/>
          </p:nvSpPr>
          <p:spPr bwMode="auto">
            <a:xfrm flipV="1">
              <a:off x="2500" y="2323"/>
              <a:ext cx="12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9" name="Line 1543"/>
            <p:cNvSpPr>
              <a:spLocks noChangeShapeType="1"/>
            </p:cNvSpPr>
            <p:nvPr/>
          </p:nvSpPr>
          <p:spPr bwMode="auto">
            <a:xfrm flipH="1">
              <a:off x="2504" y="2321"/>
              <a:ext cx="11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0" name="Line 1544"/>
            <p:cNvSpPr>
              <a:spLocks noChangeShapeType="1"/>
            </p:cNvSpPr>
            <p:nvPr/>
          </p:nvSpPr>
          <p:spPr bwMode="auto">
            <a:xfrm flipV="1">
              <a:off x="2453" y="2362"/>
              <a:ext cx="4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1" name="Line 1545"/>
            <p:cNvSpPr>
              <a:spLocks noChangeShapeType="1"/>
            </p:cNvSpPr>
            <p:nvPr/>
          </p:nvSpPr>
          <p:spPr bwMode="auto">
            <a:xfrm>
              <a:off x="2457" y="2362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2" name="Line 1546"/>
            <p:cNvSpPr>
              <a:spLocks noChangeShapeType="1"/>
            </p:cNvSpPr>
            <p:nvPr/>
          </p:nvSpPr>
          <p:spPr bwMode="auto">
            <a:xfrm flipH="1">
              <a:off x="2453" y="2366"/>
              <a:ext cx="4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3" name="Line 1547"/>
            <p:cNvSpPr>
              <a:spLocks noChangeShapeType="1"/>
            </p:cNvSpPr>
            <p:nvPr/>
          </p:nvSpPr>
          <p:spPr bwMode="auto">
            <a:xfrm>
              <a:off x="2465" y="237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4" name="Line 1548"/>
            <p:cNvSpPr>
              <a:spLocks noChangeShapeType="1"/>
            </p:cNvSpPr>
            <p:nvPr/>
          </p:nvSpPr>
          <p:spPr bwMode="auto">
            <a:xfrm flipH="1">
              <a:off x="2451" y="237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5" name="Line 1549"/>
            <p:cNvSpPr>
              <a:spLocks noChangeShapeType="1"/>
            </p:cNvSpPr>
            <p:nvPr/>
          </p:nvSpPr>
          <p:spPr bwMode="auto">
            <a:xfrm>
              <a:off x="2461" y="2369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6" name="Line 1550"/>
            <p:cNvSpPr>
              <a:spLocks noChangeShapeType="1"/>
            </p:cNvSpPr>
            <p:nvPr/>
          </p:nvSpPr>
          <p:spPr bwMode="auto">
            <a:xfrm>
              <a:off x="2461" y="237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7" name="Line 1551"/>
            <p:cNvSpPr>
              <a:spLocks noChangeShapeType="1"/>
            </p:cNvSpPr>
            <p:nvPr/>
          </p:nvSpPr>
          <p:spPr bwMode="auto">
            <a:xfrm flipV="1">
              <a:off x="2461" y="23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8" name="Line 1552"/>
            <p:cNvSpPr>
              <a:spLocks noChangeShapeType="1"/>
            </p:cNvSpPr>
            <p:nvPr/>
          </p:nvSpPr>
          <p:spPr bwMode="auto">
            <a:xfrm flipH="1" flipV="1">
              <a:off x="2460" y="236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9" name="Line 1553"/>
            <p:cNvSpPr>
              <a:spLocks noChangeShapeType="1"/>
            </p:cNvSpPr>
            <p:nvPr/>
          </p:nvSpPr>
          <p:spPr bwMode="auto">
            <a:xfrm flipH="1" flipV="1">
              <a:off x="2457" y="2366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0" name="Line 1554"/>
            <p:cNvSpPr>
              <a:spLocks noChangeShapeType="1"/>
            </p:cNvSpPr>
            <p:nvPr/>
          </p:nvSpPr>
          <p:spPr bwMode="auto">
            <a:xfrm>
              <a:off x="2465" y="236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1" name="Line 1555"/>
            <p:cNvSpPr>
              <a:spLocks noChangeShapeType="1"/>
            </p:cNvSpPr>
            <p:nvPr/>
          </p:nvSpPr>
          <p:spPr bwMode="auto">
            <a:xfrm flipV="1">
              <a:off x="2489" y="2337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2" name="Line 1556"/>
            <p:cNvSpPr>
              <a:spLocks noChangeShapeType="1"/>
            </p:cNvSpPr>
            <p:nvPr/>
          </p:nvSpPr>
          <p:spPr bwMode="auto">
            <a:xfrm>
              <a:off x="2419" y="2451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3" name="Line 1557"/>
            <p:cNvSpPr>
              <a:spLocks noChangeShapeType="1"/>
            </p:cNvSpPr>
            <p:nvPr/>
          </p:nvSpPr>
          <p:spPr bwMode="auto">
            <a:xfrm>
              <a:off x="2423" y="245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4" name="Line 1558"/>
            <p:cNvSpPr>
              <a:spLocks noChangeShapeType="1"/>
            </p:cNvSpPr>
            <p:nvPr/>
          </p:nvSpPr>
          <p:spPr bwMode="auto">
            <a:xfrm flipH="1">
              <a:off x="2421" y="2454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5" name="Line 1559"/>
            <p:cNvSpPr>
              <a:spLocks noChangeShapeType="1"/>
            </p:cNvSpPr>
            <p:nvPr/>
          </p:nvSpPr>
          <p:spPr bwMode="auto">
            <a:xfrm flipH="1" flipV="1">
              <a:off x="2415" y="2456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6" name="Line 1560"/>
            <p:cNvSpPr>
              <a:spLocks noChangeShapeType="1"/>
            </p:cNvSpPr>
            <p:nvPr/>
          </p:nvSpPr>
          <p:spPr bwMode="auto">
            <a:xfrm flipH="1" flipV="1">
              <a:off x="2414" y="245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7" name="Line 1561"/>
            <p:cNvSpPr>
              <a:spLocks noChangeShapeType="1"/>
            </p:cNvSpPr>
            <p:nvPr/>
          </p:nvSpPr>
          <p:spPr bwMode="auto">
            <a:xfrm flipV="1">
              <a:off x="2414" y="2451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8" name="Line 1562"/>
            <p:cNvSpPr>
              <a:spLocks noChangeShapeType="1"/>
            </p:cNvSpPr>
            <p:nvPr/>
          </p:nvSpPr>
          <p:spPr bwMode="auto">
            <a:xfrm>
              <a:off x="2419" y="2451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9" name="Line 1563"/>
            <p:cNvSpPr>
              <a:spLocks noChangeShapeType="1"/>
            </p:cNvSpPr>
            <p:nvPr/>
          </p:nvSpPr>
          <p:spPr bwMode="auto">
            <a:xfrm>
              <a:off x="2423" y="2451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0" name="Line 1564"/>
            <p:cNvSpPr>
              <a:spLocks noChangeShapeType="1"/>
            </p:cNvSpPr>
            <p:nvPr/>
          </p:nvSpPr>
          <p:spPr bwMode="auto">
            <a:xfrm>
              <a:off x="2433" y="245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1" name="Line 1565"/>
            <p:cNvSpPr>
              <a:spLocks noChangeShapeType="1"/>
            </p:cNvSpPr>
            <p:nvPr/>
          </p:nvSpPr>
          <p:spPr bwMode="auto">
            <a:xfrm flipV="1">
              <a:off x="2406" y="245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2" name="Line 1566"/>
            <p:cNvSpPr>
              <a:spLocks noChangeShapeType="1"/>
            </p:cNvSpPr>
            <p:nvPr/>
          </p:nvSpPr>
          <p:spPr bwMode="auto">
            <a:xfrm>
              <a:off x="2420" y="2444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3" name="Line 1567"/>
            <p:cNvSpPr>
              <a:spLocks noChangeShapeType="1"/>
            </p:cNvSpPr>
            <p:nvPr/>
          </p:nvSpPr>
          <p:spPr bwMode="auto">
            <a:xfrm>
              <a:off x="2433" y="245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4" name="Line 1568"/>
            <p:cNvSpPr>
              <a:spLocks noChangeShapeType="1"/>
            </p:cNvSpPr>
            <p:nvPr/>
          </p:nvSpPr>
          <p:spPr bwMode="auto">
            <a:xfrm flipH="1">
              <a:off x="2427" y="2454"/>
              <a:ext cx="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5" name="Line 1569"/>
            <p:cNvSpPr>
              <a:spLocks noChangeShapeType="1"/>
            </p:cNvSpPr>
            <p:nvPr/>
          </p:nvSpPr>
          <p:spPr bwMode="auto">
            <a:xfrm flipH="1">
              <a:off x="2420" y="2460"/>
              <a:ext cx="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6" name="Line 1570"/>
            <p:cNvSpPr>
              <a:spLocks noChangeShapeType="1"/>
            </p:cNvSpPr>
            <p:nvPr/>
          </p:nvSpPr>
          <p:spPr bwMode="auto">
            <a:xfrm flipH="1" flipV="1">
              <a:off x="2412" y="2460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7" name="Line 1571"/>
            <p:cNvSpPr>
              <a:spLocks noChangeShapeType="1"/>
            </p:cNvSpPr>
            <p:nvPr/>
          </p:nvSpPr>
          <p:spPr bwMode="auto">
            <a:xfrm flipH="1" flipV="1">
              <a:off x="2406" y="2454"/>
              <a:ext cx="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8" name="Line 1572"/>
            <p:cNvSpPr>
              <a:spLocks noChangeShapeType="1"/>
            </p:cNvSpPr>
            <p:nvPr/>
          </p:nvSpPr>
          <p:spPr bwMode="auto">
            <a:xfrm flipV="1">
              <a:off x="2406" y="245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9" name="Line 1573"/>
            <p:cNvSpPr>
              <a:spLocks noChangeShapeType="1"/>
            </p:cNvSpPr>
            <p:nvPr/>
          </p:nvSpPr>
          <p:spPr bwMode="auto">
            <a:xfrm flipV="1">
              <a:off x="2406" y="2444"/>
              <a:ext cx="1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0" name="Line 1574"/>
            <p:cNvSpPr>
              <a:spLocks noChangeShapeType="1"/>
            </p:cNvSpPr>
            <p:nvPr/>
          </p:nvSpPr>
          <p:spPr bwMode="auto">
            <a:xfrm flipH="1">
              <a:off x="2342" y="2856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1" name="Line 1575"/>
            <p:cNvSpPr>
              <a:spLocks noChangeShapeType="1"/>
            </p:cNvSpPr>
            <p:nvPr/>
          </p:nvSpPr>
          <p:spPr bwMode="auto">
            <a:xfrm flipH="1">
              <a:off x="2335" y="2857"/>
              <a:ext cx="7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2" name="Line 1576"/>
            <p:cNvSpPr>
              <a:spLocks noChangeShapeType="1"/>
            </p:cNvSpPr>
            <p:nvPr/>
          </p:nvSpPr>
          <p:spPr bwMode="auto">
            <a:xfrm flipH="1">
              <a:off x="2351" y="285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3" name="Line 1577"/>
            <p:cNvSpPr>
              <a:spLocks noChangeShapeType="1"/>
            </p:cNvSpPr>
            <p:nvPr/>
          </p:nvSpPr>
          <p:spPr bwMode="auto">
            <a:xfrm flipH="1">
              <a:off x="2343" y="2859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4" name="Line 1578"/>
            <p:cNvSpPr>
              <a:spLocks noChangeShapeType="1"/>
            </p:cNvSpPr>
            <p:nvPr/>
          </p:nvSpPr>
          <p:spPr bwMode="auto">
            <a:xfrm>
              <a:off x="2343" y="2860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5" name="Line 1579"/>
            <p:cNvSpPr>
              <a:spLocks noChangeShapeType="1"/>
            </p:cNvSpPr>
            <p:nvPr/>
          </p:nvSpPr>
          <p:spPr bwMode="auto">
            <a:xfrm flipH="1" flipV="1">
              <a:off x="2341" y="286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6" name="Line 1580"/>
            <p:cNvSpPr>
              <a:spLocks noChangeShapeType="1"/>
            </p:cNvSpPr>
            <p:nvPr/>
          </p:nvSpPr>
          <p:spPr bwMode="auto">
            <a:xfrm flipV="1">
              <a:off x="2341" y="2860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7" name="Line 1581"/>
            <p:cNvSpPr>
              <a:spLocks noChangeShapeType="1"/>
            </p:cNvSpPr>
            <p:nvPr/>
          </p:nvSpPr>
          <p:spPr bwMode="auto">
            <a:xfrm>
              <a:off x="2351" y="2859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8" name="Line 1582"/>
            <p:cNvSpPr>
              <a:spLocks noChangeShapeType="1"/>
            </p:cNvSpPr>
            <p:nvPr/>
          </p:nvSpPr>
          <p:spPr bwMode="auto">
            <a:xfrm>
              <a:off x="2351" y="286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9" name="Line 1583"/>
            <p:cNvSpPr>
              <a:spLocks noChangeShapeType="1"/>
            </p:cNvSpPr>
            <p:nvPr/>
          </p:nvSpPr>
          <p:spPr bwMode="auto">
            <a:xfrm flipH="1">
              <a:off x="2347" y="2868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0" name="Line 1584"/>
            <p:cNvSpPr>
              <a:spLocks noChangeShapeType="1"/>
            </p:cNvSpPr>
            <p:nvPr/>
          </p:nvSpPr>
          <p:spPr bwMode="auto">
            <a:xfrm flipH="1" flipV="1">
              <a:off x="2343" y="2867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1" name="Line 1585"/>
            <p:cNvSpPr>
              <a:spLocks noChangeShapeType="1"/>
            </p:cNvSpPr>
            <p:nvPr/>
          </p:nvSpPr>
          <p:spPr bwMode="auto">
            <a:xfrm>
              <a:off x="2317" y="279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2" name="Line 1586"/>
            <p:cNvSpPr>
              <a:spLocks noChangeShapeType="1"/>
            </p:cNvSpPr>
            <p:nvPr/>
          </p:nvSpPr>
          <p:spPr bwMode="auto">
            <a:xfrm>
              <a:off x="2317" y="279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3" name="Line 1587"/>
            <p:cNvSpPr>
              <a:spLocks noChangeShapeType="1"/>
            </p:cNvSpPr>
            <p:nvPr/>
          </p:nvSpPr>
          <p:spPr bwMode="auto">
            <a:xfrm flipH="1" flipV="1">
              <a:off x="2342" y="2807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4" name="Line 1588"/>
            <p:cNvSpPr>
              <a:spLocks noChangeShapeType="1"/>
            </p:cNvSpPr>
            <p:nvPr/>
          </p:nvSpPr>
          <p:spPr bwMode="auto">
            <a:xfrm flipH="1">
              <a:off x="2337" y="282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5" name="Line 1589"/>
            <p:cNvSpPr>
              <a:spLocks noChangeShapeType="1"/>
            </p:cNvSpPr>
            <p:nvPr/>
          </p:nvSpPr>
          <p:spPr bwMode="auto">
            <a:xfrm flipV="1">
              <a:off x="2319" y="279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6" name="Line 1590"/>
            <p:cNvSpPr>
              <a:spLocks noChangeShapeType="1"/>
            </p:cNvSpPr>
            <p:nvPr/>
          </p:nvSpPr>
          <p:spPr bwMode="auto">
            <a:xfrm flipV="1">
              <a:off x="2340" y="282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7" name="Line 1591"/>
            <p:cNvSpPr>
              <a:spLocks noChangeShapeType="1"/>
            </p:cNvSpPr>
            <p:nvPr/>
          </p:nvSpPr>
          <p:spPr bwMode="auto">
            <a:xfrm flipV="1">
              <a:off x="2342" y="282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8" name="Line 1592"/>
            <p:cNvSpPr>
              <a:spLocks noChangeShapeType="1"/>
            </p:cNvSpPr>
            <p:nvPr/>
          </p:nvSpPr>
          <p:spPr bwMode="auto">
            <a:xfrm flipH="1" flipV="1">
              <a:off x="2341" y="280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9" name="Line 1593"/>
            <p:cNvSpPr>
              <a:spLocks noChangeShapeType="1"/>
            </p:cNvSpPr>
            <p:nvPr/>
          </p:nvSpPr>
          <p:spPr bwMode="auto">
            <a:xfrm flipV="1">
              <a:off x="2317" y="279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0" name="Line 1594"/>
            <p:cNvSpPr>
              <a:spLocks noChangeShapeType="1"/>
            </p:cNvSpPr>
            <p:nvPr/>
          </p:nvSpPr>
          <p:spPr bwMode="auto">
            <a:xfrm flipV="1">
              <a:off x="2319" y="279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1" name="Line 1595"/>
            <p:cNvSpPr>
              <a:spLocks noChangeShapeType="1"/>
            </p:cNvSpPr>
            <p:nvPr/>
          </p:nvSpPr>
          <p:spPr bwMode="auto">
            <a:xfrm flipH="1">
              <a:off x="2316" y="279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2" name="Line 1596"/>
            <p:cNvSpPr>
              <a:spLocks noChangeShapeType="1"/>
            </p:cNvSpPr>
            <p:nvPr/>
          </p:nvSpPr>
          <p:spPr bwMode="auto">
            <a:xfrm>
              <a:off x="2336" y="2801"/>
              <a:ext cx="4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3" name="Line 1597"/>
            <p:cNvSpPr>
              <a:spLocks noChangeShapeType="1"/>
            </p:cNvSpPr>
            <p:nvPr/>
          </p:nvSpPr>
          <p:spPr bwMode="auto">
            <a:xfrm flipH="1">
              <a:off x="2337" y="2822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4" name="Line 1598"/>
            <p:cNvSpPr>
              <a:spLocks noChangeShapeType="1"/>
            </p:cNvSpPr>
            <p:nvPr/>
          </p:nvSpPr>
          <p:spPr bwMode="auto">
            <a:xfrm flipH="1">
              <a:off x="2332" y="2826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5" name="Line 1599"/>
            <p:cNvSpPr>
              <a:spLocks noChangeShapeType="1"/>
            </p:cNvSpPr>
            <p:nvPr/>
          </p:nvSpPr>
          <p:spPr bwMode="auto">
            <a:xfrm>
              <a:off x="3048" y="242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6" name="Line 1600"/>
            <p:cNvSpPr>
              <a:spLocks noChangeShapeType="1"/>
            </p:cNvSpPr>
            <p:nvPr/>
          </p:nvSpPr>
          <p:spPr bwMode="auto">
            <a:xfrm>
              <a:off x="3046" y="2428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7" name="Line 1601"/>
            <p:cNvSpPr>
              <a:spLocks noChangeShapeType="1"/>
            </p:cNvSpPr>
            <p:nvPr/>
          </p:nvSpPr>
          <p:spPr bwMode="auto">
            <a:xfrm>
              <a:off x="3059" y="24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8" name="Line 1602"/>
            <p:cNvSpPr>
              <a:spLocks noChangeShapeType="1"/>
            </p:cNvSpPr>
            <p:nvPr/>
          </p:nvSpPr>
          <p:spPr bwMode="auto">
            <a:xfrm flipV="1">
              <a:off x="3054" y="242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9" name="Line 1603"/>
            <p:cNvSpPr>
              <a:spLocks noChangeShapeType="1"/>
            </p:cNvSpPr>
            <p:nvPr/>
          </p:nvSpPr>
          <p:spPr bwMode="auto">
            <a:xfrm flipV="1">
              <a:off x="3055" y="241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0" name="Line 1604"/>
            <p:cNvSpPr>
              <a:spLocks noChangeShapeType="1"/>
            </p:cNvSpPr>
            <p:nvPr/>
          </p:nvSpPr>
          <p:spPr bwMode="auto">
            <a:xfrm flipV="1">
              <a:off x="3056" y="2412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1" name="Line 1605"/>
            <p:cNvSpPr>
              <a:spLocks noChangeShapeType="1"/>
            </p:cNvSpPr>
            <p:nvPr/>
          </p:nvSpPr>
          <p:spPr bwMode="auto">
            <a:xfrm flipV="1">
              <a:off x="3058" y="2408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2" name="Line 1606"/>
            <p:cNvSpPr>
              <a:spLocks noChangeShapeType="1"/>
            </p:cNvSpPr>
            <p:nvPr/>
          </p:nvSpPr>
          <p:spPr bwMode="auto">
            <a:xfrm flipV="1">
              <a:off x="3048" y="242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3" name="Line 1607"/>
            <p:cNvSpPr>
              <a:spLocks noChangeShapeType="1"/>
            </p:cNvSpPr>
            <p:nvPr/>
          </p:nvSpPr>
          <p:spPr bwMode="auto">
            <a:xfrm>
              <a:off x="3053" y="242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4" name="Line 1608"/>
            <p:cNvSpPr>
              <a:spLocks noChangeShapeType="1"/>
            </p:cNvSpPr>
            <p:nvPr/>
          </p:nvSpPr>
          <p:spPr bwMode="auto">
            <a:xfrm>
              <a:off x="3053" y="242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5" name="Line 1609"/>
            <p:cNvSpPr>
              <a:spLocks noChangeShapeType="1"/>
            </p:cNvSpPr>
            <p:nvPr/>
          </p:nvSpPr>
          <p:spPr bwMode="auto">
            <a:xfrm flipV="1">
              <a:off x="3054" y="242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6" name="Line 1610"/>
            <p:cNvSpPr>
              <a:spLocks noChangeShapeType="1"/>
            </p:cNvSpPr>
            <p:nvPr/>
          </p:nvSpPr>
          <p:spPr bwMode="auto">
            <a:xfrm>
              <a:off x="3056" y="242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7" name="Line 1611"/>
            <p:cNvSpPr>
              <a:spLocks noChangeShapeType="1"/>
            </p:cNvSpPr>
            <p:nvPr/>
          </p:nvSpPr>
          <p:spPr bwMode="auto">
            <a:xfrm flipV="1">
              <a:off x="3057" y="241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6" name="Group 1813"/>
          <p:cNvGrpSpPr>
            <a:grpSpLocks/>
          </p:cNvGrpSpPr>
          <p:nvPr/>
        </p:nvGrpSpPr>
        <p:grpSpPr bwMode="auto">
          <a:xfrm>
            <a:off x="2342888" y="2783121"/>
            <a:ext cx="2403475" cy="1800225"/>
            <a:chOff x="1546" y="1769"/>
            <a:chExt cx="1514" cy="1134"/>
          </a:xfrm>
        </p:grpSpPr>
        <p:sp>
          <p:nvSpPr>
            <p:cNvPr id="2288" name="Line 1613"/>
            <p:cNvSpPr>
              <a:spLocks noChangeShapeType="1"/>
            </p:cNvSpPr>
            <p:nvPr/>
          </p:nvSpPr>
          <p:spPr bwMode="auto">
            <a:xfrm flipV="1">
              <a:off x="3058" y="2414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9" name="Line 1614"/>
            <p:cNvSpPr>
              <a:spLocks noChangeShapeType="1"/>
            </p:cNvSpPr>
            <p:nvPr/>
          </p:nvSpPr>
          <p:spPr bwMode="auto">
            <a:xfrm flipV="1">
              <a:off x="3060" y="2409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0" name="Line 1615"/>
            <p:cNvSpPr>
              <a:spLocks noChangeShapeType="1"/>
            </p:cNvSpPr>
            <p:nvPr/>
          </p:nvSpPr>
          <p:spPr bwMode="auto">
            <a:xfrm flipV="1">
              <a:off x="3060" y="240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1" name="Line 1616"/>
            <p:cNvSpPr>
              <a:spLocks noChangeShapeType="1"/>
            </p:cNvSpPr>
            <p:nvPr/>
          </p:nvSpPr>
          <p:spPr bwMode="auto">
            <a:xfrm flipV="1">
              <a:off x="2327" y="2832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2" name="Line 1617"/>
            <p:cNvSpPr>
              <a:spLocks noChangeShapeType="1"/>
            </p:cNvSpPr>
            <p:nvPr/>
          </p:nvSpPr>
          <p:spPr bwMode="auto">
            <a:xfrm flipH="1">
              <a:off x="2324" y="2836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3" name="Line 1618"/>
            <p:cNvSpPr>
              <a:spLocks noChangeShapeType="1"/>
            </p:cNvSpPr>
            <p:nvPr/>
          </p:nvSpPr>
          <p:spPr bwMode="auto">
            <a:xfrm>
              <a:off x="2317" y="2789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4" name="Line 1619"/>
            <p:cNvSpPr>
              <a:spLocks noChangeShapeType="1"/>
            </p:cNvSpPr>
            <p:nvPr/>
          </p:nvSpPr>
          <p:spPr bwMode="auto">
            <a:xfrm>
              <a:off x="2327" y="2836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5" name="Line 1620"/>
            <p:cNvSpPr>
              <a:spLocks noChangeShapeType="1"/>
            </p:cNvSpPr>
            <p:nvPr/>
          </p:nvSpPr>
          <p:spPr bwMode="auto">
            <a:xfrm flipV="1">
              <a:off x="2327" y="283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6" name="Line 1621"/>
            <p:cNvSpPr>
              <a:spLocks noChangeShapeType="1"/>
            </p:cNvSpPr>
            <p:nvPr/>
          </p:nvSpPr>
          <p:spPr bwMode="auto">
            <a:xfrm>
              <a:off x="2324" y="2832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7" name="Line 1622"/>
            <p:cNvSpPr>
              <a:spLocks noChangeShapeType="1"/>
            </p:cNvSpPr>
            <p:nvPr/>
          </p:nvSpPr>
          <p:spPr bwMode="auto">
            <a:xfrm flipV="1">
              <a:off x="2337" y="2826"/>
              <a:ext cx="0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8" name="Line 1623"/>
            <p:cNvSpPr>
              <a:spLocks noChangeShapeType="1"/>
            </p:cNvSpPr>
            <p:nvPr/>
          </p:nvSpPr>
          <p:spPr bwMode="auto">
            <a:xfrm flipV="1">
              <a:off x="2327" y="283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9" name="Line 1624"/>
            <p:cNvSpPr>
              <a:spLocks noChangeShapeType="1"/>
            </p:cNvSpPr>
            <p:nvPr/>
          </p:nvSpPr>
          <p:spPr bwMode="auto">
            <a:xfrm flipH="1">
              <a:off x="2323" y="283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0" name="Line 1625"/>
            <p:cNvSpPr>
              <a:spLocks noChangeShapeType="1"/>
            </p:cNvSpPr>
            <p:nvPr/>
          </p:nvSpPr>
          <p:spPr bwMode="auto">
            <a:xfrm flipH="1" flipV="1">
              <a:off x="2319" y="2835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1" name="Line 1626"/>
            <p:cNvSpPr>
              <a:spLocks noChangeShapeType="1"/>
            </p:cNvSpPr>
            <p:nvPr/>
          </p:nvSpPr>
          <p:spPr bwMode="auto">
            <a:xfrm flipH="1" flipV="1">
              <a:off x="2318" y="283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2" name="Line 1627"/>
            <p:cNvSpPr>
              <a:spLocks noChangeShapeType="1"/>
            </p:cNvSpPr>
            <p:nvPr/>
          </p:nvSpPr>
          <p:spPr bwMode="auto">
            <a:xfrm>
              <a:off x="2324" y="283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3" name="Line 1628"/>
            <p:cNvSpPr>
              <a:spLocks noChangeShapeType="1"/>
            </p:cNvSpPr>
            <p:nvPr/>
          </p:nvSpPr>
          <p:spPr bwMode="auto">
            <a:xfrm>
              <a:off x="2343" y="2780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4" name="Line 1629"/>
            <p:cNvSpPr>
              <a:spLocks noChangeShapeType="1"/>
            </p:cNvSpPr>
            <p:nvPr/>
          </p:nvSpPr>
          <p:spPr bwMode="auto">
            <a:xfrm flipH="1">
              <a:off x="2324" y="28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5" name="Line 1630"/>
            <p:cNvSpPr>
              <a:spLocks noChangeShapeType="1"/>
            </p:cNvSpPr>
            <p:nvPr/>
          </p:nvSpPr>
          <p:spPr bwMode="auto">
            <a:xfrm flipV="1">
              <a:off x="2289" y="2836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6" name="Line 1631"/>
            <p:cNvSpPr>
              <a:spLocks noChangeShapeType="1"/>
            </p:cNvSpPr>
            <p:nvPr/>
          </p:nvSpPr>
          <p:spPr bwMode="auto">
            <a:xfrm flipH="1" flipV="1">
              <a:off x="1588" y="2417"/>
              <a:ext cx="751" cy="4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7" name="Line 1632"/>
            <p:cNvSpPr>
              <a:spLocks noChangeShapeType="1"/>
            </p:cNvSpPr>
            <p:nvPr/>
          </p:nvSpPr>
          <p:spPr bwMode="auto">
            <a:xfrm flipV="1">
              <a:off x="2327" y="2832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8" name="Line 1633"/>
            <p:cNvSpPr>
              <a:spLocks noChangeShapeType="1"/>
            </p:cNvSpPr>
            <p:nvPr/>
          </p:nvSpPr>
          <p:spPr bwMode="auto">
            <a:xfrm flipH="1" flipV="1">
              <a:off x="2314" y="2794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9" name="Line 1634"/>
            <p:cNvSpPr>
              <a:spLocks noChangeShapeType="1"/>
            </p:cNvSpPr>
            <p:nvPr/>
          </p:nvSpPr>
          <p:spPr bwMode="auto">
            <a:xfrm flipH="1">
              <a:off x="2311" y="279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0" name="Line 1635"/>
            <p:cNvSpPr>
              <a:spLocks noChangeShapeType="1"/>
            </p:cNvSpPr>
            <p:nvPr/>
          </p:nvSpPr>
          <p:spPr bwMode="auto">
            <a:xfrm>
              <a:off x="2289" y="2772"/>
              <a:ext cx="28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1" name="Line 1636"/>
            <p:cNvSpPr>
              <a:spLocks noChangeShapeType="1"/>
            </p:cNvSpPr>
            <p:nvPr/>
          </p:nvSpPr>
          <p:spPr bwMode="auto">
            <a:xfrm>
              <a:off x="1966" y="256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2" name="Line 1637"/>
            <p:cNvSpPr>
              <a:spLocks noChangeShapeType="1"/>
            </p:cNvSpPr>
            <p:nvPr/>
          </p:nvSpPr>
          <p:spPr bwMode="auto">
            <a:xfrm flipH="1" flipV="1">
              <a:off x="2289" y="284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3" name="Line 1638"/>
            <p:cNvSpPr>
              <a:spLocks noChangeShapeType="1"/>
            </p:cNvSpPr>
            <p:nvPr/>
          </p:nvSpPr>
          <p:spPr bwMode="auto">
            <a:xfrm>
              <a:off x="1966" y="2564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4" name="Line 1639"/>
            <p:cNvSpPr>
              <a:spLocks noChangeShapeType="1"/>
            </p:cNvSpPr>
            <p:nvPr/>
          </p:nvSpPr>
          <p:spPr bwMode="auto">
            <a:xfrm flipV="1">
              <a:off x="2310" y="279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5" name="Line 1640"/>
            <p:cNvSpPr>
              <a:spLocks noChangeShapeType="1"/>
            </p:cNvSpPr>
            <p:nvPr/>
          </p:nvSpPr>
          <p:spPr bwMode="auto">
            <a:xfrm flipV="1">
              <a:off x="2310" y="279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6" name="Line 1641"/>
            <p:cNvSpPr>
              <a:spLocks noChangeShapeType="1"/>
            </p:cNvSpPr>
            <p:nvPr/>
          </p:nvSpPr>
          <p:spPr bwMode="auto">
            <a:xfrm>
              <a:off x="2327" y="2835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7" name="Line 1642"/>
            <p:cNvSpPr>
              <a:spLocks noChangeShapeType="1"/>
            </p:cNvSpPr>
            <p:nvPr/>
          </p:nvSpPr>
          <p:spPr bwMode="auto">
            <a:xfrm flipH="1" flipV="1">
              <a:off x="2294" y="2791"/>
              <a:ext cx="1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8" name="Line 1643"/>
            <p:cNvSpPr>
              <a:spLocks noChangeShapeType="1"/>
            </p:cNvSpPr>
            <p:nvPr/>
          </p:nvSpPr>
          <p:spPr bwMode="auto">
            <a:xfrm flipH="1" flipV="1">
              <a:off x="2291" y="2783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9" name="Line 1644"/>
            <p:cNvSpPr>
              <a:spLocks noChangeShapeType="1"/>
            </p:cNvSpPr>
            <p:nvPr/>
          </p:nvSpPr>
          <p:spPr bwMode="auto">
            <a:xfrm flipH="1" flipV="1">
              <a:off x="2289" y="2772"/>
              <a:ext cx="2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0" name="Line 1645"/>
            <p:cNvSpPr>
              <a:spLocks noChangeShapeType="1"/>
            </p:cNvSpPr>
            <p:nvPr/>
          </p:nvSpPr>
          <p:spPr bwMode="auto">
            <a:xfrm flipV="1">
              <a:off x="2290" y="2752"/>
              <a:ext cx="1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1" name="Line 1646"/>
            <p:cNvSpPr>
              <a:spLocks noChangeShapeType="1"/>
            </p:cNvSpPr>
            <p:nvPr/>
          </p:nvSpPr>
          <p:spPr bwMode="auto">
            <a:xfrm flipH="1">
              <a:off x="2293" y="2758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2" name="Line 1647"/>
            <p:cNvSpPr>
              <a:spLocks noChangeShapeType="1"/>
            </p:cNvSpPr>
            <p:nvPr/>
          </p:nvSpPr>
          <p:spPr bwMode="auto">
            <a:xfrm flipV="1">
              <a:off x="2348" y="2888"/>
              <a:ext cx="4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3" name="Line 1648"/>
            <p:cNvSpPr>
              <a:spLocks noChangeShapeType="1"/>
            </p:cNvSpPr>
            <p:nvPr/>
          </p:nvSpPr>
          <p:spPr bwMode="auto">
            <a:xfrm flipV="1">
              <a:off x="2347" y="2900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4" name="Line 1649"/>
            <p:cNvSpPr>
              <a:spLocks noChangeShapeType="1"/>
            </p:cNvSpPr>
            <p:nvPr/>
          </p:nvSpPr>
          <p:spPr bwMode="auto">
            <a:xfrm flipH="1" flipV="1">
              <a:off x="2339" y="29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5" name="Line 1650"/>
            <p:cNvSpPr>
              <a:spLocks noChangeShapeType="1"/>
            </p:cNvSpPr>
            <p:nvPr/>
          </p:nvSpPr>
          <p:spPr bwMode="auto">
            <a:xfrm flipV="1">
              <a:off x="2339" y="2854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6" name="Line 1651"/>
            <p:cNvSpPr>
              <a:spLocks noChangeShapeType="1"/>
            </p:cNvSpPr>
            <p:nvPr/>
          </p:nvSpPr>
          <p:spPr bwMode="auto">
            <a:xfrm>
              <a:off x="2312" y="2833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7" name="Line 1652"/>
            <p:cNvSpPr>
              <a:spLocks noChangeShapeType="1"/>
            </p:cNvSpPr>
            <p:nvPr/>
          </p:nvSpPr>
          <p:spPr bwMode="auto">
            <a:xfrm>
              <a:off x="2324" y="284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8" name="Line 1653"/>
            <p:cNvSpPr>
              <a:spLocks noChangeShapeType="1"/>
            </p:cNvSpPr>
            <p:nvPr/>
          </p:nvSpPr>
          <p:spPr bwMode="auto">
            <a:xfrm flipH="1" flipV="1">
              <a:off x="1551" y="2283"/>
              <a:ext cx="789" cy="5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9" name="Line 1654"/>
            <p:cNvSpPr>
              <a:spLocks noChangeShapeType="1"/>
            </p:cNvSpPr>
            <p:nvPr/>
          </p:nvSpPr>
          <p:spPr bwMode="auto">
            <a:xfrm>
              <a:off x="1554" y="2281"/>
              <a:ext cx="791" cy="5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0" name="Line 1655"/>
            <p:cNvSpPr>
              <a:spLocks noChangeShapeType="1"/>
            </p:cNvSpPr>
            <p:nvPr/>
          </p:nvSpPr>
          <p:spPr bwMode="auto">
            <a:xfrm flipH="1" flipV="1">
              <a:off x="2317" y="2789"/>
              <a:ext cx="33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1" name="Line 1656"/>
            <p:cNvSpPr>
              <a:spLocks noChangeShapeType="1"/>
            </p:cNvSpPr>
            <p:nvPr/>
          </p:nvSpPr>
          <p:spPr bwMode="auto">
            <a:xfrm flipV="1">
              <a:off x="2336" y="277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2" name="Line 1657"/>
            <p:cNvSpPr>
              <a:spLocks noChangeShapeType="1"/>
            </p:cNvSpPr>
            <p:nvPr/>
          </p:nvSpPr>
          <p:spPr bwMode="auto">
            <a:xfrm flipV="1">
              <a:off x="2338" y="27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3" name="Line 1658"/>
            <p:cNvSpPr>
              <a:spLocks noChangeShapeType="1"/>
            </p:cNvSpPr>
            <p:nvPr/>
          </p:nvSpPr>
          <p:spPr bwMode="auto">
            <a:xfrm flipH="1">
              <a:off x="2339" y="278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4" name="Line 1659"/>
            <p:cNvSpPr>
              <a:spLocks noChangeShapeType="1"/>
            </p:cNvSpPr>
            <p:nvPr/>
          </p:nvSpPr>
          <p:spPr bwMode="auto">
            <a:xfrm flipH="1" flipV="1">
              <a:off x="2311" y="279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5" name="Line 1660"/>
            <p:cNvSpPr>
              <a:spLocks noChangeShapeType="1"/>
            </p:cNvSpPr>
            <p:nvPr/>
          </p:nvSpPr>
          <p:spPr bwMode="auto">
            <a:xfrm>
              <a:off x="1968" y="2566"/>
              <a:ext cx="321" cy="2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6" name="Line 1661"/>
            <p:cNvSpPr>
              <a:spLocks noChangeShapeType="1"/>
            </p:cNvSpPr>
            <p:nvPr/>
          </p:nvSpPr>
          <p:spPr bwMode="auto">
            <a:xfrm>
              <a:off x="1546" y="2293"/>
              <a:ext cx="420" cy="2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7" name="Line 1662"/>
            <p:cNvSpPr>
              <a:spLocks noChangeShapeType="1"/>
            </p:cNvSpPr>
            <p:nvPr/>
          </p:nvSpPr>
          <p:spPr bwMode="auto">
            <a:xfrm>
              <a:off x="2352" y="280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8" name="Line 1663"/>
            <p:cNvSpPr>
              <a:spLocks noChangeShapeType="1"/>
            </p:cNvSpPr>
            <p:nvPr/>
          </p:nvSpPr>
          <p:spPr bwMode="auto">
            <a:xfrm flipH="1">
              <a:off x="2351" y="289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9" name="Line 1664"/>
            <p:cNvSpPr>
              <a:spLocks noChangeShapeType="1"/>
            </p:cNvSpPr>
            <p:nvPr/>
          </p:nvSpPr>
          <p:spPr bwMode="auto">
            <a:xfrm flipH="1">
              <a:off x="2350" y="289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0" name="Line 1665"/>
            <p:cNvSpPr>
              <a:spLocks noChangeShapeType="1"/>
            </p:cNvSpPr>
            <p:nvPr/>
          </p:nvSpPr>
          <p:spPr bwMode="auto">
            <a:xfrm flipH="1" flipV="1">
              <a:off x="2288" y="283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1" name="Line 1666"/>
            <p:cNvSpPr>
              <a:spLocks noChangeShapeType="1"/>
            </p:cNvSpPr>
            <p:nvPr/>
          </p:nvSpPr>
          <p:spPr bwMode="auto">
            <a:xfrm flipV="1">
              <a:off x="2288" y="283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2" name="Line 1667"/>
            <p:cNvSpPr>
              <a:spLocks noChangeShapeType="1"/>
            </p:cNvSpPr>
            <p:nvPr/>
          </p:nvSpPr>
          <p:spPr bwMode="auto">
            <a:xfrm flipH="1" flipV="1">
              <a:off x="2309" y="283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3" name="Line 1668"/>
            <p:cNvSpPr>
              <a:spLocks noChangeShapeType="1"/>
            </p:cNvSpPr>
            <p:nvPr/>
          </p:nvSpPr>
          <p:spPr bwMode="auto">
            <a:xfrm flipH="1" flipV="1">
              <a:off x="2306" y="2837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4" name="Line 1669"/>
            <p:cNvSpPr>
              <a:spLocks noChangeShapeType="1"/>
            </p:cNvSpPr>
            <p:nvPr/>
          </p:nvSpPr>
          <p:spPr bwMode="auto">
            <a:xfrm flipH="1" flipV="1">
              <a:off x="2305" y="283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5" name="Line 1670"/>
            <p:cNvSpPr>
              <a:spLocks noChangeShapeType="1"/>
            </p:cNvSpPr>
            <p:nvPr/>
          </p:nvSpPr>
          <p:spPr bwMode="auto">
            <a:xfrm flipH="1">
              <a:off x="2334" y="2865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6" name="Line 1671"/>
            <p:cNvSpPr>
              <a:spLocks noChangeShapeType="1"/>
            </p:cNvSpPr>
            <p:nvPr/>
          </p:nvSpPr>
          <p:spPr bwMode="auto">
            <a:xfrm flipH="1">
              <a:off x="2326" y="283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7" name="Line 1672"/>
            <p:cNvSpPr>
              <a:spLocks noChangeShapeType="1"/>
            </p:cNvSpPr>
            <p:nvPr/>
          </p:nvSpPr>
          <p:spPr bwMode="auto">
            <a:xfrm flipH="1">
              <a:off x="2325" y="284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8" name="Line 1673"/>
            <p:cNvSpPr>
              <a:spLocks noChangeShapeType="1"/>
            </p:cNvSpPr>
            <p:nvPr/>
          </p:nvSpPr>
          <p:spPr bwMode="auto">
            <a:xfrm>
              <a:off x="2349" y="280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9" name="Line 1674"/>
            <p:cNvSpPr>
              <a:spLocks noChangeShapeType="1"/>
            </p:cNvSpPr>
            <p:nvPr/>
          </p:nvSpPr>
          <p:spPr bwMode="auto">
            <a:xfrm>
              <a:off x="2349" y="280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0" name="Line 1675"/>
            <p:cNvSpPr>
              <a:spLocks noChangeShapeType="1"/>
            </p:cNvSpPr>
            <p:nvPr/>
          </p:nvSpPr>
          <p:spPr bwMode="auto">
            <a:xfrm>
              <a:off x="2350" y="2811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1" name="Line 1676"/>
            <p:cNvSpPr>
              <a:spLocks noChangeShapeType="1"/>
            </p:cNvSpPr>
            <p:nvPr/>
          </p:nvSpPr>
          <p:spPr bwMode="auto">
            <a:xfrm>
              <a:off x="2340" y="2902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2" name="Line 1677"/>
            <p:cNvSpPr>
              <a:spLocks noChangeShapeType="1"/>
            </p:cNvSpPr>
            <p:nvPr/>
          </p:nvSpPr>
          <p:spPr bwMode="auto">
            <a:xfrm flipV="1">
              <a:off x="2343" y="290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3" name="Line 1678"/>
            <p:cNvSpPr>
              <a:spLocks noChangeShapeType="1"/>
            </p:cNvSpPr>
            <p:nvPr/>
          </p:nvSpPr>
          <p:spPr bwMode="auto">
            <a:xfrm>
              <a:off x="2345" y="2902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4" name="Line 1679"/>
            <p:cNvSpPr>
              <a:spLocks noChangeShapeType="1"/>
            </p:cNvSpPr>
            <p:nvPr/>
          </p:nvSpPr>
          <p:spPr bwMode="auto">
            <a:xfrm flipV="1">
              <a:off x="2347" y="290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5" name="Line 1680"/>
            <p:cNvSpPr>
              <a:spLocks noChangeShapeType="1"/>
            </p:cNvSpPr>
            <p:nvPr/>
          </p:nvSpPr>
          <p:spPr bwMode="auto">
            <a:xfrm>
              <a:off x="2343" y="2790"/>
              <a:ext cx="9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6" name="Line 1681"/>
            <p:cNvSpPr>
              <a:spLocks noChangeShapeType="1"/>
            </p:cNvSpPr>
            <p:nvPr/>
          </p:nvSpPr>
          <p:spPr bwMode="auto">
            <a:xfrm>
              <a:off x="2305" y="2831"/>
              <a:ext cx="4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7" name="Line 1682"/>
            <p:cNvSpPr>
              <a:spLocks noChangeShapeType="1"/>
            </p:cNvSpPr>
            <p:nvPr/>
          </p:nvSpPr>
          <p:spPr bwMode="auto">
            <a:xfrm flipH="1">
              <a:off x="2302" y="2842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8" name="Line 1683"/>
            <p:cNvSpPr>
              <a:spLocks noChangeShapeType="1"/>
            </p:cNvSpPr>
            <p:nvPr/>
          </p:nvSpPr>
          <p:spPr bwMode="auto">
            <a:xfrm flipH="1" flipV="1">
              <a:off x="2293" y="2844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9" name="Line 1684"/>
            <p:cNvSpPr>
              <a:spLocks noChangeShapeType="1"/>
            </p:cNvSpPr>
            <p:nvPr/>
          </p:nvSpPr>
          <p:spPr bwMode="auto">
            <a:xfrm flipH="1" flipV="1">
              <a:off x="2289" y="2842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0" name="Line 1685"/>
            <p:cNvSpPr>
              <a:spLocks noChangeShapeType="1"/>
            </p:cNvSpPr>
            <p:nvPr/>
          </p:nvSpPr>
          <p:spPr bwMode="auto">
            <a:xfrm flipH="1" flipV="1">
              <a:off x="2336" y="2871"/>
              <a:ext cx="1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1" name="Line 1686"/>
            <p:cNvSpPr>
              <a:spLocks noChangeShapeType="1"/>
            </p:cNvSpPr>
            <p:nvPr/>
          </p:nvSpPr>
          <p:spPr bwMode="auto">
            <a:xfrm flipH="1" flipV="1">
              <a:off x="2334" y="2867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2" name="Line 1687"/>
            <p:cNvSpPr>
              <a:spLocks noChangeShapeType="1"/>
            </p:cNvSpPr>
            <p:nvPr/>
          </p:nvSpPr>
          <p:spPr bwMode="auto">
            <a:xfrm flipV="1">
              <a:off x="2334" y="2857"/>
              <a:ext cx="4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3" name="Line 1688"/>
            <p:cNvSpPr>
              <a:spLocks noChangeShapeType="1"/>
            </p:cNvSpPr>
            <p:nvPr/>
          </p:nvSpPr>
          <p:spPr bwMode="auto">
            <a:xfrm flipH="1" flipV="1">
              <a:off x="1975" y="2585"/>
              <a:ext cx="1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4" name="Line 1689"/>
            <p:cNvSpPr>
              <a:spLocks noChangeShapeType="1"/>
            </p:cNvSpPr>
            <p:nvPr/>
          </p:nvSpPr>
          <p:spPr bwMode="auto">
            <a:xfrm flipH="1" flipV="1">
              <a:off x="1971" y="2580"/>
              <a:ext cx="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5" name="Line 1690"/>
            <p:cNvSpPr>
              <a:spLocks noChangeShapeType="1"/>
            </p:cNvSpPr>
            <p:nvPr/>
          </p:nvSpPr>
          <p:spPr bwMode="auto">
            <a:xfrm flipH="1" flipV="1">
              <a:off x="1966" y="2570"/>
              <a:ext cx="5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6" name="Line 1691"/>
            <p:cNvSpPr>
              <a:spLocks noChangeShapeType="1"/>
            </p:cNvSpPr>
            <p:nvPr/>
          </p:nvSpPr>
          <p:spPr bwMode="auto">
            <a:xfrm flipH="1" flipV="1">
              <a:off x="2295" y="2798"/>
              <a:ext cx="1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7" name="Line 1692"/>
            <p:cNvSpPr>
              <a:spLocks noChangeShapeType="1"/>
            </p:cNvSpPr>
            <p:nvPr/>
          </p:nvSpPr>
          <p:spPr bwMode="auto">
            <a:xfrm flipH="1" flipV="1">
              <a:off x="2291" y="2792"/>
              <a:ext cx="4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8" name="Line 1693"/>
            <p:cNvSpPr>
              <a:spLocks noChangeShapeType="1"/>
            </p:cNvSpPr>
            <p:nvPr/>
          </p:nvSpPr>
          <p:spPr bwMode="auto">
            <a:xfrm flipH="1" flipV="1">
              <a:off x="2288" y="2787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9" name="Line 1694"/>
            <p:cNvSpPr>
              <a:spLocks noChangeShapeType="1"/>
            </p:cNvSpPr>
            <p:nvPr/>
          </p:nvSpPr>
          <p:spPr bwMode="auto">
            <a:xfrm flipH="1" flipV="1">
              <a:off x="2285" y="2769"/>
              <a:ext cx="3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0" name="Line 1695"/>
            <p:cNvSpPr>
              <a:spLocks noChangeShapeType="1"/>
            </p:cNvSpPr>
            <p:nvPr/>
          </p:nvSpPr>
          <p:spPr bwMode="auto">
            <a:xfrm flipH="1">
              <a:off x="1985" y="2576"/>
              <a:ext cx="2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1" name="Line 1696"/>
            <p:cNvSpPr>
              <a:spLocks noChangeShapeType="1"/>
            </p:cNvSpPr>
            <p:nvPr/>
          </p:nvSpPr>
          <p:spPr bwMode="auto">
            <a:xfrm flipH="1">
              <a:off x="1979" y="2590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2" name="Line 1697"/>
            <p:cNvSpPr>
              <a:spLocks noChangeShapeType="1"/>
            </p:cNvSpPr>
            <p:nvPr/>
          </p:nvSpPr>
          <p:spPr bwMode="auto">
            <a:xfrm flipH="1" flipV="1">
              <a:off x="1970" y="2585"/>
              <a:ext cx="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3" name="Line 1698"/>
            <p:cNvSpPr>
              <a:spLocks noChangeShapeType="1"/>
            </p:cNvSpPr>
            <p:nvPr/>
          </p:nvSpPr>
          <p:spPr bwMode="auto">
            <a:xfrm flipH="1" flipV="1">
              <a:off x="1964" y="2572"/>
              <a:ext cx="6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4" name="Line 1699"/>
            <p:cNvSpPr>
              <a:spLocks noChangeShapeType="1"/>
            </p:cNvSpPr>
            <p:nvPr/>
          </p:nvSpPr>
          <p:spPr bwMode="auto">
            <a:xfrm flipV="1">
              <a:off x="1964" y="2563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5" name="Line 1700"/>
            <p:cNvSpPr>
              <a:spLocks noChangeShapeType="1"/>
            </p:cNvSpPr>
            <p:nvPr/>
          </p:nvSpPr>
          <p:spPr bwMode="auto">
            <a:xfrm>
              <a:off x="2340" y="2792"/>
              <a:ext cx="9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6" name="Line 1701"/>
            <p:cNvSpPr>
              <a:spLocks noChangeShapeType="1"/>
            </p:cNvSpPr>
            <p:nvPr/>
          </p:nvSpPr>
          <p:spPr bwMode="auto">
            <a:xfrm flipV="1">
              <a:off x="2876" y="1992"/>
              <a:ext cx="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7" name="Line 1702"/>
            <p:cNvSpPr>
              <a:spLocks noChangeShapeType="1"/>
            </p:cNvSpPr>
            <p:nvPr/>
          </p:nvSpPr>
          <p:spPr bwMode="auto">
            <a:xfrm flipH="1" flipV="1">
              <a:off x="2864" y="1958"/>
              <a:ext cx="17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8" name="Line 1703"/>
            <p:cNvSpPr>
              <a:spLocks noChangeShapeType="1"/>
            </p:cNvSpPr>
            <p:nvPr/>
          </p:nvSpPr>
          <p:spPr bwMode="auto">
            <a:xfrm flipH="1">
              <a:off x="2842" y="1958"/>
              <a:ext cx="2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9" name="Line 1704"/>
            <p:cNvSpPr>
              <a:spLocks noChangeShapeType="1"/>
            </p:cNvSpPr>
            <p:nvPr/>
          </p:nvSpPr>
          <p:spPr bwMode="auto">
            <a:xfrm flipH="1">
              <a:off x="2836" y="1962"/>
              <a:ext cx="5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0" name="Line 1705"/>
            <p:cNvSpPr>
              <a:spLocks noChangeShapeType="1"/>
            </p:cNvSpPr>
            <p:nvPr/>
          </p:nvSpPr>
          <p:spPr bwMode="auto">
            <a:xfrm>
              <a:off x="2836" y="1990"/>
              <a:ext cx="3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1" name="Line 1706"/>
            <p:cNvSpPr>
              <a:spLocks noChangeShapeType="1"/>
            </p:cNvSpPr>
            <p:nvPr/>
          </p:nvSpPr>
          <p:spPr bwMode="auto">
            <a:xfrm>
              <a:off x="2839" y="1996"/>
              <a:ext cx="18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2" name="Line 1707"/>
            <p:cNvSpPr>
              <a:spLocks noChangeShapeType="1"/>
            </p:cNvSpPr>
            <p:nvPr/>
          </p:nvSpPr>
          <p:spPr bwMode="auto">
            <a:xfrm flipV="1">
              <a:off x="2857" y="1998"/>
              <a:ext cx="1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3" name="Line 1708"/>
            <p:cNvSpPr>
              <a:spLocks noChangeShapeType="1"/>
            </p:cNvSpPr>
            <p:nvPr/>
          </p:nvSpPr>
          <p:spPr bwMode="auto">
            <a:xfrm flipV="1">
              <a:off x="2882" y="199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4" name="Line 1709"/>
            <p:cNvSpPr>
              <a:spLocks noChangeShapeType="1"/>
            </p:cNvSpPr>
            <p:nvPr/>
          </p:nvSpPr>
          <p:spPr bwMode="auto">
            <a:xfrm flipV="1">
              <a:off x="2883" y="198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5" name="Line 1710"/>
            <p:cNvSpPr>
              <a:spLocks noChangeShapeType="1"/>
            </p:cNvSpPr>
            <p:nvPr/>
          </p:nvSpPr>
          <p:spPr bwMode="auto">
            <a:xfrm flipV="1">
              <a:off x="2883" y="198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6" name="Line 1711"/>
            <p:cNvSpPr>
              <a:spLocks noChangeShapeType="1"/>
            </p:cNvSpPr>
            <p:nvPr/>
          </p:nvSpPr>
          <p:spPr bwMode="auto">
            <a:xfrm flipV="1">
              <a:off x="2884" y="1973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7" name="Line 1712"/>
            <p:cNvSpPr>
              <a:spLocks noChangeShapeType="1"/>
            </p:cNvSpPr>
            <p:nvPr/>
          </p:nvSpPr>
          <p:spPr bwMode="auto">
            <a:xfrm flipH="1" flipV="1">
              <a:off x="2883" y="1969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8" name="Line 1713"/>
            <p:cNvSpPr>
              <a:spLocks noChangeShapeType="1"/>
            </p:cNvSpPr>
            <p:nvPr/>
          </p:nvSpPr>
          <p:spPr bwMode="auto">
            <a:xfrm flipH="1" flipV="1">
              <a:off x="2882" y="196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9" name="Line 1714"/>
            <p:cNvSpPr>
              <a:spLocks noChangeShapeType="1"/>
            </p:cNvSpPr>
            <p:nvPr/>
          </p:nvSpPr>
          <p:spPr bwMode="auto">
            <a:xfrm flipH="1" flipV="1">
              <a:off x="2881" y="196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0" name="Line 1715"/>
            <p:cNvSpPr>
              <a:spLocks noChangeShapeType="1"/>
            </p:cNvSpPr>
            <p:nvPr/>
          </p:nvSpPr>
          <p:spPr bwMode="auto">
            <a:xfrm flipH="1">
              <a:off x="2841" y="196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1" name="Line 1716"/>
            <p:cNvSpPr>
              <a:spLocks noChangeShapeType="1"/>
            </p:cNvSpPr>
            <p:nvPr/>
          </p:nvSpPr>
          <p:spPr bwMode="auto">
            <a:xfrm>
              <a:off x="2836" y="19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2" name="Line 1717"/>
            <p:cNvSpPr>
              <a:spLocks noChangeShapeType="1"/>
            </p:cNvSpPr>
            <p:nvPr/>
          </p:nvSpPr>
          <p:spPr bwMode="auto">
            <a:xfrm flipH="1">
              <a:off x="2835" y="196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3" name="Line 1718"/>
            <p:cNvSpPr>
              <a:spLocks noChangeShapeType="1"/>
            </p:cNvSpPr>
            <p:nvPr/>
          </p:nvSpPr>
          <p:spPr bwMode="auto">
            <a:xfrm>
              <a:off x="2835" y="1972"/>
              <a:ext cx="0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4" name="Line 1719"/>
            <p:cNvSpPr>
              <a:spLocks noChangeShapeType="1"/>
            </p:cNvSpPr>
            <p:nvPr/>
          </p:nvSpPr>
          <p:spPr bwMode="auto">
            <a:xfrm>
              <a:off x="2835" y="198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5" name="Line 1720"/>
            <p:cNvSpPr>
              <a:spLocks noChangeShapeType="1"/>
            </p:cNvSpPr>
            <p:nvPr/>
          </p:nvSpPr>
          <p:spPr bwMode="auto">
            <a:xfrm flipV="1">
              <a:off x="2876" y="199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6" name="Line 1721"/>
            <p:cNvSpPr>
              <a:spLocks noChangeShapeType="1"/>
            </p:cNvSpPr>
            <p:nvPr/>
          </p:nvSpPr>
          <p:spPr bwMode="auto">
            <a:xfrm>
              <a:off x="2859" y="1962"/>
              <a:ext cx="1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7" name="Line 1722"/>
            <p:cNvSpPr>
              <a:spLocks noChangeShapeType="1"/>
            </p:cNvSpPr>
            <p:nvPr/>
          </p:nvSpPr>
          <p:spPr bwMode="auto">
            <a:xfrm>
              <a:off x="2875" y="197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8" name="Line 1723"/>
            <p:cNvSpPr>
              <a:spLocks noChangeShapeType="1"/>
            </p:cNvSpPr>
            <p:nvPr/>
          </p:nvSpPr>
          <p:spPr bwMode="auto">
            <a:xfrm flipH="1">
              <a:off x="2869" y="1973"/>
              <a:ext cx="6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9" name="Line 1724"/>
            <p:cNvSpPr>
              <a:spLocks noChangeShapeType="1"/>
            </p:cNvSpPr>
            <p:nvPr/>
          </p:nvSpPr>
          <p:spPr bwMode="auto">
            <a:xfrm flipH="1">
              <a:off x="2859" y="1981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0" name="Line 1725"/>
            <p:cNvSpPr>
              <a:spLocks noChangeShapeType="1"/>
            </p:cNvSpPr>
            <p:nvPr/>
          </p:nvSpPr>
          <p:spPr bwMode="auto">
            <a:xfrm flipH="1" flipV="1">
              <a:off x="2850" y="1982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1" name="Line 1726"/>
            <p:cNvSpPr>
              <a:spLocks noChangeShapeType="1"/>
            </p:cNvSpPr>
            <p:nvPr/>
          </p:nvSpPr>
          <p:spPr bwMode="auto">
            <a:xfrm flipH="1" flipV="1">
              <a:off x="2842" y="1973"/>
              <a:ext cx="8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2" name="Line 1727"/>
            <p:cNvSpPr>
              <a:spLocks noChangeShapeType="1"/>
            </p:cNvSpPr>
            <p:nvPr/>
          </p:nvSpPr>
          <p:spPr bwMode="auto">
            <a:xfrm flipV="1">
              <a:off x="2842" y="197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3" name="Line 1728"/>
            <p:cNvSpPr>
              <a:spLocks noChangeShapeType="1"/>
            </p:cNvSpPr>
            <p:nvPr/>
          </p:nvSpPr>
          <p:spPr bwMode="auto">
            <a:xfrm flipV="1">
              <a:off x="2842" y="1962"/>
              <a:ext cx="17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4" name="Line 1729"/>
            <p:cNvSpPr>
              <a:spLocks noChangeShapeType="1"/>
            </p:cNvSpPr>
            <p:nvPr/>
          </p:nvSpPr>
          <p:spPr bwMode="auto">
            <a:xfrm flipH="1">
              <a:off x="2853" y="1975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5" name="Line 1730"/>
            <p:cNvSpPr>
              <a:spLocks noChangeShapeType="1"/>
            </p:cNvSpPr>
            <p:nvPr/>
          </p:nvSpPr>
          <p:spPr bwMode="auto">
            <a:xfrm flipV="1">
              <a:off x="2842" y="1964"/>
              <a:ext cx="1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6" name="Line 1731"/>
            <p:cNvSpPr>
              <a:spLocks noChangeShapeType="1"/>
            </p:cNvSpPr>
            <p:nvPr/>
          </p:nvSpPr>
          <p:spPr bwMode="auto">
            <a:xfrm>
              <a:off x="2853" y="1964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7" name="Line 1732"/>
            <p:cNvSpPr>
              <a:spLocks noChangeShapeType="1"/>
            </p:cNvSpPr>
            <p:nvPr/>
          </p:nvSpPr>
          <p:spPr bwMode="auto">
            <a:xfrm>
              <a:off x="2860" y="1964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8" name="Line 1733"/>
            <p:cNvSpPr>
              <a:spLocks noChangeShapeType="1"/>
            </p:cNvSpPr>
            <p:nvPr/>
          </p:nvSpPr>
          <p:spPr bwMode="auto">
            <a:xfrm>
              <a:off x="2866" y="1965"/>
              <a:ext cx="9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9" name="Line 1734"/>
            <p:cNvSpPr>
              <a:spLocks noChangeShapeType="1"/>
            </p:cNvSpPr>
            <p:nvPr/>
          </p:nvSpPr>
          <p:spPr bwMode="auto">
            <a:xfrm flipV="1">
              <a:off x="2515" y="1816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0" name="Line 1735"/>
            <p:cNvSpPr>
              <a:spLocks noChangeShapeType="1"/>
            </p:cNvSpPr>
            <p:nvPr/>
          </p:nvSpPr>
          <p:spPr bwMode="auto">
            <a:xfrm flipH="1">
              <a:off x="2518" y="1796"/>
              <a:ext cx="9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1" name="Line 1736"/>
            <p:cNvSpPr>
              <a:spLocks noChangeShapeType="1"/>
            </p:cNvSpPr>
            <p:nvPr/>
          </p:nvSpPr>
          <p:spPr bwMode="auto">
            <a:xfrm flipV="1">
              <a:off x="2480" y="1818"/>
              <a:ext cx="35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2" name="Line 1737"/>
            <p:cNvSpPr>
              <a:spLocks noChangeShapeType="1"/>
            </p:cNvSpPr>
            <p:nvPr/>
          </p:nvSpPr>
          <p:spPr bwMode="auto">
            <a:xfrm flipH="1">
              <a:off x="1776" y="2188"/>
              <a:ext cx="172" cy="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3" name="Line 1738"/>
            <p:cNvSpPr>
              <a:spLocks noChangeShapeType="1"/>
            </p:cNvSpPr>
            <p:nvPr/>
          </p:nvSpPr>
          <p:spPr bwMode="auto">
            <a:xfrm flipV="1">
              <a:off x="2527" y="1792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4" name="Line 1739"/>
            <p:cNvSpPr>
              <a:spLocks noChangeShapeType="1"/>
            </p:cNvSpPr>
            <p:nvPr/>
          </p:nvSpPr>
          <p:spPr bwMode="auto">
            <a:xfrm flipH="1" flipV="1">
              <a:off x="2526" y="1784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5" name="Line 1740"/>
            <p:cNvSpPr>
              <a:spLocks noChangeShapeType="1"/>
            </p:cNvSpPr>
            <p:nvPr/>
          </p:nvSpPr>
          <p:spPr bwMode="auto">
            <a:xfrm flipH="1" flipV="1">
              <a:off x="2610" y="259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6" name="Line 1741"/>
            <p:cNvSpPr>
              <a:spLocks noChangeShapeType="1"/>
            </p:cNvSpPr>
            <p:nvPr/>
          </p:nvSpPr>
          <p:spPr bwMode="auto">
            <a:xfrm flipV="1">
              <a:off x="2610" y="259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7" name="Line 1742"/>
            <p:cNvSpPr>
              <a:spLocks noChangeShapeType="1"/>
            </p:cNvSpPr>
            <p:nvPr/>
          </p:nvSpPr>
          <p:spPr bwMode="auto">
            <a:xfrm>
              <a:off x="2613" y="259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8" name="Line 1743"/>
            <p:cNvSpPr>
              <a:spLocks noChangeShapeType="1"/>
            </p:cNvSpPr>
            <p:nvPr/>
          </p:nvSpPr>
          <p:spPr bwMode="auto">
            <a:xfrm flipH="1">
              <a:off x="2612" y="259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9" name="Line 1744"/>
            <p:cNvSpPr>
              <a:spLocks noChangeShapeType="1"/>
            </p:cNvSpPr>
            <p:nvPr/>
          </p:nvSpPr>
          <p:spPr bwMode="auto">
            <a:xfrm flipV="1">
              <a:off x="2612" y="2596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0" name="Line 1745"/>
            <p:cNvSpPr>
              <a:spLocks noChangeShapeType="1"/>
            </p:cNvSpPr>
            <p:nvPr/>
          </p:nvSpPr>
          <p:spPr bwMode="auto">
            <a:xfrm flipV="1">
              <a:off x="2619" y="259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1" name="Line 1746"/>
            <p:cNvSpPr>
              <a:spLocks noChangeShapeType="1"/>
            </p:cNvSpPr>
            <p:nvPr/>
          </p:nvSpPr>
          <p:spPr bwMode="auto">
            <a:xfrm flipH="1">
              <a:off x="2615" y="259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2" name="Line 1747"/>
            <p:cNvSpPr>
              <a:spLocks noChangeShapeType="1"/>
            </p:cNvSpPr>
            <p:nvPr/>
          </p:nvSpPr>
          <p:spPr bwMode="auto">
            <a:xfrm flipH="1" flipV="1">
              <a:off x="2612" y="2595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3" name="Line 1748"/>
            <p:cNvSpPr>
              <a:spLocks noChangeShapeType="1"/>
            </p:cNvSpPr>
            <p:nvPr/>
          </p:nvSpPr>
          <p:spPr bwMode="auto">
            <a:xfrm>
              <a:off x="2612" y="259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4" name="Line 1749"/>
            <p:cNvSpPr>
              <a:spLocks noChangeShapeType="1"/>
            </p:cNvSpPr>
            <p:nvPr/>
          </p:nvSpPr>
          <p:spPr bwMode="auto">
            <a:xfrm>
              <a:off x="2612" y="2597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5" name="Line 1750"/>
            <p:cNvSpPr>
              <a:spLocks noChangeShapeType="1"/>
            </p:cNvSpPr>
            <p:nvPr/>
          </p:nvSpPr>
          <p:spPr bwMode="auto">
            <a:xfrm flipV="1">
              <a:off x="2615" y="259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6" name="Line 1751"/>
            <p:cNvSpPr>
              <a:spLocks noChangeShapeType="1"/>
            </p:cNvSpPr>
            <p:nvPr/>
          </p:nvSpPr>
          <p:spPr bwMode="auto">
            <a:xfrm>
              <a:off x="2619" y="259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7" name="Line 1752"/>
            <p:cNvSpPr>
              <a:spLocks noChangeShapeType="1"/>
            </p:cNvSpPr>
            <p:nvPr/>
          </p:nvSpPr>
          <p:spPr bwMode="auto">
            <a:xfrm flipH="1">
              <a:off x="2616" y="2595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8" name="Line 1753"/>
            <p:cNvSpPr>
              <a:spLocks noChangeShapeType="1"/>
            </p:cNvSpPr>
            <p:nvPr/>
          </p:nvSpPr>
          <p:spPr bwMode="auto">
            <a:xfrm>
              <a:off x="2616" y="2597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9" name="Line 1754"/>
            <p:cNvSpPr>
              <a:spLocks noChangeShapeType="1"/>
            </p:cNvSpPr>
            <p:nvPr/>
          </p:nvSpPr>
          <p:spPr bwMode="auto">
            <a:xfrm flipH="1">
              <a:off x="2619" y="259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0" name="Line 1755"/>
            <p:cNvSpPr>
              <a:spLocks noChangeShapeType="1"/>
            </p:cNvSpPr>
            <p:nvPr/>
          </p:nvSpPr>
          <p:spPr bwMode="auto">
            <a:xfrm flipH="1" flipV="1">
              <a:off x="2615" y="2598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1" name="Line 1756"/>
            <p:cNvSpPr>
              <a:spLocks noChangeShapeType="1"/>
            </p:cNvSpPr>
            <p:nvPr/>
          </p:nvSpPr>
          <p:spPr bwMode="auto">
            <a:xfrm flipH="1" flipV="1">
              <a:off x="2616" y="259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2" name="Line 1757"/>
            <p:cNvSpPr>
              <a:spLocks noChangeShapeType="1"/>
            </p:cNvSpPr>
            <p:nvPr/>
          </p:nvSpPr>
          <p:spPr bwMode="auto">
            <a:xfrm flipV="1">
              <a:off x="2616" y="259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3" name="Line 1758"/>
            <p:cNvSpPr>
              <a:spLocks noChangeShapeType="1"/>
            </p:cNvSpPr>
            <p:nvPr/>
          </p:nvSpPr>
          <p:spPr bwMode="auto">
            <a:xfrm flipH="1">
              <a:off x="2620" y="260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4" name="Line 1759"/>
            <p:cNvSpPr>
              <a:spLocks noChangeShapeType="1"/>
            </p:cNvSpPr>
            <p:nvPr/>
          </p:nvSpPr>
          <p:spPr bwMode="auto">
            <a:xfrm>
              <a:off x="2623" y="259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5" name="Line 1760"/>
            <p:cNvSpPr>
              <a:spLocks noChangeShapeType="1"/>
            </p:cNvSpPr>
            <p:nvPr/>
          </p:nvSpPr>
          <p:spPr bwMode="auto">
            <a:xfrm flipH="1" flipV="1">
              <a:off x="2611" y="259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6" name="Line 1761"/>
            <p:cNvSpPr>
              <a:spLocks noChangeShapeType="1"/>
            </p:cNvSpPr>
            <p:nvPr/>
          </p:nvSpPr>
          <p:spPr bwMode="auto">
            <a:xfrm>
              <a:off x="2611" y="259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7" name="Line 1762"/>
            <p:cNvSpPr>
              <a:spLocks noChangeShapeType="1"/>
            </p:cNvSpPr>
            <p:nvPr/>
          </p:nvSpPr>
          <p:spPr bwMode="auto">
            <a:xfrm>
              <a:off x="2610" y="260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8" name="Line 1763"/>
            <p:cNvSpPr>
              <a:spLocks noChangeShapeType="1"/>
            </p:cNvSpPr>
            <p:nvPr/>
          </p:nvSpPr>
          <p:spPr bwMode="auto">
            <a:xfrm>
              <a:off x="2607" y="259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9" name="Line 1764"/>
            <p:cNvSpPr>
              <a:spLocks noChangeShapeType="1"/>
            </p:cNvSpPr>
            <p:nvPr/>
          </p:nvSpPr>
          <p:spPr bwMode="auto">
            <a:xfrm>
              <a:off x="2609" y="260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0" name="Line 1765"/>
            <p:cNvSpPr>
              <a:spLocks noChangeShapeType="1"/>
            </p:cNvSpPr>
            <p:nvPr/>
          </p:nvSpPr>
          <p:spPr bwMode="auto">
            <a:xfrm flipH="1">
              <a:off x="2614" y="2599"/>
              <a:ext cx="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1" name="Line 1766"/>
            <p:cNvSpPr>
              <a:spLocks noChangeShapeType="1"/>
            </p:cNvSpPr>
            <p:nvPr/>
          </p:nvSpPr>
          <p:spPr bwMode="auto">
            <a:xfrm flipH="1" flipV="1">
              <a:off x="2607" y="2598"/>
              <a:ext cx="7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2" name="Line 1767"/>
            <p:cNvSpPr>
              <a:spLocks noChangeShapeType="1"/>
            </p:cNvSpPr>
            <p:nvPr/>
          </p:nvSpPr>
          <p:spPr bwMode="auto">
            <a:xfrm flipH="1" flipV="1">
              <a:off x="2607" y="2598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3" name="Line 1768"/>
            <p:cNvSpPr>
              <a:spLocks noChangeShapeType="1"/>
            </p:cNvSpPr>
            <p:nvPr/>
          </p:nvSpPr>
          <p:spPr bwMode="auto">
            <a:xfrm flipV="1">
              <a:off x="2607" y="259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4" name="Line 1769"/>
            <p:cNvSpPr>
              <a:spLocks noChangeShapeType="1"/>
            </p:cNvSpPr>
            <p:nvPr/>
          </p:nvSpPr>
          <p:spPr bwMode="auto">
            <a:xfrm flipV="1">
              <a:off x="2607" y="2591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5" name="Line 1770"/>
            <p:cNvSpPr>
              <a:spLocks noChangeShapeType="1"/>
            </p:cNvSpPr>
            <p:nvPr/>
          </p:nvSpPr>
          <p:spPr bwMode="auto">
            <a:xfrm>
              <a:off x="2615" y="2591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6" name="Line 1771"/>
            <p:cNvSpPr>
              <a:spLocks noChangeShapeType="1"/>
            </p:cNvSpPr>
            <p:nvPr/>
          </p:nvSpPr>
          <p:spPr bwMode="auto">
            <a:xfrm>
              <a:off x="2623" y="259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7" name="Line 1772"/>
            <p:cNvSpPr>
              <a:spLocks noChangeShapeType="1"/>
            </p:cNvSpPr>
            <p:nvPr/>
          </p:nvSpPr>
          <p:spPr bwMode="auto">
            <a:xfrm flipH="1">
              <a:off x="2615" y="2598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8" name="Line 1773"/>
            <p:cNvSpPr>
              <a:spLocks noChangeShapeType="1"/>
            </p:cNvSpPr>
            <p:nvPr/>
          </p:nvSpPr>
          <p:spPr bwMode="auto">
            <a:xfrm flipV="1">
              <a:off x="2066" y="2223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9" name="Line 1774"/>
            <p:cNvSpPr>
              <a:spLocks noChangeShapeType="1"/>
            </p:cNvSpPr>
            <p:nvPr/>
          </p:nvSpPr>
          <p:spPr bwMode="auto">
            <a:xfrm>
              <a:off x="2066" y="2223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0" name="Line 1775"/>
            <p:cNvSpPr>
              <a:spLocks noChangeShapeType="1"/>
            </p:cNvSpPr>
            <p:nvPr/>
          </p:nvSpPr>
          <p:spPr bwMode="auto">
            <a:xfrm>
              <a:off x="2071" y="2224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1" name="Line 1776"/>
            <p:cNvSpPr>
              <a:spLocks noChangeShapeType="1"/>
            </p:cNvSpPr>
            <p:nvPr/>
          </p:nvSpPr>
          <p:spPr bwMode="auto">
            <a:xfrm>
              <a:off x="2071" y="2224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2" name="Line 1777"/>
            <p:cNvSpPr>
              <a:spLocks noChangeShapeType="1"/>
            </p:cNvSpPr>
            <p:nvPr/>
          </p:nvSpPr>
          <p:spPr bwMode="auto">
            <a:xfrm flipH="1">
              <a:off x="2069" y="222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3" name="Line 1778"/>
            <p:cNvSpPr>
              <a:spLocks noChangeShapeType="1"/>
            </p:cNvSpPr>
            <p:nvPr/>
          </p:nvSpPr>
          <p:spPr bwMode="auto">
            <a:xfrm flipH="1" flipV="1">
              <a:off x="2063" y="2229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4" name="Line 1779"/>
            <p:cNvSpPr>
              <a:spLocks noChangeShapeType="1"/>
            </p:cNvSpPr>
            <p:nvPr/>
          </p:nvSpPr>
          <p:spPr bwMode="auto">
            <a:xfrm flipH="1" flipV="1">
              <a:off x="2062" y="222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5" name="Line 1780"/>
            <p:cNvSpPr>
              <a:spLocks noChangeShapeType="1"/>
            </p:cNvSpPr>
            <p:nvPr/>
          </p:nvSpPr>
          <p:spPr bwMode="auto">
            <a:xfrm flipV="1">
              <a:off x="2062" y="2223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6" name="Line 1781"/>
            <p:cNvSpPr>
              <a:spLocks noChangeShapeType="1"/>
            </p:cNvSpPr>
            <p:nvPr/>
          </p:nvSpPr>
          <p:spPr bwMode="auto">
            <a:xfrm>
              <a:off x="2078" y="222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7" name="Line 1782"/>
            <p:cNvSpPr>
              <a:spLocks noChangeShapeType="1"/>
            </p:cNvSpPr>
            <p:nvPr/>
          </p:nvSpPr>
          <p:spPr bwMode="auto">
            <a:xfrm>
              <a:off x="2056" y="222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8" name="Line 1783"/>
            <p:cNvSpPr>
              <a:spLocks noChangeShapeType="1"/>
            </p:cNvSpPr>
            <p:nvPr/>
          </p:nvSpPr>
          <p:spPr bwMode="auto">
            <a:xfrm>
              <a:off x="2067" y="2219"/>
              <a:ext cx="1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9" name="Line 1784"/>
            <p:cNvSpPr>
              <a:spLocks noChangeShapeType="1"/>
            </p:cNvSpPr>
            <p:nvPr/>
          </p:nvSpPr>
          <p:spPr bwMode="auto">
            <a:xfrm>
              <a:off x="2078" y="2224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0" name="Line 1785"/>
            <p:cNvSpPr>
              <a:spLocks noChangeShapeType="1"/>
            </p:cNvSpPr>
            <p:nvPr/>
          </p:nvSpPr>
          <p:spPr bwMode="auto">
            <a:xfrm flipH="1">
              <a:off x="2067" y="2227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1" name="Line 1786"/>
            <p:cNvSpPr>
              <a:spLocks noChangeShapeType="1"/>
            </p:cNvSpPr>
            <p:nvPr/>
          </p:nvSpPr>
          <p:spPr bwMode="auto">
            <a:xfrm flipH="1" flipV="1">
              <a:off x="2056" y="2227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2" name="Line 1787"/>
            <p:cNvSpPr>
              <a:spLocks noChangeShapeType="1"/>
            </p:cNvSpPr>
            <p:nvPr/>
          </p:nvSpPr>
          <p:spPr bwMode="auto">
            <a:xfrm flipV="1">
              <a:off x="2056" y="222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3" name="Line 1788"/>
            <p:cNvSpPr>
              <a:spLocks noChangeShapeType="1"/>
            </p:cNvSpPr>
            <p:nvPr/>
          </p:nvSpPr>
          <p:spPr bwMode="auto">
            <a:xfrm flipV="1">
              <a:off x="2057" y="2219"/>
              <a:ext cx="1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4" name="Line 1789"/>
            <p:cNvSpPr>
              <a:spLocks noChangeShapeType="1"/>
            </p:cNvSpPr>
            <p:nvPr/>
          </p:nvSpPr>
          <p:spPr bwMode="auto">
            <a:xfrm>
              <a:off x="2423" y="245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5" name="Line 1790"/>
            <p:cNvSpPr>
              <a:spLocks noChangeShapeType="1"/>
            </p:cNvSpPr>
            <p:nvPr/>
          </p:nvSpPr>
          <p:spPr bwMode="auto">
            <a:xfrm flipH="1">
              <a:off x="2421" y="2454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6" name="Line 1791"/>
            <p:cNvSpPr>
              <a:spLocks noChangeShapeType="1"/>
            </p:cNvSpPr>
            <p:nvPr/>
          </p:nvSpPr>
          <p:spPr bwMode="auto">
            <a:xfrm flipH="1" flipV="1">
              <a:off x="2415" y="2456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7" name="Line 1792"/>
            <p:cNvSpPr>
              <a:spLocks noChangeShapeType="1"/>
            </p:cNvSpPr>
            <p:nvPr/>
          </p:nvSpPr>
          <p:spPr bwMode="auto">
            <a:xfrm flipH="1" flipV="1">
              <a:off x="2414" y="245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8" name="Line 1793"/>
            <p:cNvSpPr>
              <a:spLocks noChangeShapeType="1"/>
            </p:cNvSpPr>
            <p:nvPr/>
          </p:nvSpPr>
          <p:spPr bwMode="auto">
            <a:xfrm flipV="1">
              <a:off x="2414" y="2451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9" name="Line 1794"/>
            <p:cNvSpPr>
              <a:spLocks noChangeShapeType="1"/>
            </p:cNvSpPr>
            <p:nvPr/>
          </p:nvSpPr>
          <p:spPr bwMode="auto">
            <a:xfrm>
              <a:off x="2419" y="2451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0" name="Line 1795"/>
            <p:cNvSpPr>
              <a:spLocks noChangeShapeType="1"/>
            </p:cNvSpPr>
            <p:nvPr/>
          </p:nvSpPr>
          <p:spPr bwMode="auto">
            <a:xfrm>
              <a:off x="2423" y="2451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1" name="Line 1796"/>
            <p:cNvSpPr>
              <a:spLocks noChangeShapeType="1"/>
            </p:cNvSpPr>
            <p:nvPr/>
          </p:nvSpPr>
          <p:spPr bwMode="auto">
            <a:xfrm>
              <a:off x="2419" y="2451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2" name="Line 1797"/>
            <p:cNvSpPr>
              <a:spLocks noChangeShapeType="1"/>
            </p:cNvSpPr>
            <p:nvPr/>
          </p:nvSpPr>
          <p:spPr bwMode="auto">
            <a:xfrm>
              <a:off x="2420" y="2446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3" name="Line 1798"/>
            <p:cNvSpPr>
              <a:spLocks noChangeShapeType="1"/>
            </p:cNvSpPr>
            <p:nvPr/>
          </p:nvSpPr>
          <p:spPr bwMode="auto">
            <a:xfrm>
              <a:off x="2431" y="245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4" name="Line 1799"/>
            <p:cNvSpPr>
              <a:spLocks noChangeShapeType="1"/>
            </p:cNvSpPr>
            <p:nvPr/>
          </p:nvSpPr>
          <p:spPr bwMode="auto">
            <a:xfrm flipH="1">
              <a:off x="2420" y="2454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5" name="Line 1800"/>
            <p:cNvSpPr>
              <a:spLocks noChangeShapeType="1"/>
            </p:cNvSpPr>
            <p:nvPr/>
          </p:nvSpPr>
          <p:spPr bwMode="auto">
            <a:xfrm flipH="1" flipV="1">
              <a:off x="2408" y="2454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6" name="Line 1801"/>
            <p:cNvSpPr>
              <a:spLocks noChangeShapeType="1"/>
            </p:cNvSpPr>
            <p:nvPr/>
          </p:nvSpPr>
          <p:spPr bwMode="auto">
            <a:xfrm flipV="1">
              <a:off x="2408" y="245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7" name="Line 1802"/>
            <p:cNvSpPr>
              <a:spLocks noChangeShapeType="1"/>
            </p:cNvSpPr>
            <p:nvPr/>
          </p:nvSpPr>
          <p:spPr bwMode="auto">
            <a:xfrm flipV="1">
              <a:off x="2408" y="244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8" name="Line 1803"/>
            <p:cNvSpPr>
              <a:spLocks noChangeShapeType="1"/>
            </p:cNvSpPr>
            <p:nvPr/>
          </p:nvSpPr>
          <p:spPr bwMode="auto">
            <a:xfrm flipH="1" flipV="1">
              <a:off x="1975" y="2570"/>
              <a:ext cx="7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9" name="Line 1804"/>
            <p:cNvSpPr>
              <a:spLocks noChangeShapeType="1"/>
            </p:cNvSpPr>
            <p:nvPr/>
          </p:nvSpPr>
          <p:spPr bwMode="auto">
            <a:xfrm>
              <a:off x="1980" y="257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0" name="Line 1805"/>
            <p:cNvSpPr>
              <a:spLocks noChangeShapeType="1"/>
            </p:cNvSpPr>
            <p:nvPr/>
          </p:nvSpPr>
          <p:spPr bwMode="auto">
            <a:xfrm>
              <a:off x="1982" y="257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1" name="Line 1806"/>
            <p:cNvSpPr>
              <a:spLocks noChangeShapeType="1"/>
            </p:cNvSpPr>
            <p:nvPr/>
          </p:nvSpPr>
          <p:spPr bwMode="auto">
            <a:xfrm flipH="1">
              <a:off x="1984" y="2581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2" name="Line 1807"/>
            <p:cNvSpPr>
              <a:spLocks noChangeShapeType="1"/>
            </p:cNvSpPr>
            <p:nvPr/>
          </p:nvSpPr>
          <p:spPr bwMode="auto">
            <a:xfrm flipH="1" flipV="1">
              <a:off x="1982" y="257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3" name="Line 1808"/>
            <p:cNvSpPr>
              <a:spLocks noChangeShapeType="1"/>
            </p:cNvSpPr>
            <p:nvPr/>
          </p:nvSpPr>
          <p:spPr bwMode="auto">
            <a:xfrm flipH="1">
              <a:off x="1985" y="257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4" name="Line 1809"/>
            <p:cNvSpPr>
              <a:spLocks noChangeShapeType="1"/>
            </p:cNvSpPr>
            <p:nvPr/>
          </p:nvSpPr>
          <p:spPr bwMode="auto">
            <a:xfrm flipH="1">
              <a:off x="1982" y="2580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5" name="Line 1810"/>
            <p:cNvSpPr>
              <a:spLocks noChangeShapeType="1"/>
            </p:cNvSpPr>
            <p:nvPr/>
          </p:nvSpPr>
          <p:spPr bwMode="auto">
            <a:xfrm flipH="1">
              <a:off x="2331" y="1769"/>
              <a:ext cx="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6" name="Line 1811"/>
            <p:cNvSpPr>
              <a:spLocks noChangeShapeType="1"/>
            </p:cNvSpPr>
            <p:nvPr/>
          </p:nvSpPr>
          <p:spPr bwMode="auto">
            <a:xfrm flipV="1">
              <a:off x="2335" y="177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7" name="Line 1812"/>
            <p:cNvSpPr>
              <a:spLocks noChangeShapeType="1"/>
            </p:cNvSpPr>
            <p:nvPr/>
          </p:nvSpPr>
          <p:spPr bwMode="auto">
            <a:xfrm>
              <a:off x="2335" y="177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7" name="Group 2014"/>
          <p:cNvGrpSpPr>
            <a:grpSpLocks/>
          </p:cNvGrpSpPr>
          <p:nvPr/>
        </p:nvGrpSpPr>
        <p:grpSpPr bwMode="auto">
          <a:xfrm>
            <a:off x="2957251" y="2573571"/>
            <a:ext cx="1774825" cy="1462087"/>
            <a:chOff x="1933" y="1637"/>
            <a:chExt cx="1118" cy="921"/>
          </a:xfrm>
        </p:grpSpPr>
        <p:sp>
          <p:nvSpPr>
            <p:cNvPr id="2088" name="Line 1814"/>
            <p:cNvSpPr>
              <a:spLocks noChangeShapeType="1"/>
            </p:cNvSpPr>
            <p:nvPr/>
          </p:nvSpPr>
          <p:spPr bwMode="auto">
            <a:xfrm flipH="1">
              <a:off x="2333" y="177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9" name="Line 1815"/>
            <p:cNvSpPr>
              <a:spLocks noChangeShapeType="1"/>
            </p:cNvSpPr>
            <p:nvPr/>
          </p:nvSpPr>
          <p:spPr bwMode="auto">
            <a:xfrm>
              <a:off x="2333" y="177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0" name="Line 1816"/>
            <p:cNvSpPr>
              <a:spLocks noChangeShapeType="1"/>
            </p:cNvSpPr>
            <p:nvPr/>
          </p:nvSpPr>
          <p:spPr bwMode="auto">
            <a:xfrm>
              <a:off x="2330" y="177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1" name="Line 1817"/>
            <p:cNvSpPr>
              <a:spLocks noChangeShapeType="1"/>
            </p:cNvSpPr>
            <p:nvPr/>
          </p:nvSpPr>
          <p:spPr bwMode="auto">
            <a:xfrm>
              <a:off x="2330" y="177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2" name="Line 1818"/>
            <p:cNvSpPr>
              <a:spLocks noChangeShapeType="1"/>
            </p:cNvSpPr>
            <p:nvPr/>
          </p:nvSpPr>
          <p:spPr bwMode="auto">
            <a:xfrm flipH="1">
              <a:off x="2330" y="177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3" name="Line 1819"/>
            <p:cNvSpPr>
              <a:spLocks noChangeShapeType="1"/>
            </p:cNvSpPr>
            <p:nvPr/>
          </p:nvSpPr>
          <p:spPr bwMode="auto">
            <a:xfrm flipH="1">
              <a:off x="3008" y="2158"/>
              <a:ext cx="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4" name="Line 1820"/>
            <p:cNvSpPr>
              <a:spLocks noChangeShapeType="1"/>
            </p:cNvSpPr>
            <p:nvPr/>
          </p:nvSpPr>
          <p:spPr bwMode="auto">
            <a:xfrm>
              <a:off x="3006" y="2161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5" name="Line 1821"/>
            <p:cNvSpPr>
              <a:spLocks noChangeShapeType="1"/>
            </p:cNvSpPr>
            <p:nvPr/>
          </p:nvSpPr>
          <p:spPr bwMode="auto">
            <a:xfrm>
              <a:off x="3008" y="2169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6" name="Line 1822"/>
            <p:cNvSpPr>
              <a:spLocks noChangeShapeType="1"/>
            </p:cNvSpPr>
            <p:nvPr/>
          </p:nvSpPr>
          <p:spPr bwMode="auto">
            <a:xfrm flipH="1" flipV="1">
              <a:off x="3006" y="2132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7" name="Line 1823"/>
            <p:cNvSpPr>
              <a:spLocks noChangeShapeType="1"/>
            </p:cNvSpPr>
            <p:nvPr/>
          </p:nvSpPr>
          <p:spPr bwMode="auto">
            <a:xfrm>
              <a:off x="3008" y="2128"/>
              <a:ext cx="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8" name="Line 1824"/>
            <p:cNvSpPr>
              <a:spLocks noChangeShapeType="1"/>
            </p:cNvSpPr>
            <p:nvPr/>
          </p:nvSpPr>
          <p:spPr bwMode="auto">
            <a:xfrm flipH="1">
              <a:off x="3008" y="2127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9" name="Line 1825"/>
            <p:cNvSpPr>
              <a:spLocks noChangeShapeType="1"/>
            </p:cNvSpPr>
            <p:nvPr/>
          </p:nvSpPr>
          <p:spPr bwMode="auto">
            <a:xfrm flipH="1">
              <a:off x="3010" y="211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0" name="Line 1826"/>
            <p:cNvSpPr>
              <a:spLocks noChangeShapeType="1"/>
            </p:cNvSpPr>
            <p:nvPr/>
          </p:nvSpPr>
          <p:spPr bwMode="auto">
            <a:xfrm flipH="1">
              <a:off x="3008" y="2116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1" name="Line 1827"/>
            <p:cNvSpPr>
              <a:spLocks noChangeShapeType="1"/>
            </p:cNvSpPr>
            <p:nvPr/>
          </p:nvSpPr>
          <p:spPr bwMode="auto">
            <a:xfrm flipH="1">
              <a:off x="3009" y="2121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2" name="Line 1828"/>
            <p:cNvSpPr>
              <a:spLocks noChangeShapeType="1"/>
            </p:cNvSpPr>
            <p:nvPr/>
          </p:nvSpPr>
          <p:spPr bwMode="auto">
            <a:xfrm flipH="1">
              <a:off x="3009" y="2169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3" name="Line 1829"/>
            <p:cNvSpPr>
              <a:spLocks noChangeShapeType="1"/>
            </p:cNvSpPr>
            <p:nvPr/>
          </p:nvSpPr>
          <p:spPr bwMode="auto">
            <a:xfrm flipH="1">
              <a:off x="3034" y="2156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4" name="Line 1830"/>
            <p:cNvSpPr>
              <a:spLocks noChangeShapeType="1"/>
            </p:cNvSpPr>
            <p:nvPr/>
          </p:nvSpPr>
          <p:spPr bwMode="auto">
            <a:xfrm>
              <a:off x="3034" y="215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5" name="Line 1831"/>
            <p:cNvSpPr>
              <a:spLocks noChangeShapeType="1"/>
            </p:cNvSpPr>
            <p:nvPr/>
          </p:nvSpPr>
          <p:spPr bwMode="auto">
            <a:xfrm>
              <a:off x="3036" y="2160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6" name="Line 1832"/>
            <p:cNvSpPr>
              <a:spLocks noChangeShapeType="1"/>
            </p:cNvSpPr>
            <p:nvPr/>
          </p:nvSpPr>
          <p:spPr bwMode="auto">
            <a:xfrm flipV="1">
              <a:off x="3036" y="2169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7" name="Line 1833"/>
            <p:cNvSpPr>
              <a:spLocks noChangeShapeType="1"/>
            </p:cNvSpPr>
            <p:nvPr/>
          </p:nvSpPr>
          <p:spPr bwMode="auto">
            <a:xfrm flipV="1">
              <a:off x="3041" y="2163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8" name="Line 1834"/>
            <p:cNvSpPr>
              <a:spLocks noChangeShapeType="1"/>
            </p:cNvSpPr>
            <p:nvPr/>
          </p:nvSpPr>
          <p:spPr bwMode="auto">
            <a:xfrm>
              <a:off x="3041" y="216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9" name="Line 1835"/>
            <p:cNvSpPr>
              <a:spLocks noChangeShapeType="1"/>
            </p:cNvSpPr>
            <p:nvPr/>
          </p:nvSpPr>
          <p:spPr bwMode="auto">
            <a:xfrm flipH="1" flipV="1">
              <a:off x="3016" y="2160"/>
              <a:ext cx="2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0" name="Line 1836"/>
            <p:cNvSpPr>
              <a:spLocks noChangeShapeType="1"/>
            </p:cNvSpPr>
            <p:nvPr/>
          </p:nvSpPr>
          <p:spPr bwMode="auto">
            <a:xfrm flipV="1">
              <a:off x="3016" y="215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1" name="Line 1837"/>
            <p:cNvSpPr>
              <a:spLocks noChangeShapeType="1"/>
            </p:cNvSpPr>
            <p:nvPr/>
          </p:nvSpPr>
          <p:spPr bwMode="auto">
            <a:xfrm flipH="1" flipV="1">
              <a:off x="3006" y="215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2" name="Line 1838"/>
            <p:cNvSpPr>
              <a:spLocks noChangeShapeType="1"/>
            </p:cNvSpPr>
            <p:nvPr/>
          </p:nvSpPr>
          <p:spPr bwMode="auto">
            <a:xfrm flipV="1">
              <a:off x="3006" y="215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3" name="Line 1839"/>
            <p:cNvSpPr>
              <a:spLocks noChangeShapeType="1"/>
            </p:cNvSpPr>
            <p:nvPr/>
          </p:nvSpPr>
          <p:spPr bwMode="auto">
            <a:xfrm>
              <a:off x="3006" y="2156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4" name="Line 1840"/>
            <p:cNvSpPr>
              <a:spLocks noChangeShapeType="1"/>
            </p:cNvSpPr>
            <p:nvPr/>
          </p:nvSpPr>
          <p:spPr bwMode="auto">
            <a:xfrm flipV="1">
              <a:off x="3016" y="216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5" name="Line 1841"/>
            <p:cNvSpPr>
              <a:spLocks noChangeShapeType="1"/>
            </p:cNvSpPr>
            <p:nvPr/>
          </p:nvSpPr>
          <p:spPr bwMode="auto">
            <a:xfrm>
              <a:off x="3016" y="2118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6" name="Line 1842"/>
            <p:cNvSpPr>
              <a:spLocks noChangeShapeType="1"/>
            </p:cNvSpPr>
            <p:nvPr/>
          </p:nvSpPr>
          <p:spPr bwMode="auto">
            <a:xfrm flipH="1">
              <a:off x="3015" y="212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7" name="Line 1843"/>
            <p:cNvSpPr>
              <a:spLocks noChangeShapeType="1"/>
            </p:cNvSpPr>
            <p:nvPr/>
          </p:nvSpPr>
          <p:spPr bwMode="auto">
            <a:xfrm>
              <a:off x="3015" y="212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8" name="Line 1844"/>
            <p:cNvSpPr>
              <a:spLocks noChangeShapeType="1"/>
            </p:cNvSpPr>
            <p:nvPr/>
          </p:nvSpPr>
          <p:spPr bwMode="auto">
            <a:xfrm flipV="1">
              <a:off x="3016" y="212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9" name="Line 1845"/>
            <p:cNvSpPr>
              <a:spLocks noChangeShapeType="1"/>
            </p:cNvSpPr>
            <p:nvPr/>
          </p:nvSpPr>
          <p:spPr bwMode="auto">
            <a:xfrm flipV="1">
              <a:off x="3017" y="212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0" name="Line 1846"/>
            <p:cNvSpPr>
              <a:spLocks noChangeShapeType="1"/>
            </p:cNvSpPr>
            <p:nvPr/>
          </p:nvSpPr>
          <p:spPr bwMode="auto">
            <a:xfrm>
              <a:off x="3017" y="212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1" name="Line 1847"/>
            <p:cNvSpPr>
              <a:spLocks noChangeShapeType="1"/>
            </p:cNvSpPr>
            <p:nvPr/>
          </p:nvSpPr>
          <p:spPr bwMode="auto">
            <a:xfrm flipH="1">
              <a:off x="3017" y="212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2" name="Line 1848"/>
            <p:cNvSpPr>
              <a:spLocks noChangeShapeType="1"/>
            </p:cNvSpPr>
            <p:nvPr/>
          </p:nvSpPr>
          <p:spPr bwMode="auto">
            <a:xfrm flipH="1">
              <a:off x="3016" y="212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3" name="Line 1849"/>
            <p:cNvSpPr>
              <a:spLocks noChangeShapeType="1"/>
            </p:cNvSpPr>
            <p:nvPr/>
          </p:nvSpPr>
          <p:spPr bwMode="auto">
            <a:xfrm>
              <a:off x="3016" y="2131"/>
              <a:ext cx="2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4" name="Line 1850"/>
            <p:cNvSpPr>
              <a:spLocks noChangeShapeType="1"/>
            </p:cNvSpPr>
            <p:nvPr/>
          </p:nvSpPr>
          <p:spPr bwMode="auto">
            <a:xfrm>
              <a:off x="3036" y="2143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5" name="Line 1851"/>
            <p:cNvSpPr>
              <a:spLocks noChangeShapeType="1"/>
            </p:cNvSpPr>
            <p:nvPr/>
          </p:nvSpPr>
          <p:spPr bwMode="auto">
            <a:xfrm flipH="1" flipV="1">
              <a:off x="3034" y="215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6" name="Line 1852"/>
            <p:cNvSpPr>
              <a:spLocks noChangeShapeType="1"/>
            </p:cNvSpPr>
            <p:nvPr/>
          </p:nvSpPr>
          <p:spPr bwMode="auto">
            <a:xfrm flipV="1">
              <a:off x="3034" y="2149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7" name="Line 1853"/>
            <p:cNvSpPr>
              <a:spLocks noChangeShapeType="1"/>
            </p:cNvSpPr>
            <p:nvPr/>
          </p:nvSpPr>
          <p:spPr bwMode="auto">
            <a:xfrm flipH="1" flipV="1">
              <a:off x="3027" y="2144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8" name="Line 1854"/>
            <p:cNvSpPr>
              <a:spLocks noChangeShapeType="1"/>
            </p:cNvSpPr>
            <p:nvPr/>
          </p:nvSpPr>
          <p:spPr bwMode="auto">
            <a:xfrm flipV="1">
              <a:off x="3036" y="2140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9" name="Line 1855"/>
            <p:cNvSpPr>
              <a:spLocks noChangeShapeType="1"/>
            </p:cNvSpPr>
            <p:nvPr/>
          </p:nvSpPr>
          <p:spPr bwMode="auto">
            <a:xfrm>
              <a:off x="3041" y="2140"/>
              <a:ext cx="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0" name="Line 1856"/>
            <p:cNvSpPr>
              <a:spLocks noChangeShapeType="1"/>
            </p:cNvSpPr>
            <p:nvPr/>
          </p:nvSpPr>
          <p:spPr bwMode="auto">
            <a:xfrm flipH="1">
              <a:off x="3036" y="2152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1" name="Line 1857"/>
            <p:cNvSpPr>
              <a:spLocks noChangeShapeType="1"/>
            </p:cNvSpPr>
            <p:nvPr/>
          </p:nvSpPr>
          <p:spPr bwMode="auto">
            <a:xfrm>
              <a:off x="3041" y="2140"/>
              <a:ext cx="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2" name="Line 1858"/>
            <p:cNvSpPr>
              <a:spLocks noChangeShapeType="1"/>
            </p:cNvSpPr>
            <p:nvPr/>
          </p:nvSpPr>
          <p:spPr bwMode="auto">
            <a:xfrm flipV="1">
              <a:off x="3041" y="2138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3" name="Line 1859"/>
            <p:cNvSpPr>
              <a:spLocks noChangeShapeType="1"/>
            </p:cNvSpPr>
            <p:nvPr/>
          </p:nvSpPr>
          <p:spPr bwMode="auto">
            <a:xfrm>
              <a:off x="3041" y="213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4" name="Line 1860"/>
            <p:cNvSpPr>
              <a:spLocks noChangeShapeType="1"/>
            </p:cNvSpPr>
            <p:nvPr/>
          </p:nvSpPr>
          <p:spPr bwMode="auto">
            <a:xfrm flipV="1">
              <a:off x="3041" y="2135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5" name="Line 1861"/>
            <p:cNvSpPr>
              <a:spLocks noChangeShapeType="1"/>
            </p:cNvSpPr>
            <p:nvPr/>
          </p:nvSpPr>
          <p:spPr bwMode="auto">
            <a:xfrm flipH="1" flipV="1">
              <a:off x="3005" y="2106"/>
              <a:ext cx="36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6" name="Line 1862"/>
            <p:cNvSpPr>
              <a:spLocks noChangeShapeType="1"/>
            </p:cNvSpPr>
            <p:nvPr/>
          </p:nvSpPr>
          <p:spPr bwMode="auto">
            <a:xfrm>
              <a:off x="3041" y="2152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7" name="Line 1863"/>
            <p:cNvSpPr>
              <a:spLocks noChangeShapeType="1"/>
            </p:cNvSpPr>
            <p:nvPr/>
          </p:nvSpPr>
          <p:spPr bwMode="auto">
            <a:xfrm flipV="1">
              <a:off x="3041" y="2152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8" name="Line 1864"/>
            <p:cNvSpPr>
              <a:spLocks noChangeShapeType="1"/>
            </p:cNvSpPr>
            <p:nvPr/>
          </p:nvSpPr>
          <p:spPr bwMode="auto">
            <a:xfrm>
              <a:off x="3041" y="2156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9" name="Line 1865"/>
            <p:cNvSpPr>
              <a:spLocks noChangeShapeType="1"/>
            </p:cNvSpPr>
            <p:nvPr/>
          </p:nvSpPr>
          <p:spPr bwMode="auto">
            <a:xfrm>
              <a:off x="3041" y="215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0" name="Line 1866"/>
            <p:cNvSpPr>
              <a:spLocks noChangeShapeType="1"/>
            </p:cNvSpPr>
            <p:nvPr/>
          </p:nvSpPr>
          <p:spPr bwMode="auto">
            <a:xfrm flipH="1">
              <a:off x="3036" y="2157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1" name="Line 1867"/>
            <p:cNvSpPr>
              <a:spLocks noChangeShapeType="1"/>
            </p:cNvSpPr>
            <p:nvPr/>
          </p:nvSpPr>
          <p:spPr bwMode="auto">
            <a:xfrm>
              <a:off x="3033" y="215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2" name="Line 1868"/>
            <p:cNvSpPr>
              <a:spLocks noChangeShapeType="1"/>
            </p:cNvSpPr>
            <p:nvPr/>
          </p:nvSpPr>
          <p:spPr bwMode="auto">
            <a:xfrm>
              <a:off x="3034" y="2159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3" name="Line 1869"/>
            <p:cNvSpPr>
              <a:spLocks noChangeShapeType="1"/>
            </p:cNvSpPr>
            <p:nvPr/>
          </p:nvSpPr>
          <p:spPr bwMode="auto">
            <a:xfrm flipH="1" flipV="1">
              <a:off x="3027" y="2161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4" name="Line 1870"/>
            <p:cNvSpPr>
              <a:spLocks noChangeShapeType="1"/>
            </p:cNvSpPr>
            <p:nvPr/>
          </p:nvSpPr>
          <p:spPr bwMode="auto">
            <a:xfrm flipV="1">
              <a:off x="3006" y="215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5" name="Line 1871"/>
            <p:cNvSpPr>
              <a:spLocks noChangeShapeType="1"/>
            </p:cNvSpPr>
            <p:nvPr/>
          </p:nvSpPr>
          <p:spPr bwMode="auto">
            <a:xfrm flipV="1">
              <a:off x="3006" y="215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6" name="Line 1872"/>
            <p:cNvSpPr>
              <a:spLocks noChangeShapeType="1"/>
            </p:cNvSpPr>
            <p:nvPr/>
          </p:nvSpPr>
          <p:spPr bwMode="auto">
            <a:xfrm>
              <a:off x="3008" y="2153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7" name="Line 1873"/>
            <p:cNvSpPr>
              <a:spLocks noChangeShapeType="1"/>
            </p:cNvSpPr>
            <p:nvPr/>
          </p:nvSpPr>
          <p:spPr bwMode="auto">
            <a:xfrm flipV="1">
              <a:off x="3041" y="216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8" name="Line 1874"/>
            <p:cNvSpPr>
              <a:spLocks noChangeShapeType="1"/>
            </p:cNvSpPr>
            <p:nvPr/>
          </p:nvSpPr>
          <p:spPr bwMode="auto">
            <a:xfrm flipV="1">
              <a:off x="3016" y="2161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9" name="Line 1875"/>
            <p:cNvSpPr>
              <a:spLocks noChangeShapeType="1"/>
            </p:cNvSpPr>
            <p:nvPr/>
          </p:nvSpPr>
          <p:spPr bwMode="auto">
            <a:xfrm>
              <a:off x="2969" y="2131"/>
              <a:ext cx="37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0" name="Line 1876"/>
            <p:cNvSpPr>
              <a:spLocks noChangeShapeType="1"/>
            </p:cNvSpPr>
            <p:nvPr/>
          </p:nvSpPr>
          <p:spPr bwMode="auto">
            <a:xfrm flipV="1">
              <a:off x="3008" y="2161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1" name="Line 1877"/>
            <p:cNvSpPr>
              <a:spLocks noChangeShapeType="1"/>
            </p:cNvSpPr>
            <p:nvPr/>
          </p:nvSpPr>
          <p:spPr bwMode="auto">
            <a:xfrm>
              <a:off x="3016" y="213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2" name="Line 1878"/>
            <p:cNvSpPr>
              <a:spLocks noChangeShapeType="1"/>
            </p:cNvSpPr>
            <p:nvPr/>
          </p:nvSpPr>
          <p:spPr bwMode="auto">
            <a:xfrm flipV="1">
              <a:off x="3006" y="2126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3" name="Line 1879"/>
            <p:cNvSpPr>
              <a:spLocks noChangeShapeType="1"/>
            </p:cNvSpPr>
            <p:nvPr/>
          </p:nvSpPr>
          <p:spPr bwMode="auto">
            <a:xfrm>
              <a:off x="3006" y="212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4" name="Line 1880"/>
            <p:cNvSpPr>
              <a:spLocks noChangeShapeType="1"/>
            </p:cNvSpPr>
            <p:nvPr/>
          </p:nvSpPr>
          <p:spPr bwMode="auto">
            <a:xfrm>
              <a:off x="3006" y="212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5" name="Line 1881"/>
            <p:cNvSpPr>
              <a:spLocks noChangeShapeType="1"/>
            </p:cNvSpPr>
            <p:nvPr/>
          </p:nvSpPr>
          <p:spPr bwMode="auto">
            <a:xfrm>
              <a:off x="2993" y="2116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6" name="Line 1882"/>
            <p:cNvSpPr>
              <a:spLocks noChangeShapeType="1"/>
            </p:cNvSpPr>
            <p:nvPr/>
          </p:nvSpPr>
          <p:spPr bwMode="auto">
            <a:xfrm flipH="1" flipV="1">
              <a:off x="3008" y="212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7" name="Line 1883"/>
            <p:cNvSpPr>
              <a:spLocks noChangeShapeType="1"/>
            </p:cNvSpPr>
            <p:nvPr/>
          </p:nvSpPr>
          <p:spPr bwMode="auto">
            <a:xfrm flipV="1">
              <a:off x="3008" y="2119"/>
              <a:ext cx="0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8" name="Line 1884"/>
            <p:cNvSpPr>
              <a:spLocks noChangeShapeType="1"/>
            </p:cNvSpPr>
            <p:nvPr/>
          </p:nvSpPr>
          <p:spPr bwMode="auto">
            <a:xfrm flipH="1">
              <a:off x="3009" y="212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9" name="Line 1885"/>
            <p:cNvSpPr>
              <a:spLocks noChangeShapeType="1"/>
            </p:cNvSpPr>
            <p:nvPr/>
          </p:nvSpPr>
          <p:spPr bwMode="auto">
            <a:xfrm flipH="1" flipV="1">
              <a:off x="3008" y="211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0" name="Line 1886"/>
            <p:cNvSpPr>
              <a:spLocks noChangeShapeType="1"/>
            </p:cNvSpPr>
            <p:nvPr/>
          </p:nvSpPr>
          <p:spPr bwMode="auto">
            <a:xfrm flipV="1">
              <a:off x="3008" y="211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1" name="Line 1887"/>
            <p:cNvSpPr>
              <a:spLocks noChangeShapeType="1"/>
            </p:cNvSpPr>
            <p:nvPr/>
          </p:nvSpPr>
          <p:spPr bwMode="auto">
            <a:xfrm flipV="1">
              <a:off x="3008" y="211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2" name="Line 1888"/>
            <p:cNvSpPr>
              <a:spLocks noChangeShapeType="1"/>
            </p:cNvSpPr>
            <p:nvPr/>
          </p:nvSpPr>
          <p:spPr bwMode="auto">
            <a:xfrm>
              <a:off x="3009" y="2116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3" name="Line 1889"/>
            <p:cNvSpPr>
              <a:spLocks noChangeShapeType="1"/>
            </p:cNvSpPr>
            <p:nvPr/>
          </p:nvSpPr>
          <p:spPr bwMode="auto">
            <a:xfrm flipV="1">
              <a:off x="3014" y="211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4" name="Line 1890"/>
            <p:cNvSpPr>
              <a:spLocks noChangeShapeType="1"/>
            </p:cNvSpPr>
            <p:nvPr/>
          </p:nvSpPr>
          <p:spPr bwMode="auto">
            <a:xfrm flipV="1">
              <a:off x="3015" y="211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5" name="Line 1891"/>
            <p:cNvSpPr>
              <a:spLocks noChangeShapeType="1"/>
            </p:cNvSpPr>
            <p:nvPr/>
          </p:nvSpPr>
          <p:spPr bwMode="auto">
            <a:xfrm flipH="1" flipV="1">
              <a:off x="3014" y="211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6" name="Line 1892"/>
            <p:cNvSpPr>
              <a:spLocks noChangeShapeType="1"/>
            </p:cNvSpPr>
            <p:nvPr/>
          </p:nvSpPr>
          <p:spPr bwMode="auto">
            <a:xfrm>
              <a:off x="3014" y="211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7" name="Line 1893"/>
            <p:cNvSpPr>
              <a:spLocks noChangeShapeType="1"/>
            </p:cNvSpPr>
            <p:nvPr/>
          </p:nvSpPr>
          <p:spPr bwMode="auto">
            <a:xfrm flipV="1">
              <a:off x="3006" y="212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8" name="Line 1894"/>
            <p:cNvSpPr>
              <a:spLocks noChangeShapeType="1"/>
            </p:cNvSpPr>
            <p:nvPr/>
          </p:nvSpPr>
          <p:spPr bwMode="auto">
            <a:xfrm flipV="1">
              <a:off x="3006" y="212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9" name="Line 1895"/>
            <p:cNvSpPr>
              <a:spLocks noChangeShapeType="1"/>
            </p:cNvSpPr>
            <p:nvPr/>
          </p:nvSpPr>
          <p:spPr bwMode="auto">
            <a:xfrm flipH="1" flipV="1">
              <a:off x="3017" y="212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0" name="Line 1896"/>
            <p:cNvSpPr>
              <a:spLocks noChangeShapeType="1"/>
            </p:cNvSpPr>
            <p:nvPr/>
          </p:nvSpPr>
          <p:spPr bwMode="auto">
            <a:xfrm flipH="1">
              <a:off x="3016" y="212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1" name="Line 1897"/>
            <p:cNvSpPr>
              <a:spLocks noChangeShapeType="1"/>
            </p:cNvSpPr>
            <p:nvPr/>
          </p:nvSpPr>
          <p:spPr bwMode="auto">
            <a:xfrm flipH="1" flipV="1">
              <a:off x="3031" y="215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2" name="Line 1898"/>
            <p:cNvSpPr>
              <a:spLocks noChangeShapeType="1"/>
            </p:cNvSpPr>
            <p:nvPr/>
          </p:nvSpPr>
          <p:spPr bwMode="auto">
            <a:xfrm>
              <a:off x="3027" y="214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3" name="Line 1899"/>
            <p:cNvSpPr>
              <a:spLocks noChangeShapeType="1"/>
            </p:cNvSpPr>
            <p:nvPr/>
          </p:nvSpPr>
          <p:spPr bwMode="auto">
            <a:xfrm>
              <a:off x="3016" y="2117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4" name="Line 1900"/>
            <p:cNvSpPr>
              <a:spLocks noChangeShapeType="1"/>
            </p:cNvSpPr>
            <p:nvPr/>
          </p:nvSpPr>
          <p:spPr bwMode="auto">
            <a:xfrm flipH="1">
              <a:off x="3015" y="212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5" name="Line 1901"/>
            <p:cNvSpPr>
              <a:spLocks noChangeShapeType="1"/>
            </p:cNvSpPr>
            <p:nvPr/>
          </p:nvSpPr>
          <p:spPr bwMode="auto">
            <a:xfrm flipH="1" flipV="1">
              <a:off x="3008" y="212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6" name="Line 1902"/>
            <p:cNvSpPr>
              <a:spLocks noChangeShapeType="1"/>
            </p:cNvSpPr>
            <p:nvPr/>
          </p:nvSpPr>
          <p:spPr bwMode="auto">
            <a:xfrm flipH="1" flipV="1">
              <a:off x="3008" y="211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7" name="Line 1903"/>
            <p:cNvSpPr>
              <a:spLocks noChangeShapeType="1"/>
            </p:cNvSpPr>
            <p:nvPr/>
          </p:nvSpPr>
          <p:spPr bwMode="auto">
            <a:xfrm flipV="1">
              <a:off x="3008" y="211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8" name="Line 1904"/>
            <p:cNvSpPr>
              <a:spLocks noChangeShapeType="1"/>
            </p:cNvSpPr>
            <p:nvPr/>
          </p:nvSpPr>
          <p:spPr bwMode="auto">
            <a:xfrm flipV="1">
              <a:off x="3008" y="211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9" name="Line 1905"/>
            <p:cNvSpPr>
              <a:spLocks noChangeShapeType="1"/>
            </p:cNvSpPr>
            <p:nvPr/>
          </p:nvSpPr>
          <p:spPr bwMode="auto">
            <a:xfrm>
              <a:off x="3016" y="216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0" name="Line 1906"/>
            <p:cNvSpPr>
              <a:spLocks noChangeShapeType="1"/>
            </p:cNvSpPr>
            <p:nvPr/>
          </p:nvSpPr>
          <p:spPr bwMode="auto">
            <a:xfrm flipH="1">
              <a:off x="3015" y="216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1" name="Line 1907"/>
            <p:cNvSpPr>
              <a:spLocks noChangeShapeType="1"/>
            </p:cNvSpPr>
            <p:nvPr/>
          </p:nvSpPr>
          <p:spPr bwMode="auto">
            <a:xfrm flipH="1" flipV="1">
              <a:off x="3008" y="216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2" name="Line 1908"/>
            <p:cNvSpPr>
              <a:spLocks noChangeShapeType="1"/>
            </p:cNvSpPr>
            <p:nvPr/>
          </p:nvSpPr>
          <p:spPr bwMode="auto">
            <a:xfrm flipH="1" flipV="1">
              <a:off x="3008" y="21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3" name="Line 1909"/>
            <p:cNvSpPr>
              <a:spLocks noChangeShapeType="1"/>
            </p:cNvSpPr>
            <p:nvPr/>
          </p:nvSpPr>
          <p:spPr bwMode="auto">
            <a:xfrm flipH="1" flipV="1">
              <a:off x="3022" y="2152"/>
              <a:ext cx="5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4" name="Line 1910"/>
            <p:cNvSpPr>
              <a:spLocks noChangeShapeType="1"/>
            </p:cNvSpPr>
            <p:nvPr/>
          </p:nvSpPr>
          <p:spPr bwMode="auto">
            <a:xfrm flipH="1" flipV="1">
              <a:off x="3020" y="214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5" name="Line 1911"/>
            <p:cNvSpPr>
              <a:spLocks noChangeShapeType="1"/>
            </p:cNvSpPr>
            <p:nvPr/>
          </p:nvSpPr>
          <p:spPr bwMode="auto">
            <a:xfrm flipV="1">
              <a:off x="3020" y="2144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6" name="Line 1912"/>
            <p:cNvSpPr>
              <a:spLocks noChangeShapeType="1"/>
            </p:cNvSpPr>
            <p:nvPr/>
          </p:nvSpPr>
          <p:spPr bwMode="auto">
            <a:xfrm>
              <a:off x="3014" y="2133"/>
              <a:ext cx="6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7" name="Line 1913"/>
            <p:cNvSpPr>
              <a:spLocks noChangeShapeType="1"/>
            </p:cNvSpPr>
            <p:nvPr/>
          </p:nvSpPr>
          <p:spPr bwMode="auto">
            <a:xfrm>
              <a:off x="3020" y="214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8" name="Line 1914"/>
            <p:cNvSpPr>
              <a:spLocks noChangeShapeType="1"/>
            </p:cNvSpPr>
            <p:nvPr/>
          </p:nvSpPr>
          <p:spPr bwMode="auto">
            <a:xfrm flipH="1">
              <a:off x="3009" y="2151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9" name="Line 1915"/>
            <p:cNvSpPr>
              <a:spLocks noChangeShapeType="1"/>
            </p:cNvSpPr>
            <p:nvPr/>
          </p:nvSpPr>
          <p:spPr bwMode="auto">
            <a:xfrm flipH="1" flipV="1">
              <a:off x="3005" y="2147"/>
              <a:ext cx="4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0" name="Line 1916"/>
            <p:cNvSpPr>
              <a:spLocks noChangeShapeType="1"/>
            </p:cNvSpPr>
            <p:nvPr/>
          </p:nvSpPr>
          <p:spPr bwMode="auto">
            <a:xfrm flipH="1" flipV="1">
              <a:off x="3003" y="2135"/>
              <a:ext cx="2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1" name="Line 1917"/>
            <p:cNvSpPr>
              <a:spLocks noChangeShapeType="1"/>
            </p:cNvSpPr>
            <p:nvPr/>
          </p:nvSpPr>
          <p:spPr bwMode="auto">
            <a:xfrm flipV="1">
              <a:off x="3003" y="2131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2" name="Line 1918"/>
            <p:cNvSpPr>
              <a:spLocks noChangeShapeType="1"/>
            </p:cNvSpPr>
            <p:nvPr/>
          </p:nvSpPr>
          <p:spPr bwMode="auto">
            <a:xfrm flipH="1">
              <a:off x="3012" y="2148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3" name="Line 1919"/>
            <p:cNvSpPr>
              <a:spLocks noChangeShapeType="1"/>
            </p:cNvSpPr>
            <p:nvPr/>
          </p:nvSpPr>
          <p:spPr bwMode="auto">
            <a:xfrm flipH="1" flipV="1">
              <a:off x="3006" y="2145"/>
              <a:ext cx="6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4" name="Line 1920"/>
            <p:cNvSpPr>
              <a:spLocks noChangeShapeType="1"/>
            </p:cNvSpPr>
            <p:nvPr/>
          </p:nvSpPr>
          <p:spPr bwMode="auto">
            <a:xfrm flipH="1" flipV="1">
              <a:off x="3004" y="2137"/>
              <a:ext cx="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5" name="Line 1921"/>
            <p:cNvSpPr>
              <a:spLocks noChangeShapeType="1"/>
            </p:cNvSpPr>
            <p:nvPr/>
          </p:nvSpPr>
          <p:spPr bwMode="auto">
            <a:xfrm flipV="1">
              <a:off x="3004" y="2132"/>
              <a:ext cx="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6" name="Line 1922"/>
            <p:cNvSpPr>
              <a:spLocks noChangeShapeType="1"/>
            </p:cNvSpPr>
            <p:nvPr/>
          </p:nvSpPr>
          <p:spPr bwMode="auto">
            <a:xfrm flipV="1">
              <a:off x="2190" y="2172"/>
              <a:ext cx="51" cy="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7" name="Line 1923"/>
            <p:cNvSpPr>
              <a:spLocks noChangeShapeType="1"/>
            </p:cNvSpPr>
            <p:nvPr/>
          </p:nvSpPr>
          <p:spPr bwMode="auto">
            <a:xfrm flipV="1">
              <a:off x="2189" y="221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8" name="Line 1924"/>
            <p:cNvSpPr>
              <a:spLocks noChangeShapeType="1"/>
            </p:cNvSpPr>
            <p:nvPr/>
          </p:nvSpPr>
          <p:spPr bwMode="auto">
            <a:xfrm flipV="1">
              <a:off x="2241" y="217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9" name="Line 1925"/>
            <p:cNvSpPr>
              <a:spLocks noChangeShapeType="1"/>
            </p:cNvSpPr>
            <p:nvPr/>
          </p:nvSpPr>
          <p:spPr bwMode="auto">
            <a:xfrm flipV="1">
              <a:off x="2385" y="180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0" name="Line 1926"/>
            <p:cNvSpPr>
              <a:spLocks noChangeShapeType="1"/>
            </p:cNvSpPr>
            <p:nvPr/>
          </p:nvSpPr>
          <p:spPr bwMode="auto">
            <a:xfrm flipH="1" flipV="1">
              <a:off x="2384" y="180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1" name="Line 1927"/>
            <p:cNvSpPr>
              <a:spLocks noChangeShapeType="1"/>
            </p:cNvSpPr>
            <p:nvPr/>
          </p:nvSpPr>
          <p:spPr bwMode="auto">
            <a:xfrm flipV="1">
              <a:off x="2384" y="180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2" name="Line 1928"/>
            <p:cNvSpPr>
              <a:spLocks noChangeShapeType="1"/>
            </p:cNvSpPr>
            <p:nvPr/>
          </p:nvSpPr>
          <p:spPr bwMode="auto">
            <a:xfrm>
              <a:off x="2386" y="180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3" name="Line 1929"/>
            <p:cNvSpPr>
              <a:spLocks noChangeShapeType="1"/>
            </p:cNvSpPr>
            <p:nvPr/>
          </p:nvSpPr>
          <p:spPr bwMode="auto">
            <a:xfrm flipV="1">
              <a:off x="2389" y="180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4" name="Line 1930"/>
            <p:cNvSpPr>
              <a:spLocks noChangeShapeType="1"/>
            </p:cNvSpPr>
            <p:nvPr/>
          </p:nvSpPr>
          <p:spPr bwMode="auto">
            <a:xfrm>
              <a:off x="2392" y="180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5" name="Line 1931"/>
            <p:cNvSpPr>
              <a:spLocks noChangeShapeType="1"/>
            </p:cNvSpPr>
            <p:nvPr/>
          </p:nvSpPr>
          <p:spPr bwMode="auto">
            <a:xfrm flipH="1">
              <a:off x="2391" y="180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6" name="Line 1932"/>
            <p:cNvSpPr>
              <a:spLocks noChangeShapeType="1"/>
            </p:cNvSpPr>
            <p:nvPr/>
          </p:nvSpPr>
          <p:spPr bwMode="auto">
            <a:xfrm>
              <a:off x="2391" y="1806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7" name="Line 1933"/>
            <p:cNvSpPr>
              <a:spLocks noChangeShapeType="1"/>
            </p:cNvSpPr>
            <p:nvPr/>
          </p:nvSpPr>
          <p:spPr bwMode="auto">
            <a:xfrm flipH="1">
              <a:off x="2392" y="180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8" name="Line 1934"/>
            <p:cNvSpPr>
              <a:spLocks noChangeShapeType="1"/>
            </p:cNvSpPr>
            <p:nvPr/>
          </p:nvSpPr>
          <p:spPr bwMode="auto">
            <a:xfrm flipH="1" flipV="1">
              <a:off x="2389" y="1807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9" name="Line 1935"/>
            <p:cNvSpPr>
              <a:spLocks noChangeShapeType="1"/>
            </p:cNvSpPr>
            <p:nvPr/>
          </p:nvSpPr>
          <p:spPr bwMode="auto">
            <a:xfrm flipH="1">
              <a:off x="2386" y="1807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0" name="Line 1936"/>
            <p:cNvSpPr>
              <a:spLocks noChangeShapeType="1"/>
            </p:cNvSpPr>
            <p:nvPr/>
          </p:nvSpPr>
          <p:spPr bwMode="auto">
            <a:xfrm flipH="1" flipV="1">
              <a:off x="2384" y="180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1" name="Line 1937"/>
            <p:cNvSpPr>
              <a:spLocks noChangeShapeType="1"/>
            </p:cNvSpPr>
            <p:nvPr/>
          </p:nvSpPr>
          <p:spPr bwMode="auto">
            <a:xfrm>
              <a:off x="2384" y="18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2" name="Line 1938"/>
            <p:cNvSpPr>
              <a:spLocks noChangeShapeType="1"/>
            </p:cNvSpPr>
            <p:nvPr/>
          </p:nvSpPr>
          <p:spPr bwMode="auto">
            <a:xfrm>
              <a:off x="2389" y="180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3" name="Line 1939"/>
            <p:cNvSpPr>
              <a:spLocks noChangeShapeType="1"/>
            </p:cNvSpPr>
            <p:nvPr/>
          </p:nvSpPr>
          <p:spPr bwMode="auto">
            <a:xfrm flipV="1">
              <a:off x="2389" y="1805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4" name="Line 1940"/>
            <p:cNvSpPr>
              <a:spLocks noChangeShapeType="1"/>
            </p:cNvSpPr>
            <p:nvPr/>
          </p:nvSpPr>
          <p:spPr bwMode="auto">
            <a:xfrm flipH="1" flipV="1">
              <a:off x="2392" y="180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5" name="Line 1941"/>
            <p:cNvSpPr>
              <a:spLocks noChangeShapeType="1"/>
            </p:cNvSpPr>
            <p:nvPr/>
          </p:nvSpPr>
          <p:spPr bwMode="auto">
            <a:xfrm flipH="1" flipV="1">
              <a:off x="2391" y="180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6" name="Line 1942"/>
            <p:cNvSpPr>
              <a:spLocks noChangeShapeType="1"/>
            </p:cNvSpPr>
            <p:nvPr/>
          </p:nvSpPr>
          <p:spPr bwMode="auto">
            <a:xfrm flipV="1">
              <a:off x="2391" y="180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7" name="Line 1943"/>
            <p:cNvSpPr>
              <a:spLocks noChangeShapeType="1"/>
            </p:cNvSpPr>
            <p:nvPr/>
          </p:nvSpPr>
          <p:spPr bwMode="auto">
            <a:xfrm flipV="1">
              <a:off x="2386" y="180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8" name="Line 1944"/>
            <p:cNvSpPr>
              <a:spLocks noChangeShapeType="1"/>
            </p:cNvSpPr>
            <p:nvPr/>
          </p:nvSpPr>
          <p:spPr bwMode="auto">
            <a:xfrm flipH="1" flipV="1">
              <a:off x="2387" y="180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9" name="Line 1945"/>
            <p:cNvSpPr>
              <a:spLocks noChangeShapeType="1"/>
            </p:cNvSpPr>
            <p:nvPr/>
          </p:nvSpPr>
          <p:spPr bwMode="auto">
            <a:xfrm flipH="1" flipV="1">
              <a:off x="2386" y="1805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0" name="Line 1946"/>
            <p:cNvSpPr>
              <a:spLocks noChangeShapeType="1"/>
            </p:cNvSpPr>
            <p:nvPr/>
          </p:nvSpPr>
          <p:spPr bwMode="auto">
            <a:xfrm flipV="1">
              <a:off x="2386" y="180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1" name="Line 1947"/>
            <p:cNvSpPr>
              <a:spLocks noChangeShapeType="1"/>
            </p:cNvSpPr>
            <p:nvPr/>
          </p:nvSpPr>
          <p:spPr bwMode="auto">
            <a:xfrm flipV="1">
              <a:off x="2397" y="180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2" name="Line 1948"/>
            <p:cNvSpPr>
              <a:spLocks noChangeShapeType="1"/>
            </p:cNvSpPr>
            <p:nvPr/>
          </p:nvSpPr>
          <p:spPr bwMode="auto">
            <a:xfrm flipV="1">
              <a:off x="2381" y="1802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3" name="Line 1949"/>
            <p:cNvSpPr>
              <a:spLocks noChangeShapeType="1"/>
            </p:cNvSpPr>
            <p:nvPr/>
          </p:nvSpPr>
          <p:spPr bwMode="auto">
            <a:xfrm>
              <a:off x="2392" y="1802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4" name="Line 1950"/>
            <p:cNvSpPr>
              <a:spLocks noChangeShapeType="1"/>
            </p:cNvSpPr>
            <p:nvPr/>
          </p:nvSpPr>
          <p:spPr bwMode="auto">
            <a:xfrm>
              <a:off x="2396" y="1804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5" name="Line 1951"/>
            <p:cNvSpPr>
              <a:spLocks noChangeShapeType="1"/>
            </p:cNvSpPr>
            <p:nvPr/>
          </p:nvSpPr>
          <p:spPr bwMode="auto">
            <a:xfrm flipH="1">
              <a:off x="2386" y="1808"/>
              <a:ext cx="1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6" name="Line 1952"/>
            <p:cNvSpPr>
              <a:spLocks noChangeShapeType="1"/>
            </p:cNvSpPr>
            <p:nvPr/>
          </p:nvSpPr>
          <p:spPr bwMode="auto">
            <a:xfrm>
              <a:off x="1933" y="2558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7" name="Line 1953"/>
            <p:cNvSpPr>
              <a:spLocks noChangeShapeType="1"/>
            </p:cNvSpPr>
            <p:nvPr/>
          </p:nvSpPr>
          <p:spPr bwMode="auto">
            <a:xfrm flipV="1">
              <a:off x="1938" y="255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8" name="Line 1954"/>
            <p:cNvSpPr>
              <a:spLocks noChangeShapeType="1"/>
            </p:cNvSpPr>
            <p:nvPr/>
          </p:nvSpPr>
          <p:spPr bwMode="auto">
            <a:xfrm flipV="1">
              <a:off x="1939" y="255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9" name="Line 1955"/>
            <p:cNvSpPr>
              <a:spLocks noChangeShapeType="1"/>
            </p:cNvSpPr>
            <p:nvPr/>
          </p:nvSpPr>
          <p:spPr bwMode="auto">
            <a:xfrm flipH="1" flipV="1">
              <a:off x="1939" y="255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0" name="Line 1956"/>
            <p:cNvSpPr>
              <a:spLocks noChangeShapeType="1"/>
            </p:cNvSpPr>
            <p:nvPr/>
          </p:nvSpPr>
          <p:spPr bwMode="auto">
            <a:xfrm flipV="1">
              <a:off x="1939" y="254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1" name="Line 1957"/>
            <p:cNvSpPr>
              <a:spLocks noChangeShapeType="1"/>
            </p:cNvSpPr>
            <p:nvPr/>
          </p:nvSpPr>
          <p:spPr bwMode="auto">
            <a:xfrm flipH="1" flipV="1">
              <a:off x="1938" y="2545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2" name="Line 1958"/>
            <p:cNvSpPr>
              <a:spLocks noChangeShapeType="1"/>
            </p:cNvSpPr>
            <p:nvPr/>
          </p:nvSpPr>
          <p:spPr bwMode="auto">
            <a:xfrm flipV="1">
              <a:off x="1938" y="255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3" name="Line 1959"/>
            <p:cNvSpPr>
              <a:spLocks noChangeShapeType="1"/>
            </p:cNvSpPr>
            <p:nvPr/>
          </p:nvSpPr>
          <p:spPr bwMode="auto">
            <a:xfrm flipV="1">
              <a:off x="1939" y="255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4" name="Line 1960"/>
            <p:cNvSpPr>
              <a:spLocks noChangeShapeType="1"/>
            </p:cNvSpPr>
            <p:nvPr/>
          </p:nvSpPr>
          <p:spPr bwMode="auto">
            <a:xfrm flipV="1">
              <a:off x="1940" y="2547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5" name="Line 1961"/>
            <p:cNvSpPr>
              <a:spLocks noChangeShapeType="1"/>
            </p:cNvSpPr>
            <p:nvPr/>
          </p:nvSpPr>
          <p:spPr bwMode="auto">
            <a:xfrm flipH="1">
              <a:off x="1939" y="254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6" name="Line 1962"/>
            <p:cNvSpPr>
              <a:spLocks noChangeShapeType="1"/>
            </p:cNvSpPr>
            <p:nvPr/>
          </p:nvSpPr>
          <p:spPr bwMode="auto">
            <a:xfrm>
              <a:off x="2454" y="1641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7" name="Line 1963"/>
            <p:cNvSpPr>
              <a:spLocks noChangeShapeType="1"/>
            </p:cNvSpPr>
            <p:nvPr/>
          </p:nvSpPr>
          <p:spPr bwMode="auto">
            <a:xfrm flipV="1">
              <a:off x="2453" y="164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8" name="Line 1964"/>
            <p:cNvSpPr>
              <a:spLocks noChangeShapeType="1"/>
            </p:cNvSpPr>
            <p:nvPr/>
          </p:nvSpPr>
          <p:spPr bwMode="auto">
            <a:xfrm flipV="1">
              <a:off x="2453" y="164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9" name="Line 1965"/>
            <p:cNvSpPr>
              <a:spLocks noChangeShapeType="1"/>
            </p:cNvSpPr>
            <p:nvPr/>
          </p:nvSpPr>
          <p:spPr bwMode="auto">
            <a:xfrm>
              <a:off x="2470" y="164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0" name="Line 1966"/>
            <p:cNvSpPr>
              <a:spLocks noChangeShapeType="1"/>
            </p:cNvSpPr>
            <p:nvPr/>
          </p:nvSpPr>
          <p:spPr bwMode="auto">
            <a:xfrm>
              <a:off x="2470" y="163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1" name="Line 1967"/>
            <p:cNvSpPr>
              <a:spLocks noChangeShapeType="1"/>
            </p:cNvSpPr>
            <p:nvPr/>
          </p:nvSpPr>
          <p:spPr bwMode="auto">
            <a:xfrm flipH="1" flipV="1">
              <a:off x="2472" y="164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2" name="Line 1968"/>
            <p:cNvSpPr>
              <a:spLocks noChangeShapeType="1"/>
            </p:cNvSpPr>
            <p:nvPr/>
          </p:nvSpPr>
          <p:spPr bwMode="auto">
            <a:xfrm flipV="1">
              <a:off x="2473" y="164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3" name="Line 1969"/>
            <p:cNvSpPr>
              <a:spLocks noChangeShapeType="1"/>
            </p:cNvSpPr>
            <p:nvPr/>
          </p:nvSpPr>
          <p:spPr bwMode="auto">
            <a:xfrm flipH="1" flipV="1">
              <a:off x="2467" y="163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4" name="Line 1970"/>
            <p:cNvSpPr>
              <a:spLocks noChangeShapeType="1"/>
            </p:cNvSpPr>
            <p:nvPr/>
          </p:nvSpPr>
          <p:spPr bwMode="auto">
            <a:xfrm>
              <a:off x="2465" y="163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5" name="Line 1971"/>
            <p:cNvSpPr>
              <a:spLocks noChangeShapeType="1"/>
            </p:cNvSpPr>
            <p:nvPr/>
          </p:nvSpPr>
          <p:spPr bwMode="auto">
            <a:xfrm flipV="1">
              <a:off x="2450" y="164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6" name="Line 1972"/>
            <p:cNvSpPr>
              <a:spLocks noChangeShapeType="1"/>
            </p:cNvSpPr>
            <p:nvPr/>
          </p:nvSpPr>
          <p:spPr bwMode="auto">
            <a:xfrm flipV="1">
              <a:off x="2451" y="164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7" name="Line 1973"/>
            <p:cNvSpPr>
              <a:spLocks noChangeShapeType="1"/>
            </p:cNvSpPr>
            <p:nvPr/>
          </p:nvSpPr>
          <p:spPr bwMode="auto">
            <a:xfrm flipH="1">
              <a:off x="2453" y="163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8" name="Line 1974"/>
            <p:cNvSpPr>
              <a:spLocks noChangeShapeType="1"/>
            </p:cNvSpPr>
            <p:nvPr/>
          </p:nvSpPr>
          <p:spPr bwMode="auto">
            <a:xfrm flipH="1">
              <a:off x="2455" y="163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9" name="Line 1975"/>
            <p:cNvSpPr>
              <a:spLocks noChangeShapeType="1"/>
            </p:cNvSpPr>
            <p:nvPr/>
          </p:nvSpPr>
          <p:spPr bwMode="auto">
            <a:xfrm flipH="1">
              <a:off x="2462" y="1637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0" name="Line 1976"/>
            <p:cNvSpPr>
              <a:spLocks noChangeShapeType="1"/>
            </p:cNvSpPr>
            <p:nvPr/>
          </p:nvSpPr>
          <p:spPr bwMode="auto">
            <a:xfrm flipH="1">
              <a:off x="2457" y="1637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1" name="Line 1977"/>
            <p:cNvSpPr>
              <a:spLocks noChangeShapeType="1"/>
            </p:cNvSpPr>
            <p:nvPr/>
          </p:nvSpPr>
          <p:spPr bwMode="auto">
            <a:xfrm flipH="1" flipV="1">
              <a:off x="2454" y="1646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2" name="Line 1978"/>
            <p:cNvSpPr>
              <a:spLocks noChangeShapeType="1"/>
            </p:cNvSpPr>
            <p:nvPr/>
          </p:nvSpPr>
          <p:spPr bwMode="auto">
            <a:xfrm flipV="1">
              <a:off x="2454" y="164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3" name="Line 1979"/>
            <p:cNvSpPr>
              <a:spLocks noChangeShapeType="1"/>
            </p:cNvSpPr>
            <p:nvPr/>
          </p:nvSpPr>
          <p:spPr bwMode="auto">
            <a:xfrm flipV="1">
              <a:off x="2454" y="1640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4" name="Line 1980"/>
            <p:cNvSpPr>
              <a:spLocks noChangeShapeType="1"/>
            </p:cNvSpPr>
            <p:nvPr/>
          </p:nvSpPr>
          <p:spPr bwMode="auto">
            <a:xfrm>
              <a:off x="2462" y="1640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5" name="Line 1981"/>
            <p:cNvSpPr>
              <a:spLocks noChangeShapeType="1"/>
            </p:cNvSpPr>
            <p:nvPr/>
          </p:nvSpPr>
          <p:spPr bwMode="auto">
            <a:xfrm>
              <a:off x="2469" y="164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6" name="Line 1982"/>
            <p:cNvSpPr>
              <a:spLocks noChangeShapeType="1"/>
            </p:cNvSpPr>
            <p:nvPr/>
          </p:nvSpPr>
          <p:spPr bwMode="auto">
            <a:xfrm flipH="1">
              <a:off x="2462" y="1646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7" name="Line 1983"/>
            <p:cNvSpPr>
              <a:spLocks noChangeShapeType="1"/>
            </p:cNvSpPr>
            <p:nvPr/>
          </p:nvSpPr>
          <p:spPr bwMode="auto">
            <a:xfrm>
              <a:off x="2462" y="1638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8" name="Line 1984"/>
            <p:cNvSpPr>
              <a:spLocks noChangeShapeType="1"/>
            </p:cNvSpPr>
            <p:nvPr/>
          </p:nvSpPr>
          <p:spPr bwMode="auto">
            <a:xfrm>
              <a:off x="2470" y="164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9" name="Line 1985"/>
            <p:cNvSpPr>
              <a:spLocks noChangeShapeType="1"/>
            </p:cNvSpPr>
            <p:nvPr/>
          </p:nvSpPr>
          <p:spPr bwMode="auto">
            <a:xfrm flipH="1">
              <a:off x="2462" y="1644"/>
              <a:ext cx="8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0" name="Line 1986"/>
            <p:cNvSpPr>
              <a:spLocks noChangeShapeType="1"/>
            </p:cNvSpPr>
            <p:nvPr/>
          </p:nvSpPr>
          <p:spPr bwMode="auto">
            <a:xfrm flipH="1" flipV="1">
              <a:off x="2452" y="1644"/>
              <a:ext cx="1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1" name="Line 1987"/>
            <p:cNvSpPr>
              <a:spLocks noChangeShapeType="1"/>
            </p:cNvSpPr>
            <p:nvPr/>
          </p:nvSpPr>
          <p:spPr bwMode="auto">
            <a:xfrm flipV="1">
              <a:off x="2452" y="164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2" name="Line 1988"/>
            <p:cNvSpPr>
              <a:spLocks noChangeShapeType="1"/>
            </p:cNvSpPr>
            <p:nvPr/>
          </p:nvSpPr>
          <p:spPr bwMode="auto">
            <a:xfrm flipV="1">
              <a:off x="2453" y="1638"/>
              <a:ext cx="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3" name="Line 1989"/>
            <p:cNvSpPr>
              <a:spLocks noChangeShapeType="1"/>
            </p:cNvSpPr>
            <p:nvPr/>
          </p:nvSpPr>
          <p:spPr bwMode="auto">
            <a:xfrm>
              <a:off x="2983" y="2250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4" name="Line 1990"/>
            <p:cNvSpPr>
              <a:spLocks noChangeShapeType="1"/>
            </p:cNvSpPr>
            <p:nvPr/>
          </p:nvSpPr>
          <p:spPr bwMode="auto">
            <a:xfrm>
              <a:off x="2987" y="2251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5" name="Line 1991"/>
            <p:cNvSpPr>
              <a:spLocks noChangeShapeType="1"/>
            </p:cNvSpPr>
            <p:nvPr/>
          </p:nvSpPr>
          <p:spPr bwMode="auto">
            <a:xfrm flipH="1">
              <a:off x="2985" y="2254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6" name="Line 1992"/>
            <p:cNvSpPr>
              <a:spLocks noChangeShapeType="1"/>
            </p:cNvSpPr>
            <p:nvPr/>
          </p:nvSpPr>
          <p:spPr bwMode="auto">
            <a:xfrm flipH="1">
              <a:off x="2980" y="2256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7" name="Line 1993"/>
            <p:cNvSpPr>
              <a:spLocks noChangeShapeType="1"/>
            </p:cNvSpPr>
            <p:nvPr/>
          </p:nvSpPr>
          <p:spPr bwMode="auto">
            <a:xfrm flipH="1" flipV="1">
              <a:off x="2979" y="225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8" name="Line 1994"/>
            <p:cNvSpPr>
              <a:spLocks noChangeShapeType="1"/>
            </p:cNvSpPr>
            <p:nvPr/>
          </p:nvSpPr>
          <p:spPr bwMode="auto">
            <a:xfrm flipV="1">
              <a:off x="2979" y="225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9" name="Line 1995"/>
            <p:cNvSpPr>
              <a:spLocks noChangeShapeType="1"/>
            </p:cNvSpPr>
            <p:nvPr/>
          </p:nvSpPr>
          <p:spPr bwMode="auto">
            <a:xfrm>
              <a:off x="2983" y="2250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0" name="Line 1996"/>
            <p:cNvSpPr>
              <a:spLocks noChangeShapeType="1"/>
            </p:cNvSpPr>
            <p:nvPr/>
          </p:nvSpPr>
          <p:spPr bwMode="auto">
            <a:xfrm>
              <a:off x="2987" y="2251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1" name="Line 1997"/>
            <p:cNvSpPr>
              <a:spLocks noChangeShapeType="1"/>
            </p:cNvSpPr>
            <p:nvPr/>
          </p:nvSpPr>
          <p:spPr bwMode="auto">
            <a:xfrm flipV="1">
              <a:off x="2997" y="225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2" name="Line 1998"/>
            <p:cNvSpPr>
              <a:spLocks noChangeShapeType="1"/>
            </p:cNvSpPr>
            <p:nvPr/>
          </p:nvSpPr>
          <p:spPr bwMode="auto">
            <a:xfrm flipV="1">
              <a:off x="2970" y="225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3" name="Line 1999"/>
            <p:cNvSpPr>
              <a:spLocks noChangeShapeType="1"/>
            </p:cNvSpPr>
            <p:nvPr/>
          </p:nvSpPr>
          <p:spPr bwMode="auto">
            <a:xfrm>
              <a:off x="2983" y="2245"/>
              <a:ext cx="14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4" name="Line 2000"/>
            <p:cNvSpPr>
              <a:spLocks noChangeShapeType="1"/>
            </p:cNvSpPr>
            <p:nvPr/>
          </p:nvSpPr>
          <p:spPr bwMode="auto">
            <a:xfrm>
              <a:off x="2997" y="225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5" name="Line 2001"/>
            <p:cNvSpPr>
              <a:spLocks noChangeShapeType="1"/>
            </p:cNvSpPr>
            <p:nvPr/>
          </p:nvSpPr>
          <p:spPr bwMode="auto">
            <a:xfrm flipH="1">
              <a:off x="2991" y="2253"/>
              <a:ext cx="7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6" name="Line 2002"/>
            <p:cNvSpPr>
              <a:spLocks noChangeShapeType="1"/>
            </p:cNvSpPr>
            <p:nvPr/>
          </p:nvSpPr>
          <p:spPr bwMode="auto">
            <a:xfrm flipH="1">
              <a:off x="2983" y="2261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7" name="Line 2003"/>
            <p:cNvSpPr>
              <a:spLocks noChangeShapeType="1"/>
            </p:cNvSpPr>
            <p:nvPr/>
          </p:nvSpPr>
          <p:spPr bwMode="auto">
            <a:xfrm flipH="1" flipV="1">
              <a:off x="2975" y="2261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8" name="Line 2004"/>
            <p:cNvSpPr>
              <a:spLocks noChangeShapeType="1"/>
            </p:cNvSpPr>
            <p:nvPr/>
          </p:nvSpPr>
          <p:spPr bwMode="auto">
            <a:xfrm flipH="1" flipV="1">
              <a:off x="2970" y="2253"/>
              <a:ext cx="5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9" name="Line 2005"/>
            <p:cNvSpPr>
              <a:spLocks noChangeShapeType="1"/>
            </p:cNvSpPr>
            <p:nvPr/>
          </p:nvSpPr>
          <p:spPr bwMode="auto">
            <a:xfrm flipV="1">
              <a:off x="2970" y="225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0" name="Line 2006"/>
            <p:cNvSpPr>
              <a:spLocks noChangeShapeType="1"/>
            </p:cNvSpPr>
            <p:nvPr/>
          </p:nvSpPr>
          <p:spPr bwMode="auto">
            <a:xfrm flipV="1">
              <a:off x="2970" y="2245"/>
              <a:ext cx="13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1" name="Line 2007"/>
            <p:cNvSpPr>
              <a:spLocks noChangeShapeType="1"/>
            </p:cNvSpPr>
            <p:nvPr/>
          </p:nvSpPr>
          <p:spPr bwMode="auto">
            <a:xfrm flipH="1">
              <a:off x="3041" y="2138"/>
              <a:ext cx="1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2" name="Line 2008"/>
            <p:cNvSpPr>
              <a:spLocks noChangeShapeType="1"/>
            </p:cNvSpPr>
            <p:nvPr/>
          </p:nvSpPr>
          <p:spPr bwMode="auto">
            <a:xfrm flipH="1">
              <a:off x="3041" y="2138"/>
              <a:ext cx="1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3" name="Line 2009"/>
            <p:cNvSpPr>
              <a:spLocks noChangeShapeType="1"/>
            </p:cNvSpPr>
            <p:nvPr/>
          </p:nvSpPr>
          <p:spPr bwMode="auto">
            <a:xfrm flipV="1">
              <a:off x="3041" y="2135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4" name="Line 2010"/>
            <p:cNvSpPr>
              <a:spLocks noChangeShapeType="1"/>
            </p:cNvSpPr>
            <p:nvPr/>
          </p:nvSpPr>
          <p:spPr bwMode="auto">
            <a:xfrm flipH="1">
              <a:off x="3027" y="2152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5" name="Line 2011"/>
            <p:cNvSpPr>
              <a:spLocks noChangeShapeType="1"/>
            </p:cNvSpPr>
            <p:nvPr/>
          </p:nvSpPr>
          <p:spPr bwMode="auto">
            <a:xfrm flipH="1">
              <a:off x="3024" y="2144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6" name="Line 2012"/>
            <p:cNvSpPr>
              <a:spLocks noChangeShapeType="1"/>
            </p:cNvSpPr>
            <p:nvPr/>
          </p:nvSpPr>
          <p:spPr bwMode="auto">
            <a:xfrm flipH="1" flipV="1">
              <a:off x="3023" y="2148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7" name="Line 2013"/>
            <p:cNvSpPr>
              <a:spLocks noChangeShapeType="1"/>
            </p:cNvSpPr>
            <p:nvPr/>
          </p:nvSpPr>
          <p:spPr bwMode="auto">
            <a:xfrm>
              <a:off x="3023" y="2148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8" name="Group 2215"/>
          <p:cNvGrpSpPr>
            <a:grpSpLocks/>
          </p:cNvGrpSpPr>
          <p:nvPr/>
        </p:nvGrpSpPr>
        <p:grpSpPr bwMode="auto">
          <a:xfrm>
            <a:off x="3154101" y="2521183"/>
            <a:ext cx="2043113" cy="1568450"/>
            <a:chOff x="2057" y="1604"/>
            <a:chExt cx="1287" cy="988"/>
          </a:xfrm>
        </p:grpSpPr>
        <p:sp>
          <p:nvSpPr>
            <p:cNvPr id="1888" name="Line 2015"/>
            <p:cNvSpPr>
              <a:spLocks noChangeShapeType="1"/>
            </p:cNvSpPr>
            <p:nvPr/>
          </p:nvSpPr>
          <p:spPr bwMode="auto">
            <a:xfrm>
              <a:off x="3027" y="2151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9" name="Line 2016"/>
            <p:cNvSpPr>
              <a:spLocks noChangeShapeType="1"/>
            </p:cNvSpPr>
            <p:nvPr/>
          </p:nvSpPr>
          <p:spPr bwMode="auto">
            <a:xfrm flipH="1" flipV="1">
              <a:off x="3024" y="215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0" name="Line 2017"/>
            <p:cNvSpPr>
              <a:spLocks noChangeShapeType="1"/>
            </p:cNvSpPr>
            <p:nvPr/>
          </p:nvSpPr>
          <p:spPr bwMode="auto">
            <a:xfrm>
              <a:off x="2985" y="2298"/>
              <a:ext cx="9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1" name="Line 2018"/>
            <p:cNvSpPr>
              <a:spLocks noChangeShapeType="1"/>
            </p:cNvSpPr>
            <p:nvPr/>
          </p:nvSpPr>
          <p:spPr bwMode="auto">
            <a:xfrm flipH="1">
              <a:off x="2989" y="2274"/>
              <a:ext cx="22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2" name="Line 2019"/>
            <p:cNvSpPr>
              <a:spLocks noChangeShapeType="1"/>
            </p:cNvSpPr>
            <p:nvPr/>
          </p:nvSpPr>
          <p:spPr bwMode="auto">
            <a:xfrm flipH="1">
              <a:off x="2986" y="2288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3" name="Line 2020"/>
            <p:cNvSpPr>
              <a:spLocks noChangeShapeType="1"/>
            </p:cNvSpPr>
            <p:nvPr/>
          </p:nvSpPr>
          <p:spPr bwMode="auto">
            <a:xfrm flipH="1">
              <a:off x="2985" y="229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4" name="Line 2021"/>
            <p:cNvSpPr>
              <a:spLocks noChangeShapeType="1"/>
            </p:cNvSpPr>
            <p:nvPr/>
          </p:nvSpPr>
          <p:spPr bwMode="auto">
            <a:xfrm>
              <a:off x="2985" y="2293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5" name="Line 2022"/>
            <p:cNvSpPr>
              <a:spLocks noChangeShapeType="1"/>
            </p:cNvSpPr>
            <p:nvPr/>
          </p:nvSpPr>
          <p:spPr bwMode="auto">
            <a:xfrm flipV="1">
              <a:off x="2994" y="230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6" name="Line 2023"/>
            <p:cNvSpPr>
              <a:spLocks noChangeShapeType="1"/>
            </p:cNvSpPr>
            <p:nvPr/>
          </p:nvSpPr>
          <p:spPr bwMode="auto">
            <a:xfrm flipV="1">
              <a:off x="2995" y="2286"/>
              <a:ext cx="22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7" name="Line 2024"/>
            <p:cNvSpPr>
              <a:spLocks noChangeShapeType="1"/>
            </p:cNvSpPr>
            <p:nvPr/>
          </p:nvSpPr>
          <p:spPr bwMode="auto">
            <a:xfrm>
              <a:off x="2857" y="197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8" name="Line 2025"/>
            <p:cNvSpPr>
              <a:spLocks noChangeShapeType="1"/>
            </p:cNvSpPr>
            <p:nvPr/>
          </p:nvSpPr>
          <p:spPr bwMode="auto">
            <a:xfrm>
              <a:off x="2862" y="19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9" name="Line 2026"/>
            <p:cNvSpPr>
              <a:spLocks noChangeShapeType="1"/>
            </p:cNvSpPr>
            <p:nvPr/>
          </p:nvSpPr>
          <p:spPr bwMode="auto">
            <a:xfrm>
              <a:off x="2862" y="196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0" name="Line 2027"/>
            <p:cNvSpPr>
              <a:spLocks noChangeShapeType="1"/>
            </p:cNvSpPr>
            <p:nvPr/>
          </p:nvSpPr>
          <p:spPr bwMode="auto">
            <a:xfrm flipH="1">
              <a:off x="2854" y="196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1" name="Line 2028"/>
            <p:cNvSpPr>
              <a:spLocks noChangeShapeType="1"/>
            </p:cNvSpPr>
            <p:nvPr/>
          </p:nvSpPr>
          <p:spPr bwMode="auto">
            <a:xfrm flipH="1">
              <a:off x="2864" y="1972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2" name="Line 2029"/>
            <p:cNvSpPr>
              <a:spLocks noChangeShapeType="1"/>
            </p:cNvSpPr>
            <p:nvPr/>
          </p:nvSpPr>
          <p:spPr bwMode="auto">
            <a:xfrm>
              <a:off x="2853" y="1972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3" name="Line 2030"/>
            <p:cNvSpPr>
              <a:spLocks noChangeShapeType="1"/>
            </p:cNvSpPr>
            <p:nvPr/>
          </p:nvSpPr>
          <p:spPr bwMode="auto">
            <a:xfrm flipH="1">
              <a:off x="2854" y="1972"/>
              <a:ext cx="1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4" name="Line 2031"/>
            <p:cNvSpPr>
              <a:spLocks noChangeShapeType="1"/>
            </p:cNvSpPr>
            <p:nvPr/>
          </p:nvSpPr>
          <p:spPr bwMode="auto">
            <a:xfrm flipV="1">
              <a:off x="2854" y="1969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5" name="Line 2032"/>
            <p:cNvSpPr>
              <a:spLocks noChangeShapeType="1"/>
            </p:cNvSpPr>
            <p:nvPr/>
          </p:nvSpPr>
          <p:spPr bwMode="auto">
            <a:xfrm>
              <a:off x="2859" y="1968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6" name="Line 2033"/>
            <p:cNvSpPr>
              <a:spLocks noChangeShapeType="1"/>
            </p:cNvSpPr>
            <p:nvPr/>
          </p:nvSpPr>
          <p:spPr bwMode="auto">
            <a:xfrm flipH="1">
              <a:off x="2859" y="1972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7" name="Line 2034"/>
            <p:cNvSpPr>
              <a:spLocks noChangeShapeType="1"/>
            </p:cNvSpPr>
            <p:nvPr/>
          </p:nvSpPr>
          <p:spPr bwMode="auto">
            <a:xfrm flipH="1" flipV="1">
              <a:off x="2853" y="1972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8" name="Line 2035"/>
            <p:cNvSpPr>
              <a:spLocks noChangeShapeType="1"/>
            </p:cNvSpPr>
            <p:nvPr/>
          </p:nvSpPr>
          <p:spPr bwMode="auto">
            <a:xfrm flipV="1">
              <a:off x="2853" y="1968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9" name="Line 2036"/>
            <p:cNvSpPr>
              <a:spLocks noChangeShapeType="1"/>
            </p:cNvSpPr>
            <p:nvPr/>
          </p:nvSpPr>
          <p:spPr bwMode="auto">
            <a:xfrm>
              <a:off x="2859" y="197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0" name="Line 2037"/>
            <p:cNvSpPr>
              <a:spLocks noChangeShapeType="1"/>
            </p:cNvSpPr>
            <p:nvPr/>
          </p:nvSpPr>
          <p:spPr bwMode="auto">
            <a:xfrm flipH="1" flipV="1">
              <a:off x="2696" y="2067"/>
              <a:ext cx="18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1" name="Line 2038"/>
            <p:cNvSpPr>
              <a:spLocks noChangeShapeType="1"/>
            </p:cNvSpPr>
            <p:nvPr/>
          </p:nvSpPr>
          <p:spPr bwMode="auto">
            <a:xfrm flipH="1">
              <a:off x="2673" y="2067"/>
              <a:ext cx="2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2" name="Line 2039"/>
            <p:cNvSpPr>
              <a:spLocks noChangeShapeType="1"/>
            </p:cNvSpPr>
            <p:nvPr/>
          </p:nvSpPr>
          <p:spPr bwMode="auto">
            <a:xfrm flipH="1">
              <a:off x="2668" y="2071"/>
              <a:ext cx="5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3" name="Line 2040"/>
            <p:cNvSpPr>
              <a:spLocks noChangeShapeType="1"/>
            </p:cNvSpPr>
            <p:nvPr/>
          </p:nvSpPr>
          <p:spPr bwMode="auto">
            <a:xfrm>
              <a:off x="2667" y="2100"/>
              <a:ext cx="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4" name="Line 2041"/>
            <p:cNvSpPr>
              <a:spLocks noChangeShapeType="1"/>
            </p:cNvSpPr>
            <p:nvPr/>
          </p:nvSpPr>
          <p:spPr bwMode="auto">
            <a:xfrm>
              <a:off x="2671" y="2105"/>
              <a:ext cx="1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5" name="Line 2042"/>
            <p:cNvSpPr>
              <a:spLocks noChangeShapeType="1"/>
            </p:cNvSpPr>
            <p:nvPr/>
          </p:nvSpPr>
          <p:spPr bwMode="auto">
            <a:xfrm flipV="1">
              <a:off x="2690" y="2107"/>
              <a:ext cx="1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6" name="Line 2043"/>
            <p:cNvSpPr>
              <a:spLocks noChangeShapeType="1"/>
            </p:cNvSpPr>
            <p:nvPr/>
          </p:nvSpPr>
          <p:spPr bwMode="auto">
            <a:xfrm flipV="1">
              <a:off x="2708" y="2101"/>
              <a:ext cx="7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7" name="Line 2044"/>
            <p:cNvSpPr>
              <a:spLocks noChangeShapeType="1"/>
            </p:cNvSpPr>
            <p:nvPr/>
          </p:nvSpPr>
          <p:spPr bwMode="auto">
            <a:xfrm flipV="1">
              <a:off x="2715" y="2082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8" name="Line 2045"/>
            <p:cNvSpPr>
              <a:spLocks noChangeShapeType="1"/>
            </p:cNvSpPr>
            <p:nvPr/>
          </p:nvSpPr>
          <p:spPr bwMode="auto">
            <a:xfrm flipH="1" flipV="1">
              <a:off x="2715" y="2078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9" name="Line 2046"/>
            <p:cNvSpPr>
              <a:spLocks noChangeShapeType="1"/>
            </p:cNvSpPr>
            <p:nvPr/>
          </p:nvSpPr>
          <p:spPr bwMode="auto">
            <a:xfrm flipV="1">
              <a:off x="2715" y="207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0" name="Line 2047"/>
            <p:cNvSpPr>
              <a:spLocks noChangeShapeType="1"/>
            </p:cNvSpPr>
            <p:nvPr/>
          </p:nvSpPr>
          <p:spPr bwMode="auto">
            <a:xfrm flipH="1" flipV="1">
              <a:off x="2714" y="207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1" name="Line 2048"/>
            <p:cNvSpPr>
              <a:spLocks noChangeShapeType="1"/>
            </p:cNvSpPr>
            <p:nvPr/>
          </p:nvSpPr>
          <p:spPr bwMode="auto">
            <a:xfrm>
              <a:off x="2673" y="207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2" name="Line 2049"/>
            <p:cNvSpPr>
              <a:spLocks noChangeShapeType="1"/>
            </p:cNvSpPr>
            <p:nvPr/>
          </p:nvSpPr>
          <p:spPr bwMode="auto">
            <a:xfrm flipH="1">
              <a:off x="2667" y="207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3" name="Line 2050"/>
            <p:cNvSpPr>
              <a:spLocks noChangeShapeType="1"/>
            </p:cNvSpPr>
            <p:nvPr/>
          </p:nvSpPr>
          <p:spPr bwMode="auto">
            <a:xfrm flipH="1">
              <a:off x="2666" y="207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4" name="Line 2051"/>
            <p:cNvSpPr>
              <a:spLocks noChangeShapeType="1"/>
            </p:cNvSpPr>
            <p:nvPr/>
          </p:nvSpPr>
          <p:spPr bwMode="auto">
            <a:xfrm>
              <a:off x="2666" y="2080"/>
              <a:ext cx="0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5" name="Line 2052"/>
            <p:cNvSpPr>
              <a:spLocks noChangeShapeType="1"/>
            </p:cNvSpPr>
            <p:nvPr/>
          </p:nvSpPr>
          <p:spPr bwMode="auto">
            <a:xfrm>
              <a:off x="2666" y="2095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6" name="Line 2053"/>
            <p:cNvSpPr>
              <a:spLocks noChangeShapeType="1"/>
            </p:cNvSpPr>
            <p:nvPr/>
          </p:nvSpPr>
          <p:spPr bwMode="auto">
            <a:xfrm>
              <a:off x="2708" y="210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7" name="Line 2054"/>
            <p:cNvSpPr>
              <a:spLocks noChangeShapeType="1"/>
            </p:cNvSpPr>
            <p:nvPr/>
          </p:nvSpPr>
          <p:spPr bwMode="auto">
            <a:xfrm flipV="1">
              <a:off x="2715" y="210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8" name="Line 2055"/>
            <p:cNvSpPr>
              <a:spLocks noChangeShapeType="1"/>
            </p:cNvSpPr>
            <p:nvPr/>
          </p:nvSpPr>
          <p:spPr bwMode="auto">
            <a:xfrm flipV="1">
              <a:off x="2715" y="209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9" name="Line 2056"/>
            <p:cNvSpPr>
              <a:spLocks noChangeShapeType="1"/>
            </p:cNvSpPr>
            <p:nvPr/>
          </p:nvSpPr>
          <p:spPr bwMode="auto">
            <a:xfrm flipV="1">
              <a:off x="2715" y="2092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0" name="Line 2057"/>
            <p:cNvSpPr>
              <a:spLocks noChangeShapeType="1"/>
            </p:cNvSpPr>
            <p:nvPr/>
          </p:nvSpPr>
          <p:spPr bwMode="auto">
            <a:xfrm>
              <a:off x="2691" y="2071"/>
              <a:ext cx="17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1" name="Line 2058"/>
            <p:cNvSpPr>
              <a:spLocks noChangeShapeType="1"/>
            </p:cNvSpPr>
            <p:nvPr/>
          </p:nvSpPr>
          <p:spPr bwMode="auto">
            <a:xfrm>
              <a:off x="2708" y="2079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2" name="Line 2059"/>
            <p:cNvSpPr>
              <a:spLocks noChangeShapeType="1"/>
            </p:cNvSpPr>
            <p:nvPr/>
          </p:nvSpPr>
          <p:spPr bwMode="auto">
            <a:xfrm flipH="1">
              <a:off x="2700" y="2082"/>
              <a:ext cx="8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3" name="Line 2060"/>
            <p:cNvSpPr>
              <a:spLocks noChangeShapeType="1"/>
            </p:cNvSpPr>
            <p:nvPr/>
          </p:nvSpPr>
          <p:spPr bwMode="auto">
            <a:xfrm flipH="1">
              <a:off x="2691" y="2090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4" name="Line 2061"/>
            <p:cNvSpPr>
              <a:spLocks noChangeShapeType="1"/>
            </p:cNvSpPr>
            <p:nvPr/>
          </p:nvSpPr>
          <p:spPr bwMode="auto">
            <a:xfrm flipH="1" flipV="1">
              <a:off x="2681" y="2091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5" name="Line 2062"/>
            <p:cNvSpPr>
              <a:spLocks noChangeShapeType="1"/>
            </p:cNvSpPr>
            <p:nvPr/>
          </p:nvSpPr>
          <p:spPr bwMode="auto">
            <a:xfrm flipH="1" flipV="1">
              <a:off x="2673" y="2082"/>
              <a:ext cx="8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6" name="Line 2063"/>
            <p:cNvSpPr>
              <a:spLocks noChangeShapeType="1"/>
            </p:cNvSpPr>
            <p:nvPr/>
          </p:nvSpPr>
          <p:spPr bwMode="auto">
            <a:xfrm flipV="1">
              <a:off x="2673" y="207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7" name="Line 2064"/>
            <p:cNvSpPr>
              <a:spLocks noChangeShapeType="1"/>
            </p:cNvSpPr>
            <p:nvPr/>
          </p:nvSpPr>
          <p:spPr bwMode="auto">
            <a:xfrm flipV="1">
              <a:off x="2674" y="2071"/>
              <a:ext cx="17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8" name="Line 2065"/>
            <p:cNvSpPr>
              <a:spLocks noChangeShapeType="1"/>
            </p:cNvSpPr>
            <p:nvPr/>
          </p:nvSpPr>
          <p:spPr bwMode="auto">
            <a:xfrm flipH="1">
              <a:off x="2685" y="208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9" name="Line 2066"/>
            <p:cNvSpPr>
              <a:spLocks noChangeShapeType="1"/>
            </p:cNvSpPr>
            <p:nvPr/>
          </p:nvSpPr>
          <p:spPr bwMode="auto">
            <a:xfrm flipV="1">
              <a:off x="2673" y="2073"/>
              <a:ext cx="1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0" name="Line 2067"/>
            <p:cNvSpPr>
              <a:spLocks noChangeShapeType="1"/>
            </p:cNvSpPr>
            <p:nvPr/>
          </p:nvSpPr>
          <p:spPr bwMode="auto">
            <a:xfrm>
              <a:off x="2686" y="2073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1" name="Line 2068"/>
            <p:cNvSpPr>
              <a:spLocks noChangeShapeType="1"/>
            </p:cNvSpPr>
            <p:nvPr/>
          </p:nvSpPr>
          <p:spPr bwMode="auto">
            <a:xfrm>
              <a:off x="2693" y="2073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2" name="Line 2069"/>
            <p:cNvSpPr>
              <a:spLocks noChangeShapeType="1"/>
            </p:cNvSpPr>
            <p:nvPr/>
          </p:nvSpPr>
          <p:spPr bwMode="auto">
            <a:xfrm>
              <a:off x="2698" y="2074"/>
              <a:ext cx="1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3" name="Line 2070"/>
            <p:cNvSpPr>
              <a:spLocks noChangeShapeType="1"/>
            </p:cNvSpPr>
            <p:nvPr/>
          </p:nvSpPr>
          <p:spPr bwMode="auto">
            <a:xfrm>
              <a:off x="2527" y="1795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4" name="Line 2071"/>
            <p:cNvSpPr>
              <a:spLocks noChangeShapeType="1"/>
            </p:cNvSpPr>
            <p:nvPr/>
          </p:nvSpPr>
          <p:spPr bwMode="auto">
            <a:xfrm flipV="1">
              <a:off x="2529" y="179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5" name="Line 2072"/>
            <p:cNvSpPr>
              <a:spLocks noChangeShapeType="1"/>
            </p:cNvSpPr>
            <p:nvPr/>
          </p:nvSpPr>
          <p:spPr bwMode="auto">
            <a:xfrm flipH="1">
              <a:off x="2182" y="1854"/>
              <a:ext cx="5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6" name="Line 2073"/>
            <p:cNvSpPr>
              <a:spLocks noChangeShapeType="1"/>
            </p:cNvSpPr>
            <p:nvPr/>
          </p:nvSpPr>
          <p:spPr bwMode="auto">
            <a:xfrm flipV="1">
              <a:off x="2187" y="1856"/>
              <a:ext cx="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7" name="Line 2074"/>
            <p:cNvSpPr>
              <a:spLocks noChangeShapeType="1"/>
            </p:cNvSpPr>
            <p:nvPr/>
          </p:nvSpPr>
          <p:spPr bwMode="auto">
            <a:xfrm>
              <a:off x="2182" y="186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8" name="Line 2075"/>
            <p:cNvSpPr>
              <a:spLocks noChangeShapeType="1"/>
            </p:cNvSpPr>
            <p:nvPr/>
          </p:nvSpPr>
          <p:spPr bwMode="auto">
            <a:xfrm flipH="1">
              <a:off x="2189" y="1685"/>
              <a:ext cx="264" cy="1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9" name="Line 2076"/>
            <p:cNvSpPr>
              <a:spLocks noChangeShapeType="1"/>
            </p:cNvSpPr>
            <p:nvPr/>
          </p:nvSpPr>
          <p:spPr bwMode="auto">
            <a:xfrm flipV="1">
              <a:off x="2187" y="1683"/>
              <a:ext cx="262" cy="1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0" name="Line 2077"/>
            <p:cNvSpPr>
              <a:spLocks noChangeShapeType="1"/>
            </p:cNvSpPr>
            <p:nvPr/>
          </p:nvSpPr>
          <p:spPr bwMode="auto">
            <a:xfrm flipV="1">
              <a:off x="2654" y="2388"/>
              <a:ext cx="1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1" name="Line 2078"/>
            <p:cNvSpPr>
              <a:spLocks noChangeShapeType="1"/>
            </p:cNvSpPr>
            <p:nvPr/>
          </p:nvSpPr>
          <p:spPr bwMode="auto">
            <a:xfrm flipV="1">
              <a:off x="2671" y="2387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2" name="Line 2079"/>
            <p:cNvSpPr>
              <a:spLocks noChangeShapeType="1"/>
            </p:cNvSpPr>
            <p:nvPr/>
          </p:nvSpPr>
          <p:spPr bwMode="auto">
            <a:xfrm flipV="1">
              <a:off x="2674" y="2385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3" name="Line 2080"/>
            <p:cNvSpPr>
              <a:spLocks noChangeShapeType="1"/>
            </p:cNvSpPr>
            <p:nvPr/>
          </p:nvSpPr>
          <p:spPr bwMode="auto">
            <a:xfrm flipV="1">
              <a:off x="2684" y="2382"/>
              <a:ext cx="1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4" name="Line 2081"/>
            <p:cNvSpPr>
              <a:spLocks noChangeShapeType="1"/>
            </p:cNvSpPr>
            <p:nvPr/>
          </p:nvSpPr>
          <p:spPr bwMode="auto">
            <a:xfrm flipV="1">
              <a:off x="2698" y="2380"/>
              <a:ext cx="1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5" name="Line 2082"/>
            <p:cNvSpPr>
              <a:spLocks noChangeShapeType="1"/>
            </p:cNvSpPr>
            <p:nvPr/>
          </p:nvSpPr>
          <p:spPr bwMode="auto">
            <a:xfrm flipV="1">
              <a:off x="2715" y="2377"/>
              <a:ext cx="1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6" name="Line 2083"/>
            <p:cNvSpPr>
              <a:spLocks noChangeShapeType="1"/>
            </p:cNvSpPr>
            <p:nvPr/>
          </p:nvSpPr>
          <p:spPr bwMode="auto">
            <a:xfrm flipV="1">
              <a:off x="2733" y="2375"/>
              <a:ext cx="1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7" name="Line 2084"/>
            <p:cNvSpPr>
              <a:spLocks noChangeShapeType="1"/>
            </p:cNvSpPr>
            <p:nvPr/>
          </p:nvSpPr>
          <p:spPr bwMode="auto">
            <a:xfrm flipV="1">
              <a:off x="2749" y="2373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8" name="Line 2085"/>
            <p:cNvSpPr>
              <a:spLocks noChangeShapeType="1"/>
            </p:cNvSpPr>
            <p:nvPr/>
          </p:nvSpPr>
          <p:spPr bwMode="auto">
            <a:xfrm>
              <a:off x="2758" y="2373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9" name="Line 2086"/>
            <p:cNvSpPr>
              <a:spLocks noChangeShapeType="1"/>
            </p:cNvSpPr>
            <p:nvPr/>
          </p:nvSpPr>
          <p:spPr bwMode="auto">
            <a:xfrm flipV="1">
              <a:off x="2763" y="2369"/>
              <a:ext cx="2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0" name="Line 2087"/>
            <p:cNvSpPr>
              <a:spLocks noChangeShapeType="1"/>
            </p:cNvSpPr>
            <p:nvPr/>
          </p:nvSpPr>
          <p:spPr bwMode="auto">
            <a:xfrm flipV="1">
              <a:off x="2654" y="2339"/>
              <a:ext cx="3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1" name="Line 2088"/>
            <p:cNvSpPr>
              <a:spLocks noChangeShapeType="1"/>
            </p:cNvSpPr>
            <p:nvPr/>
          </p:nvSpPr>
          <p:spPr bwMode="auto">
            <a:xfrm flipV="1">
              <a:off x="2686" y="2334"/>
              <a:ext cx="2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2" name="Line 2089"/>
            <p:cNvSpPr>
              <a:spLocks noChangeShapeType="1"/>
            </p:cNvSpPr>
            <p:nvPr/>
          </p:nvSpPr>
          <p:spPr bwMode="auto">
            <a:xfrm flipV="1">
              <a:off x="2710" y="2330"/>
              <a:ext cx="29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3" name="Line 2090"/>
            <p:cNvSpPr>
              <a:spLocks noChangeShapeType="1"/>
            </p:cNvSpPr>
            <p:nvPr/>
          </p:nvSpPr>
          <p:spPr bwMode="auto">
            <a:xfrm flipV="1">
              <a:off x="2653" y="2390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4" name="Line 2091"/>
            <p:cNvSpPr>
              <a:spLocks noChangeShapeType="1"/>
            </p:cNvSpPr>
            <p:nvPr/>
          </p:nvSpPr>
          <p:spPr bwMode="auto">
            <a:xfrm>
              <a:off x="2653" y="2330"/>
              <a:ext cx="1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5" name="Line 2092"/>
            <p:cNvSpPr>
              <a:spLocks noChangeShapeType="1"/>
            </p:cNvSpPr>
            <p:nvPr/>
          </p:nvSpPr>
          <p:spPr bwMode="auto">
            <a:xfrm flipV="1">
              <a:off x="2620" y="2349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6" name="Line 2093"/>
            <p:cNvSpPr>
              <a:spLocks noChangeShapeType="1"/>
            </p:cNvSpPr>
            <p:nvPr/>
          </p:nvSpPr>
          <p:spPr bwMode="auto">
            <a:xfrm flipV="1">
              <a:off x="2626" y="2345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7" name="Line 2094"/>
            <p:cNvSpPr>
              <a:spLocks noChangeShapeType="1"/>
            </p:cNvSpPr>
            <p:nvPr/>
          </p:nvSpPr>
          <p:spPr bwMode="auto">
            <a:xfrm flipV="1">
              <a:off x="2606" y="2368"/>
              <a:ext cx="62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8" name="Line 2095"/>
            <p:cNvSpPr>
              <a:spLocks noChangeShapeType="1"/>
            </p:cNvSpPr>
            <p:nvPr/>
          </p:nvSpPr>
          <p:spPr bwMode="auto">
            <a:xfrm flipV="1">
              <a:off x="2668" y="2363"/>
              <a:ext cx="3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9" name="Line 2096"/>
            <p:cNvSpPr>
              <a:spLocks noChangeShapeType="1"/>
            </p:cNvSpPr>
            <p:nvPr/>
          </p:nvSpPr>
          <p:spPr bwMode="auto">
            <a:xfrm flipV="1">
              <a:off x="2699" y="2361"/>
              <a:ext cx="1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0" name="Line 2097"/>
            <p:cNvSpPr>
              <a:spLocks noChangeShapeType="1"/>
            </p:cNvSpPr>
            <p:nvPr/>
          </p:nvSpPr>
          <p:spPr bwMode="auto">
            <a:xfrm flipV="1">
              <a:off x="2715" y="2360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1" name="Line 2098"/>
            <p:cNvSpPr>
              <a:spLocks noChangeShapeType="1"/>
            </p:cNvSpPr>
            <p:nvPr/>
          </p:nvSpPr>
          <p:spPr bwMode="auto">
            <a:xfrm flipV="1">
              <a:off x="2721" y="2358"/>
              <a:ext cx="1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2" name="Line 2099"/>
            <p:cNvSpPr>
              <a:spLocks noChangeShapeType="1"/>
            </p:cNvSpPr>
            <p:nvPr/>
          </p:nvSpPr>
          <p:spPr bwMode="auto">
            <a:xfrm flipV="1">
              <a:off x="2735" y="2355"/>
              <a:ext cx="1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3" name="Line 2100"/>
            <p:cNvSpPr>
              <a:spLocks noChangeShapeType="1"/>
            </p:cNvSpPr>
            <p:nvPr/>
          </p:nvSpPr>
          <p:spPr bwMode="auto">
            <a:xfrm flipV="1">
              <a:off x="2750" y="2351"/>
              <a:ext cx="2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4" name="Line 2101"/>
            <p:cNvSpPr>
              <a:spLocks noChangeShapeType="1"/>
            </p:cNvSpPr>
            <p:nvPr/>
          </p:nvSpPr>
          <p:spPr bwMode="auto">
            <a:xfrm flipH="1">
              <a:off x="2612" y="2390"/>
              <a:ext cx="4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5" name="Line 2102"/>
            <p:cNvSpPr>
              <a:spLocks noChangeShapeType="1"/>
            </p:cNvSpPr>
            <p:nvPr/>
          </p:nvSpPr>
          <p:spPr bwMode="auto">
            <a:xfrm>
              <a:off x="2653" y="2409"/>
              <a:ext cx="0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6" name="Line 2103"/>
            <p:cNvSpPr>
              <a:spLocks noChangeShapeType="1"/>
            </p:cNvSpPr>
            <p:nvPr/>
          </p:nvSpPr>
          <p:spPr bwMode="auto">
            <a:xfrm flipH="1">
              <a:off x="2432" y="2534"/>
              <a:ext cx="2" cy="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7" name="Line 2104"/>
            <p:cNvSpPr>
              <a:spLocks noChangeShapeType="1"/>
            </p:cNvSpPr>
            <p:nvPr/>
          </p:nvSpPr>
          <p:spPr bwMode="auto">
            <a:xfrm flipH="1" flipV="1">
              <a:off x="2626" y="2396"/>
              <a:ext cx="2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8" name="Line 2105"/>
            <p:cNvSpPr>
              <a:spLocks noChangeShapeType="1"/>
            </p:cNvSpPr>
            <p:nvPr/>
          </p:nvSpPr>
          <p:spPr bwMode="auto">
            <a:xfrm flipV="1">
              <a:off x="2454" y="251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9" name="Line 2106"/>
            <p:cNvSpPr>
              <a:spLocks noChangeShapeType="1"/>
            </p:cNvSpPr>
            <p:nvPr/>
          </p:nvSpPr>
          <p:spPr bwMode="auto">
            <a:xfrm flipH="1" flipV="1">
              <a:off x="2406" y="2536"/>
              <a:ext cx="1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0" name="Line 2107"/>
            <p:cNvSpPr>
              <a:spLocks noChangeShapeType="1"/>
            </p:cNvSpPr>
            <p:nvPr/>
          </p:nvSpPr>
          <p:spPr bwMode="auto">
            <a:xfrm flipH="1" flipV="1">
              <a:off x="2654" y="2344"/>
              <a:ext cx="1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1" name="Line 2108"/>
            <p:cNvSpPr>
              <a:spLocks noChangeShapeType="1"/>
            </p:cNvSpPr>
            <p:nvPr/>
          </p:nvSpPr>
          <p:spPr bwMode="auto">
            <a:xfrm>
              <a:off x="2387" y="2509"/>
              <a:ext cx="13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2" name="Line 2109"/>
            <p:cNvSpPr>
              <a:spLocks noChangeShapeType="1"/>
            </p:cNvSpPr>
            <p:nvPr/>
          </p:nvSpPr>
          <p:spPr bwMode="auto">
            <a:xfrm>
              <a:off x="2400" y="2515"/>
              <a:ext cx="1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3" name="Line 2110"/>
            <p:cNvSpPr>
              <a:spLocks noChangeShapeType="1"/>
            </p:cNvSpPr>
            <p:nvPr/>
          </p:nvSpPr>
          <p:spPr bwMode="auto">
            <a:xfrm flipH="1" flipV="1">
              <a:off x="2379" y="2526"/>
              <a:ext cx="2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4" name="Line 2111"/>
            <p:cNvSpPr>
              <a:spLocks noChangeShapeType="1"/>
            </p:cNvSpPr>
            <p:nvPr/>
          </p:nvSpPr>
          <p:spPr bwMode="auto">
            <a:xfrm flipH="1" flipV="1">
              <a:off x="2379" y="2516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5" name="Line 2112"/>
            <p:cNvSpPr>
              <a:spLocks noChangeShapeType="1"/>
            </p:cNvSpPr>
            <p:nvPr/>
          </p:nvSpPr>
          <p:spPr bwMode="auto">
            <a:xfrm flipV="1">
              <a:off x="2625" y="2349"/>
              <a:ext cx="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6" name="Line 2113"/>
            <p:cNvSpPr>
              <a:spLocks noChangeShapeType="1"/>
            </p:cNvSpPr>
            <p:nvPr/>
          </p:nvSpPr>
          <p:spPr bwMode="auto">
            <a:xfrm flipV="1">
              <a:off x="2405" y="2498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7" name="Line 2114"/>
            <p:cNvSpPr>
              <a:spLocks noChangeShapeType="1"/>
            </p:cNvSpPr>
            <p:nvPr/>
          </p:nvSpPr>
          <p:spPr bwMode="auto">
            <a:xfrm flipV="1">
              <a:off x="2377" y="2517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8" name="Line 2115"/>
            <p:cNvSpPr>
              <a:spLocks noChangeShapeType="1"/>
            </p:cNvSpPr>
            <p:nvPr/>
          </p:nvSpPr>
          <p:spPr bwMode="auto">
            <a:xfrm>
              <a:off x="2377" y="252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9" name="Line 2116"/>
            <p:cNvSpPr>
              <a:spLocks noChangeShapeType="1"/>
            </p:cNvSpPr>
            <p:nvPr/>
          </p:nvSpPr>
          <p:spPr bwMode="auto">
            <a:xfrm>
              <a:off x="2378" y="252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0" name="Line 2117"/>
            <p:cNvSpPr>
              <a:spLocks noChangeShapeType="1"/>
            </p:cNvSpPr>
            <p:nvPr/>
          </p:nvSpPr>
          <p:spPr bwMode="auto">
            <a:xfrm>
              <a:off x="2652" y="242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1" name="Line 2118"/>
            <p:cNvSpPr>
              <a:spLocks noChangeShapeType="1"/>
            </p:cNvSpPr>
            <p:nvPr/>
          </p:nvSpPr>
          <p:spPr bwMode="auto">
            <a:xfrm flipH="1">
              <a:off x="2651" y="242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2" name="Line 2119"/>
            <p:cNvSpPr>
              <a:spLocks noChangeShapeType="1"/>
            </p:cNvSpPr>
            <p:nvPr/>
          </p:nvSpPr>
          <p:spPr bwMode="auto">
            <a:xfrm flipH="1">
              <a:off x="2650" y="242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3" name="Line 2120"/>
            <p:cNvSpPr>
              <a:spLocks noChangeShapeType="1"/>
            </p:cNvSpPr>
            <p:nvPr/>
          </p:nvSpPr>
          <p:spPr bwMode="auto">
            <a:xfrm flipH="1">
              <a:off x="2441" y="2517"/>
              <a:ext cx="13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4" name="Line 2121"/>
            <p:cNvSpPr>
              <a:spLocks noChangeShapeType="1"/>
            </p:cNvSpPr>
            <p:nvPr/>
          </p:nvSpPr>
          <p:spPr bwMode="auto">
            <a:xfrm flipH="1">
              <a:off x="2422" y="2531"/>
              <a:ext cx="1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5" name="Line 2122"/>
            <p:cNvSpPr>
              <a:spLocks noChangeShapeType="1"/>
            </p:cNvSpPr>
            <p:nvPr/>
          </p:nvSpPr>
          <p:spPr bwMode="auto">
            <a:xfrm flipH="1">
              <a:off x="2410" y="2537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6" name="Line 2123"/>
            <p:cNvSpPr>
              <a:spLocks noChangeShapeType="1"/>
            </p:cNvSpPr>
            <p:nvPr/>
          </p:nvSpPr>
          <p:spPr bwMode="auto">
            <a:xfrm flipH="1" flipV="1">
              <a:off x="2406" y="2536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7" name="Line 2124"/>
            <p:cNvSpPr>
              <a:spLocks noChangeShapeType="1"/>
            </p:cNvSpPr>
            <p:nvPr/>
          </p:nvSpPr>
          <p:spPr bwMode="auto">
            <a:xfrm flipH="1" flipV="1">
              <a:off x="2401" y="253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8" name="Line 2125"/>
            <p:cNvSpPr>
              <a:spLocks noChangeShapeType="1"/>
            </p:cNvSpPr>
            <p:nvPr/>
          </p:nvSpPr>
          <p:spPr bwMode="auto">
            <a:xfrm flipH="1">
              <a:off x="2423" y="2508"/>
              <a:ext cx="2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9" name="Line 2126"/>
            <p:cNvSpPr>
              <a:spLocks noChangeShapeType="1"/>
            </p:cNvSpPr>
            <p:nvPr/>
          </p:nvSpPr>
          <p:spPr bwMode="auto">
            <a:xfrm flipH="1" flipV="1">
              <a:off x="2400" y="2515"/>
              <a:ext cx="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0" name="Line 2127"/>
            <p:cNvSpPr>
              <a:spLocks noChangeShapeType="1"/>
            </p:cNvSpPr>
            <p:nvPr/>
          </p:nvSpPr>
          <p:spPr bwMode="auto">
            <a:xfrm flipH="1">
              <a:off x="2420" y="2502"/>
              <a:ext cx="14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1" name="Line 2128"/>
            <p:cNvSpPr>
              <a:spLocks noChangeShapeType="1"/>
            </p:cNvSpPr>
            <p:nvPr/>
          </p:nvSpPr>
          <p:spPr bwMode="auto">
            <a:xfrm flipH="1" flipV="1">
              <a:off x="2409" y="2509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2" name="Line 2129"/>
            <p:cNvSpPr>
              <a:spLocks noChangeShapeType="1"/>
            </p:cNvSpPr>
            <p:nvPr/>
          </p:nvSpPr>
          <p:spPr bwMode="auto">
            <a:xfrm flipH="1" flipV="1">
              <a:off x="2405" y="2502"/>
              <a:ext cx="4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3" name="Line 2130"/>
            <p:cNvSpPr>
              <a:spLocks noChangeShapeType="1"/>
            </p:cNvSpPr>
            <p:nvPr/>
          </p:nvSpPr>
          <p:spPr bwMode="auto">
            <a:xfrm flipH="1">
              <a:off x="2640" y="2359"/>
              <a:ext cx="15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4" name="Line 2131"/>
            <p:cNvSpPr>
              <a:spLocks noChangeShapeType="1"/>
            </p:cNvSpPr>
            <p:nvPr/>
          </p:nvSpPr>
          <p:spPr bwMode="auto">
            <a:xfrm flipH="1" flipV="1">
              <a:off x="2629" y="2365"/>
              <a:ext cx="1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5" name="Line 2132"/>
            <p:cNvSpPr>
              <a:spLocks noChangeShapeType="1"/>
            </p:cNvSpPr>
            <p:nvPr/>
          </p:nvSpPr>
          <p:spPr bwMode="auto">
            <a:xfrm flipH="1" flipV="1">
              <a:off x="2625" y="2359"/>
              <a:ext cx="4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6" name="Line 2133"/>
            <p:cNvSpPr>
              <a:spLocks noChangeShapeType="1"/>
            </p:cNvSpPr>
            <p:nvPr/>
          </p:nvSpPr>
          <p:spPr bwMode="auto">
            <a:xfrm flipH="1">
              <a:off x="2421" y="2567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7" name="Line 2134"/>
            <p:cNvSpPr>
              <a:spLocks noChangeShapeType="1"/>
            </p:cNvSpPr>
            <p:nvPr/>
          </p:nvSpPr>
          <p:spPr bwMode="auto">
            <a:xfrm flipH="1" flipV="1">
              <a:off x="2412" y="2574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8" name="Line 2135"/>
            <p:cNvSpPr>
              <a:spLocks noChangeShapeType="1"/>
            </p:cNvSpPr>
            <p:nvPr/>
          </p:nvSpPr>
          <p:spPr bwMode="auto">
            <a:xfrm flipH="1" flipV="1">
              <a:off x="2408" y="2569"/>
              <a:ext cx="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9" name="Line 2136"/>
            <p:cNvSpPr>
              <a:spLocks noChangeShapeType="1"/>
            </p:cNvSpPr>
            <p:nvPr/>
          </p:nvSpPr>
          <p:spPr bwMode="auto">
            <a:xfrm flipV="1">
              <a:off x="2408" y="25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0" name="Line 2137"/>
            <p:cNvSpPr>
              <a:spLocks noChangeShapeType="1"/>
            </p:cNvSpPr>
            <p:nvPr/>
          </p:nvSpPr>
          <p:spPr bwMode="auto">
            <a:xfrm flipH="1">
              <a:off x="2350" y="2528"/>
              <a:ext cx="34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1" name="Line 2138"/>
            <p:cNvSpPr>
              <a:spLocks noChangeShapeType="1"/>
            </p:cNvSpPr>
            <p:nvPr/>
          </p:nvSpPr>
          <p:spPr bwMode="auto">
            <a:xfrm flipV="1">
              <a:off x="2358" y="2524"/>
              <a:ext cx="2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2" name="Line 2139"/>
            <p:cNvSpPr>
              <a:spLocks noChangeShapeType="1"/>
            </p:cNvSpPr>
            <p:nvPr/>
          </p:nvSpPr>
          <p:spPr bwMode="auto">
            <a:xfrm flipH="1">
              <a:off x="2057" y="2520"/>
              <a:ext cx="1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3" name="Line 2140"/>
            <p:cNvSpPr>
              <a:spLocks noChangeShapeType="1"/>
            </p:cNvSpPr>
            <p:nvPr/>
          </p:nvSpPr>
          <p:spPr bwMode="auto">
            <a:xfrm flipH="1">
              <a:off x="2420" y="2592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4" name="Line 2141"/>
            <p:cNvSpPr>
              <a:spLocks noChangeShapeType="1"/>
            </p:cNvSpPr>
            <p:nvPr/>
          </p:nvSpPr>
          <p:spPr bwMode="auto">
            <a:xfrm>
              <a:off x="2653" y="2409"/>
              <a:ext cx="23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5" name="Line 2142"/>
            <p:cNvSpPr>
              <a:spLocks noChangeShapeType="1"/>
            </p:cNvSpPr>
            <p:nvPr/>
          </p:nvSpPr>
          <p:spPr bwMode="auto">
            <a:xfrm flipV="1">
              <a:off x="2678" y="2427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6" name="Line 2143"/>
            <p:cNvSpPr>
              <a:spLocks noChangeShapeType="1"/>
            </p:cNvSpPr>
            <p:nvPr/>
          </p:nvSpPr>
          <p:spPr bwMode="auto">
            <a:xfrm flipH="1">
              <a:off x="2673" y="243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7" name="Line 2144"/>
            <p:cNvSpPr>
              <a:spLocks noChangeShapeType="1"/>
            </p:cNvSpPr>
            <p:nvPr/>
          </p:nvSpPr>
          <p:spPr bwMode="auto">
            <a:xfrm flipH="1">
              <a:off x="2433" y="2547"/>
              <a:ext cx="70" cy="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8" name="Line 2145"/>
            <p:cNvSpPr>
              <a:spLocks noChangeShapeType="1"/>
            </p:cNvSpPr>
            <p:nvPr/>
          </p:nvSpPr>
          <p:spPr bwMode="auto">
            <a:xfrm flipH="1" flipV="1">
              <a:off x="2340" y="2541"/>
              <a:ext cx="80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9" name="Line 2146"/>
            <p:cNvSpPr>
              <a:spLocks noChangeShapeType="1"/>
            </p:cNvSpPr>
            <p:nvPr/>
          </p:nvSpPr>
          <p:spPr bwMode="auto">
            <a:xfrm flipH="1" flipV="1">
              <a:off x="2515" y="2319"/>
              <a:ext cx="13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0" name="Line 2147"/>
            <p:cNvSpPr>
              <a:spLocks noChangeShapeType="1"/>
            </p:cNvSpPr>
            <p:nvPr/>
          </p:nvSpPr>
          <p:spPr bwMode="auto">
            <a:xfrm flipH="1">
              <a:off x="2440" y="258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1" name="Line 2148"/>
            <p:cNvSpPr>
              <a:spLocks noChangeShapeType="1"/>
            </p:cNvSpPr>
            <p:nvPr/>
          </p:nvSpPr>
          <p:spPr bwMode="auto">
            <a:xfrm flipH="1" flipV="1">
              <a:off x="2439" y="25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2" name="Line 2149"/>
            <p:cNvSpPr>
              <a:spLocks noChangeShapeType="1"/>
            </p:cNvSpPr>
            <p:nvPr/>
          </p:nvSpPr>
          <p:spPr bwMode="auto">
            <a:xfrm flipH="1">
              <a:off x="2437" y="2579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3" name="Line 2150"/>
            <p:cNvSpPr>
              <a:spLocks noChangeShapeType="1"/>
            </p:cNvSpPr>
            <p:nvPr/>
          </p:nvSpPr>
          <p:spPr bwMode="auto">
            <a:xfrm flipH="1">
              <a:off x="2435" y="257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4" name="Line 2151"/>
            <p:cNvSpPr>
              <a:spLocks noChangeShapeType="1"/>
            </p:cNvSpPr>
            <p:nvPr/>
          </p:nvSpPr>
          <p:spPr bwMode="auto">
            <a:xfrm flipH="1">
              <a:off x="2434" y="258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5" name="Line 2152"/>
            <p:cNvSpPr>
              <a:spLocks noChangeShapeType="1"/>
            </p:cNvSpPr>
            <p:nvPr/>
          </p:nvSpPr>
          <p:spPr bwMode="auto">
            <a:xfrm flipV="1">
              <a:off x="2676" y="243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6" name="Line 2153"/>
            <p:cNvSpPr>
              <a:spLocks noChangeShapeType="1"/>
            </p:cNvSpPr>
            <p:nvPr/>
          </p:nvSpPr>
          <p:spPr bwMode="auto">
            <a:xfrm flipV="1">
              <a:off x="2677" y="243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7" name="Line 2154"/>
            <p:cNvSpPr>
              <a:spLocks noChangeShapeType="1"/>
            </p:cNvSpPr>
            <p:nvPr/>
          </p:nvSpPr>
          <p:spPr bwMode="auto">
            <a:xfrm flipH="1" flipV="1">
              <a:off x="2677" y="242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8" name="Line 2155"/>
            <p:cNvSpPr>
              <a:spLocks noChangeShapeType="1"/>
            </p:cNvSpPr>
            <p:nvPr/>
          </p:nvSpPr>
          <p:spPr bwMode="auto">
            <a:xfrm flipH="1" flipV="1">
              <a:off x="2676" y="242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9" name="Line 2156"/>
            <p:cNvSpPr>
              <a:spLocks noChangeShapeType="1"/>
            </p:cNvSpPr>
            <p:nvPr/>
          </p:nvSpPr>
          <p:spPr bwMode="auto">
            <a:xfrm flipH="1">
              <a:off x="2439" y="258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0" name="Line 2157"/>
            <p:cNvSpPr>
              <a:spLocks noChangeShapeType="1"/>
            </p:cNvSpPr>
            <p:nvPr/>
          </p:nvSpPr>
          <p:spPr bwMode="auto">
            <a:xfrm flipH="1">
              <a:off x="2437" y="2582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1" name="Line 2158"/>
            <p:cNvSpPr>
              <a:spLocks noChangeShapeType="1"/>
            </p:cNvSpPr>
            <p:nvPr/>
          </p:nvSpPr>
          <p:spPr bwMode="auto">
            <a:xfrm flipH="1" flipV="1">
              <a:off x="2435" y="258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2" name="Line 2159"/>
            <p:cNvSpPr>
              <a:spLocks noChangeShapeType="1"/>
            </p:cNvSpPr>
            <p:nvPr/>
          </p:nvSpPr>
          <p:spPr bwMode="auto">
            <a:xfrm flipH="1">
              <a:off x="2434" y="258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3" name="Line 2160"/>
            <p:cNvSpPr>
              <a:spLocks noChangeShapeType="1"/>
            </p:cNvSpPr>
            <p:nvPr/>
          </p:nvSpPr>
          <p:spPr bwMode="auto">
            <a:xfrm>
              <a:off x="2420" y="2590"/>
              <a:ext cx="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4" name="Line 2161"/>
            <p:cNvSpPr>
              <a:spLocks noChangeShapeType="1"/>
            </p:cNvSpPr>
            <p:nvPr/>
          </p:nvSpPr>
          <p:spPr bwMode="auto">
            <a:xfrm flipV="1">
              <a:off x="2672" y="2432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5" name="Line 2162"/>
            <p:cNvSpPr>
              <a:spLocks noChangeShapeType="1"/>
            </p:cNvSpPr>
            <p:nvPr/>
          </p:nvSpPr>
          <p:spPr bwMode="auto">
            <a:xfrm flipV="1">
              <a:off x="2433" y="2545"/>
              <a:ext cx="68" cy="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6" name="Line 2163"/>
            <p:cNvSpPr>
              <a:spLocks noChangeShapeType="1"/>
            </p:cNvSpPr>
            <p:nvPr/>
          </p:nvSpPr>
          <p:spPr bwMode="auto">
            <a:xfrm flipH="1" flipV="1">
              <a:off x="2341" y="2540"/>
              <a:ext cx="80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7" name="Line 2164"/>
            <p:cNvSpPr>
              <a:spLocks noChangeShapeType="1"/>
            </p:cNvSpPr>
            <p:nvPr/>
          </p:nvSpPr>
          <p:spPr bwMode="auto">
            <a:xfrm>
              <a:off x="2678" y="242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8" name="Line 2165"/>
            <p:cNvSpPr>
              <a:spLocks noChangeShapeType="1"/>
            </p:cNvSpPr>
            <p:nvPr/>
          </p:nvSpPr>
          <p:spPr bwMode="auto">
            <a:xfrm flipH="1">
              <a:off x="2676" y="2430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9" name="Line 2166"/>
            <p:cNvSpPr>
              <a:spLocks noChangeShapeType="1"/>
            </p:cNvSpPr>
            <p:nvPr/>
          </p:nvSpPr>
          <p:spPr bwMode="auto">
            <a:xfrm flipV="1">
              <a:off x="2440" y="258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0" name="Line 2167"/>
            <p:cNvSpPr>
              <a:spLocks noChangeShapeType="1"/>
            </p:cNvSpPr>
            <p:nvPr/>
          </p:nvSpPr>
          <p:spPr bwMode="auto">
            <a:xfrm flipV="1">
              <a:off x="2441" y="257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1" name="Line 2168"/>
            <p:cNvSpPr>
              <a:spLocks noChangeShapeType="1"/>
            </p:cNvSpPr>
            <p:nvPr/>
          </p:nvSpPr>
          <p:spPr bwMode="auto">
            <a:xfrm flipH="1" flipV="1">
              <a:off x="2440" y="257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2" name="Line 2169"/>
            <p:cNvSpPr>
              <a:spLocks noChangeShapeType="1"/>
            </p:cNvSpPr>
            <p:nvPr/>
          </p:nvSpPr>
          <p:spPr bwMode="auto">
            <a:xfrm flipH="1" flipV="1">
              <a:off x="2439" y="257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3" name="Line 2170"/>
            <p:cNvSpPr>
              <a:spLocks noChangeShapeType="1"/>
            </p:cNvSpPr>
            <p:nvPr/>
          </p:nvSpPr>
          <p:spPr bwMode="auto">
            <a:xfrm flipH="1">
              <a:off x="2437" y="2576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4" name="Line 2171"/>
            <p:cNvSpPr>
              <a:spLocks noChangeShapeType="1"/>
            </p:cNvSpPr>
            <p:nvPr/>
          </p:nvSpPr>
          <p:spPr bwMode="auto">
            <a:xfrm flipH="1">
              <a:off x="2435" y="257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5" name="Line 2172"/>
            <p:cNvSpPr>
              <a:spLocks noChangeShapeType="1"/>
            </p:cNvSpPr>
            <p:nvPr/>
          </p:nvSpPr>
          <p:spPr bwMode="auto">
            <a:xfrm flipH="1">
              <a:off x="2434" y="257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6" name="Line 2173"/>
            <p:cNvSpPr>
              <a:spLocks noChangeShapeType="1"/>
            </p:cNvSpPr>
            <p:nvPr/>
          </p:nvSpPr>
          <p:spPr bwMode="auto">
            <a:xfrm>
              <a:off x="2434" y="257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7" name="Line 2174"/>
            <p:cNvSpPr>
              <a:spLocks noChangeShapeType="1"/>
            </p:cNvSpPr>
            <p:nvPr/>
          </p:nvSpPr>
          <p:spPr bwMode="auto">
            <a:xfrm flipV="1">
              <a:off x="3314" y="229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8" name="Line 2175"/>
            <p:cNvSpPr>
              <a:spLocks noChangeShapeType="1"/>
            </p:cNvSpPr>
            <p:nvPr/>
          </p:nvSpPr>
          <p:spPr bwMode="auto">
            <a:xfrm flipH="1" flipV="1">
              <a:off x="3268" y="2127"/>
              <a:ext cx="74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9" name="Line 2176"/>
            <p:cNvSpPr>
              <a:spLocks noChangeShapeType="1"/>
            </p:cNvSpPr>
            <p:nvPr/>
          </p:nvSpPr>
          <p:spPr bwMode="auto">
            <a:xfrm>
              <a:off x="3344" y="2179"/>
              <a:ext cx="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0" name="Line 2177"/>
            <p:cNvSpPr>
              <a:spLocks noChangeShapeType="1"/>
            </p:cNvSpPr>
            <p:nvPr/>
          </p:nvSpPr>
          <p:spPr bwMode="auto">
            <a:xfrm flipH="1">
              <a:off x="3343" y="218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1" name="Line 2178"/>
            <p:cNvSpPr>
              <a:spLocks noChangeShapeType="1"/>
            </p:cNvSpPr>
            <p:nvPr/>
          </p:nvSpPr>
          <p:spPr bwMode="auto">
            <a:xfrm>
              <a:off x="3249" y="2118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2" name="Line 2179"/>
            <p:cNvSpPr>
              <a:spLocks noChangeShapeType="1"/>
            </p:cNvSpPr>
            <p:nvPr/>
          </p:nvSpPr>
          <p:spPr bwMode="auto">
            <a:xfrm>
              <a:off x="3249" y="2122"/>
              <a:ext cx="1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3" name="Line 2180"/>
            <p:cNvSpPr>
              <a:spLocks noChangeShapeType="1"/>
            </p:cNvSpPr>
            <p:nvPr/>
          </p:nvSpPr>
          <p:spPr bwMode="auto">
            <a:xfrm flipV="1">
              <a:off x="3261" y="212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4" name="Line 2181"/>
            <p:cNvSpPr>
              <a:spLocks noChangeShapeType="1"/>
            </p:cNvSpPr>
            <p:nvPr/>
          </p:nvSpPr>
          <p:spPr bwMode="auto">
            <a:xfrm flipH="1" flipV="1">
              <a:off x="3171" y="2063"/>
              <a:ext cx="77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5" name="Line 2182"/>
            <p:cNvSpPr>
              <a:spLocks noChangeShapeType="1"/>
            </p:cNvSpPr>
            <p:nvPr/>
          </p:nvSpPr>
          <p:spPr bwMode="auto">
            <a:xfrm flipH="1" flipV="1">
              <a:off x="2551" y="1664"/>
              <a:ext cx="608" cy="3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6" name="Line 2183"/>
            <p:cNvSpPr>
              <a:spLocks noChangeShapeType="1"/>
            </p:cNvSpPr>
            <p:nvPr/>
          </p:nvSpPr>
          <p:spPr bwMode="auto">
            <a:xfrm flipH="1" flipV="1">
              <a:off x="2530" y="1794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7" name="Line 2184"/>
            <p:cNvSpPr>
              <a:spLocks noChangeShapeType="1"/>
            </p:cNvSpPr>
            <p:nvPr/>
          </p:nvSpPr>
          <p:spPr bwMode="auto">
            <a:xfrm>
              <a:off x="2532" y="1655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8" name="Line 2185"/>
            <p:cNvSpPr>
              <a:spLocks noChangeShapeType="1"/>
            </p:cNvSpPr>
            <p:nvPr/>
          </p:nvSpPr>
          <p:spPr bwMode="auto">
            <a:xfrm>
              <a:off x="2532" y="1659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9" name="Line 2186"/>
            <p:cNvSpPr>
              <a:spLocks noChangeShapeType="1"/>
            </p:cNvSpPr>
            <p:nvPr/>
          </p:nvSpPr>
          <p:spPr bwMode="auto">
            <a:xfrm flipV="1">
              <a:off x="2543" y="1664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0" name="Line 2187"/>
            <p:cNvSpPr>
              <a:spLocks noChangeShapeType="1"/>
            </p:cNvSpPr>
            <p:nvPr/>
          </p:nvSpPr>
          <p:spPr bwMode="auto">
            <a:xfrm flipH="1" flipV="1">
              <a:off x="2456" y="1604"/>
              <a:ext cx="74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1" name="Line 2188"/>
            <p:cNvSpPr>
              <a:spLocks noChangeShapeType="1"/>
            </p:cNvSpPr>
            <p:nvPr/>
          </p:nvSpPr>
          <p:spPr bwMode="auto">
            <a:xfrm flipH="1">
              <a:off x="2434" y="1604"/>
              <a:ext cx="19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2" name="Line 2189"/>
            <p:cNvSpPr>
              <a:spLocks noChangeShapeType="1"/>
            </p:cNvSpPr>
            <p:nvPr/>
          </p:nvSpPr>
          <p:spPr bwMode="auto">
            <a:xfrm>
              <a:off x="2434" y="161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3" name="Line 2190"/>
            <p:cNvSpPr>
              <a:spLocks noChangeShapeType="1"/>
            </p:cNvSpPr>
            <p:nvPr/>
          </p:nvSpPr>
          <p:spPr bwMode="auto">
            <a:xfrm flipH="1">
              <a:off x="2400" y="165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4" name="Line 2191"/>
            <p:cNvSpPr>
              <a:spLocks noChangeShapeType="1"/>
            </p:cNvSpPr>
            <p:nvPr/>
          </p:nvSpPr>
          <p:spPr bwMode="auto">
            <a:xfrm flipV="1">
              <a:off x="2400" y="1641"/>
              <a:ext cx="1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5" name="Line 2192"/>
            <p:cNvSpPr>
              <a:spLocks noChangeShapeType="1"/>
            </p:cNvSpPr>
            <p:nvPr/>
          </p:nvSpPr>
          <p:spPr bwMode="auto">
            <a:xfrm flipV="1">
              <a:off x="2401" y="1634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6" name="Line 2193"/>
            <p:cNvSpPr>
              <a:spLocks noChangeShapeType="1"/>
            </p:cNvSpPr>
            <p:nvPr/>
          </p:nvSpPr>
          <p:spPr bwMode="auto">
            <a:xfrm flipH="1" flipV="1">
              <a:off x="3266" y="212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7" name="Line 2194"/>
            <p:cNvSpPr>
              <a:spLocks noChangeShapeType="1"/>
            </p:cNvSpPr>
            <p:nvPr/>
          </p:nvSpPr>
          <p:spPr bwMode="auto">
            <a:xfrm flipH="1">
              <a:off x="3264" y="212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8" name="Line 2195"/>
            <p:cNvSpPr>
              <a:spLocks noChangeShapeType="1"/>
            </p:cNvSpPr>
            <p:nvPr/>
          </p:nvSpPr>
          <p:spPr bwMode="auto">
            <a:xfrm flipV="1">
              <a:off x="3249" y="211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9" name="Line 2196"/>
            <p:cNvSpPr>
              <a:spLocks noChangeShapeType="1"/>
            </p:cNvSpPr>
            <p:nvPr/>
          </p:nvSpPr>
          <p:spPr bwMode="auto">
            <a:xfrm flipH="1" flipV="1">
              <a:off x="3248" y="211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0" name="Line 2197"/>
            <p:cNvSpPr>
              <a:spLocks noChangeShapeType="1"/>
            </p:cNvSpPr>
            <p:nvPr/>
          </p:nvSpPr>
          <p:spPr bwMode="auto">
            <a:xfrm>
              <a:off x="3342" y="2174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1" name="Line 2198"/>
            <p:cNvSpPr>
              <a:spLocks noChangeShapeType="1"/>
            </p:cNvSpPr>
            <p:nvPr/>
          </p:nvSpPr>
          <p:spPr bwMode="auto">
            <a:xfrm>
              <a:off x="3343" y="2176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2" name="Line 2199"/>
            <p:cNvSpPr>
              <a:spLocks noChangeShapeType="1"/>
            </p:cNvSpPr>
            <p:nvPr/>
          </p:nvSpPr>
          <p:spPr bwMode="auto">
            <a:xfrm flipH="1">
              <a:off x="2547" y="1664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3" name="Line 2200"/>
            <p:cNvSpPr>
              <a:spLocks noChangeShapeType="1"/>
            </p:cNvSpPr>
            <p:nvPr/>
          </p:nvSpPr>
          <p:spPr bwMode="auto">
            <a:xfrm>
              <a:off x="2530" y="165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4" name="Line 2201"/>
            <p:cNvSpPr>
              <a:spLocks noChangeShapeType="1"/>
            </p:cNvSpPr>
            <p:nvPr/>
          </p:nvSpPr>
          <p:spPr bwMode="auto">
            <a:xfrm>
              <a:off x="2532" y="165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5" name="Line 2202"/>
            <p:cNvSpPr>
              <a:spLocks noChangeShapeType="1"/>
            </p:cNvSpPr>
            <p:nvPr/>
          </p:nvSpPr>
          <p:spPr bwMode="auto">
            <a:xfrm flipH="1">
              <a:off x="2453" y="1604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6" name="Line 2203"/>
            <p:cNvSpPr>
              <a:spLocks noChangeShapeType="1"/>
            </p:cNvSpPr>
            <p:nvPr/>
          </p:nvSpPr>
          <p:spPr bwMode="auto">
            <a:xfrm flipH="1">
              <a:off x="3312" y="229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7" name="Line 2204"/>
            <p:cNvSpPr>
              <a:spLocks noChangeShapeType="1"/>
            </p:cNvSpPr>
            <p:nvPr/>
          </p:nvSpPr>
          <p:spPr bwMode="auto">
            <a:xfrm flipH="1">
              <a:off x="3311" y="229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8" name="Line 2205"/>
            <p:cNvSpPr>
              <a:spLocks noChangeShapeType="1"/>
            </p:cNvSpPr>
            <p:nvPr/>
          </p:nvSpPr>
          <p:spPr bwMode="auto">
            <a:xfrm flipH="1">
              <a:off x="2838" y="1913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9" name="Line 2206"/>
            <p:cNvSpPr>
              <a:spLocks noChangeShapeType="1"/>
            </p:cNvSpPr>
            <p:nvPr/>
          </p:nvSpPr>
          <p:spPr bwMode="auto">
            <a:xfrm flipH="1">
              <a:off x="2860" y="1927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0" name="Line 2207"/>
            <p:cNvSpPr>
              <a:spLocks noChangeShapeType="1"/>
            </p:cNvSpPr>
            <p:nvPr/>
          </p:nvSpPr>
          <p:spPr bwMode="auto">
            <a:xfrm>
              <a:off x="3314" y="229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1" name="Line 2208"/>
            <p:cNvSpPr>
              <a:spLocks noChangeShapeType="1"/>
            </p:cNvSpPr>
            <p:nvPr/>
          </p:nvSpPr>
          <p:spPr bwMode="auto">
            <a:xfrm flipH="1">
              <a:off x="3319" y="2175"/>
              <a:ext cx="2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2" name="Line 2209"/>
            <p:cNvSpPr>
              <a:spLocks noChangeShapeType="1"/>
            </p:cNvSpPr>
            <p:nvPr/>
          </p:nvSpPr>
          <p:spPr bwMode="auto">
            <a:xfrm flipH="1" flipV="1">
              <a:off x="3317" y="218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3" name="Line 2210"/>
            <p:cNvSpPr>
              <a:spLocks noChangeShapeType="1"/>
            </p:cNvSpPr>
            <p:nvPr/>
          </p:nvSpPr>
          <p:spPr bwMode="auto">
            <a:xfrm>
              <a:off x="3317" y="2186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4" name="Line 2211"/>
            <p:cNvSpPr>
              <a:spLocks noChangeShapeType="1"/>
            </p:cNvSpPr>
            <p:nvPr/>
          </p:nvSpPr>
          <p:spPr bwMode="auto">
            <a:xfrm>
              <a:off x="3317" y="219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5" name="Line 2212"/>
            <p:cNvSpPr>
              <a:spLocks noChangeShapeType="1"/>
            </p:cNvSpPr>
            <p:nvPr/>
          </p:nvSpPr>
          <p:spPr bwMode="auto">
            <a:xfrm flipV="1">
              <a:off x="3319" y="2187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6" name="Line 2213"/>
            <p:cNvSpPr>
              <a:spLocks noChangeShapeType="1"/>
            </p:cNvSpPr>
            <p:nvPr/>
          </p:nvSpPr>
          <p:spPr bwMode="auto">
            <a:xfrm>
              <a:off x="3340" y="2181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7" name="Line 2214"/>
            <p:cNvSpPr>
              <a:spLocks noChangeShapeType="1"/>
            </p:cNvSpPr>
            <p:nvPr/>
          </p:nvSpPr>
          <p:spPr bwMode="auto">
            <a:xfrm flipV="1">
              <a:off x="3319" y="2180"/>
              <a:ext cx="2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9" name="Group 2416"/>
          <p:cNvGrpSpPr>
            <a:grpSpLocks/>
          </p:cNvGrpSpPr>
          <p:nvPr/>
        </p:nvGrpSpPr>
        <p:grpSpPr bwMode="auto">
          <a:xfrm>
            <a:off x="3501763" y="2540233"/>
            <a:ext cx="1692275" cy="1458912"/>
            <a:chOff x="2276" y="1616"/>
            <a:chExt cx="1066" cy="919"/>
          </a:xfrm>
        </p:grpSpPr>
        <p:sp>
          <p:nvSpPr>
            <p:cNvPr id="1688" name="Line 2216"/>
            <p:cNvSpPr>
              <a:spLocks noChangeShapeType="1"/>
            </p:cNvSpPr>
            <p:nvPr/>
          </p:nvSpPr>
          <p:spPr bwMode="auto">
            <a:xfrm flipV="1">
              <a:off x="3339" y="21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9" name="Line 2217"/>
            <p:cNvSpPr>
              <a:spLocks noChangeShapeType="1"/>
            </p:cNvSpPr>
            <p:nvPr/>
          </p:nvSpPr>
          <p:spPr bwMode="auto">
            <a:xfrm flipH="1">
              <a:off x="3282" y="2186"/>
              <a:ext cx="35" cy="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0" name="Line 2218"/>
            <p:cNvSpPr>
              <a:spLocks noChangeShapeType="1"/>
            </p:cNvSpPr>
            <p:nvPr/>
          </p:nvSpPr>
          <p:spPr bwMode="auto">
            <a:xfrm flipH="1">
              <a:off x="3272" y="2208"/>
              <a:ext cx="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1" name="Line 2219"/>
            <p:cNvSpPr>
              <a:spLocks noChangeShapeType="1"/>
            </p:cNvSpPr>
            <p:nvPr/>
          </p:nvSpPr>
          <p:spPr bwMode="auto">
            <a:xfrm flipH="1" flipV="1">
              <a:off x="2400" y="1647"/>
              <a:ext cx="872" cy="5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2" name="Line 2220"/>
            <p:cNvSpPr>
              <a:spLocks noChangeShapeType="1"/>
            </p:cNvSpPr>
            <p:nvPr/>
          </p:nvSpPr>
          <p:spPr bwMode="auto">
            <a:xfrm>
              <a:off x="3282" y="2208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3" name="Line 2221"/>
            <p:cNvSpPr>
              <a:spLocks noChangeShapeType="1"/>
            </p:cNvSpPr>
            <p:nvPr/>
          </p:nvSpPr>
          <p:spPr bwMode="auto">
            <a:xfrm flipH="1">
              <a:off x="3273" y="2213"/>
              <a:ext cx="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4" name="Line 2222"/>
            <p:cNvSpPr>
              <a:spLocks noChangeShapeType="1"/>
            </p:cNvSpPr>
            <p:nvPr/>
          </p:nvSpPr>
          <p:spPr bwMode="auto">
            <a:xfrm flipH="1" flipV="1">
              <a:off x="3272" y="2208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5" name="Line 2223"/>
            <p:cNvSpPr>
              <a:spLocks noChangeShapeType="1"/>
            </p:cNvSpPr>
            <p:nvPr/>
          </p:nvSpPr>
          <p:spPr bwMode="auto">
            <a:xfrm flipV="1">
              <a:off x="3282" y="2201"/>
              <a:ext cx="1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6" name="Line 2224"/>
            <p:cNvSpPr>
              <a:spLocks noChangeShapeType="1"/>
            </p:cNvSpPr>
            <p:nvPr/>
          </p:nvSpPr>
          <p:spPr bwMode="auto">
            <a:xfrm flipH="1" flipV="1">
              <a:off x="2401" y="1652"/>
              <a:ext cx="872" cy="5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7" name="Line 2225"/>
            <p:cNvSpPr>
              <a:spLocks noChangeShapeType="1"/>
            </p:cNvSpPr>
            <p:nvPr/>
          </p:nvSpPr>
          <p:spPr bwMode="auto">
            <a:xfrm>
              <a:off x="3246" y="2120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8" name="Line 2226"/>
            <p:cNvSpPr>
              <a:spLocks noChangeShapeType="1"/>
            </p:cNvSpPr>
            <p:nvPr/>
          </p:nvSpPr>
          <p:spPr bwMode="auto">
            <a:xfrm>
              <a:off x="3246" y="2124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9" name="Line 2227"/>
            <p:cNvSpPr>
              <a:spLocks noChangeShapeType="1"/>
            </p:cNvSpPr>
            <p:nvPr/>
          </p:nvSpPr>
          <p:spPr bwMode="auto">
            <a:xfrm flipH="1">
              <a:off x="3251" y="2132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0" name="Line 2228"/>
            <p:cNvSpPr>
              <a:spLocks noChangeShapeType="1"/>
            </p:cNvSpPr>
            <p:nvPr/>
          </p:nvSpPr>
          <p:spPr bwMode="auto">
            <a:xfrm flipV="1">
              <a:off x="3258" y="2129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1" name="Line 2229"/>
            <p:cNvSpPr>
              <a:spLocks noChangeShapeType="1"/>
            </p:cNvSpPr>
            <p:nvPr/>
          </p:nvSpPr>
          <p:spPr bwMode="auto">
            <a:xfrm flipH="1">
              <a:off x="3232" y="2114"/>
              <a:ext cx="1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2" name="Line 2230"/>
            <p:cNvSpPr>
              <a:spLocks noChangeShapeType="1"/>
            </p:cNvSpPr>
            <p:nvPr/>
          </p:nvSpPr>
          <p:spPr bwMode="auto">
            <a:xfrm flipV="1">
              <a:off x="3246" y="212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3" name="Line 2231"/>
            <p:cNvSpPr>
              <a:spLocks noChangeShapeType="1"/>
            </p:cNvSpPr>
            <p:nvPr/>
          </p:nvSpPr>
          <p:spPr bwMode="auto">
            <a:xfrm flipV="1">
              <a:off x="3232" y="2119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4" name="Line 2232"/>
            <p:cNvSpPr>
              <a:spLocks noChangeShapeType="1"/>
            </p:cNvSpPr>
            <p:nvPr/>
          </p:nvSpPr>
          <p:spPr bwMode="auto">
            <a:xfrm>
              <a:off x="3244" y="211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5" name="Line 2233"/>
            <p:cNvSpPr>
              <a:spLocks noChangeShapeType="1"/>
            </p:cNvSpPr>
            <p:nvPr/>
          </p:nvSpPr>
          <p:spPr bwMode="auto">
            <a:xfrm>
              <a:off x="3159" y="2057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6" name="Line 2234"/>
            <p:cNvSpPr>
              <a:spLocks noChangeShapeType="1"/>
            </p:cNvSpPr>
            <p:nvPr/>
          </p:nvSpPr>
          <p:spPr bwMode="auto">
            <a:xfrm>
              <a:off x="2527" y="179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7" name="Line 2235"/>
            <p:cNvSpPr>
              <a:spLocks noChangeShapeType="1"/>
            </p:cNvSpPr>
            <p:nvPr/>
          </p:nvSpPr>
          <p:spPr bwMode="auto">
            <a:xfrm flipH="1">
              <a:off x="2528" y="1659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8" name="Line 2236"/>
            <p:cNvSpPr>
              <a:spLocks noChangeShapeType="1"/>
            </p:cNvSpPr>
            <p:nvPr/>
          </p:nvSpPr>
          <p:spPr bwMode="auto">
            <a:xfrm>
              <a:off x="2528" y="1661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9" name="Line 2237"/>
            <p:cNvSpPr>
              <a:spLocks noChangeShapeType="1"/>
            </p:cNvSpPr>
            <p:nvPr/>
          </p:nvSpPr>
          <p:spPr bwMode="auto">
            <a:xfrm flipH="1">
              <a:off x="2534" y="1667"/>
              <a:ext cx="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0" name="Line 2238"/>
            <p:cNvSpPr>
              <a:spLocks noChangeShapeType="1"/>
            </p:cNvSpPr>
            <p:nvPr/>
          </p:nvSpPr>
          <p:spPr bwMode="auto">
            <a:xfrm flipV="1">
              <a:off x="2514" y="1652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1" name="Line 2239"/>
            <p:cNvSpPr>
              <a:spLocks noChangeShapeType="1"/>
            </p:cNvSpPr>
            <p:nvPr/>
          </p:nvSpPr>
          <p:spPr bwMode="auto">
            <a:xfrm>
              <a:off x="2528" y="1657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2" name="Line 2240"/>
            <p:cNvSpPr>
              <a:spLocks noChangeShapeType="1"/>
            </p:cNvSpPr>
            <p:nvPr/>
          </p:nvSpPr>
          <p:spPr bwMode="auto">
            <a:xfrm flipH="1">
              <a:off x="2526" y="165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3" name="Line 2241"/>
            <p:cNvSpPr>
              <a:spLocks noChangeShapeType="1"/>
            </p:cNvSpPr>
            <p:nvPr/>
          </p:nvSpPr>
          <p:spPr bwMode="auto">
            <a:xfrm flipH="1">
              <a:off x="2514" y="1656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4" name="Line 2242"/>
            <p:cNvSpPr>
              <a:spLocks noChangeShapeType="1"/>
            </p:cNvSpPr>
            <p:nvPr/>
          </p:nvSpPr>
          <p:spPr bwMode="auto">
            <a:xfrm>
              <a:off x="2434" y="1616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5" name="Line 2243"/>
            <p:cNvSpPr>
              <a:spLocks noChangeShapeType="1"/>
            </p:cNvSpPr>
            <p:nvPr/>
          </p:nvSpPr>
          <p:spPr bwMode="auto">
            <a:xfrm flipH="1">
              <a:off x="2412" y="1619"/>
              <a:ext cx="24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6" name="Line 2244"/>
            <p:cNvSpPr>
              <a:spLocks noChangeShapeType="1"/>
            </p:cNvSpPr>
            <p:nvPr/>
          </p:nvSpPr>
          <p:spPr bwMode="auto">
            <a:xfrm>
              <a:off x="2434" y="161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7" name="Line 2245"/>
            <p:cNvSpPr>
              <a:spLocks noChangeShapeType="1"/>
            </p:cNvSpPr>
            <p:nvPr/>
          </p:nvSpPr>
          <p:spPr bwMode="auto">
            <a:xfrm flipV="1">
              <a:off x="2528" y="165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8" name="Line 2246"/>
            <p:cNvSpPr>
              <a:spLocks noChangeShapeType="1"/>
            </p:cNvSpPr>
            <p:nvPr/>
          </p:nvSpPr>
          <p:spPr bwMode="auto">
            <a:xfrm flipH="1">
              <a:off x="2527" y="165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9" name="Line 2247"/>
            <p:cNvSpPr>
              <a:spLocks noChangeShapeType="1"/>
            </p:cNvSpPr>
            <p:nvPr/>
          </p:nvSpPr>
          <p:spPr bwMode="auto">
            <a:xfrm flipH="1">
              <a:off x="2512" y="1664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0" name="Line 2248"/>
            <p:cNvSpPr>
              <a:spLocks noChangeShapeType="1"/>
            </p:cNvSpPr>
            <p:nvPr/>
          </p:nvSpPr>
          <p:spPr bwMode="auto">
            <a:xfrm flipH="1">
              <a:off x="2510" y="166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1" name="Line 2249"/>
            <p:cNvSpPr>
              <a:spLocks noChangeShapeType="1"/>
            </p:cNvSpPr>
            <p:nvPr/>
          </p:nvSpPr>
          <p:spPr bwMode="auto">
            <a:xfrm flipV="1">
              <a:off x="3244" y="211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2" name="Line 2250"/>
            <p:cNvSpPr>
              <a:spLocks noChangeShapeType="1"/>
            </p:cNvSpPr>
            <p:nvPr/>
          </p:nvSpPr>
          <p:spPr bwMode="auto">
            <a:xfrm>
              <a:off x="3246" y="211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3" name="Line 2251"/>
            <p:cNvSpPr>
              <a:spLocks noChangeShapeType="1"/>
            </p:cNvSpPr>
            <p:nvPr/>
          </p:nvSpPr>
          <p:spPr bwMode="auto">
            <a:xfrm flipV="1">
              <a:off x="3246" y="211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4" name="Line 2252"/>
            <p:cNvSpPr>
              <a:spLocks noChangeShapeType="1"/>
            </p:cNvSpPr>
            <p:nvPr/>
          </p:nvSpPr>
          <p:spPr bwMode="auto">
            <a:xfrm flipH="1">
              <a:off x="3245" y="211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5" name="Line 2253"/>
            <p:cNvSpPr>
              <a:spLocks noChangeShapeType="1"/>
            </p:cNvSpPr>
            <p:nvPr/>
          </p:nvSpPr>
          <p:spPr bwMode="auto">
            <a:xfrm flipV="1">
              <a:off x="3228" y="212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6" name="Line 2254"/>
            <p:cNvSpPr>
              <a:spLocks noChangeShapeType="1"/>
            </p:cNvSpPr>
            <p:nvPr/>
          </p:nvSpPr>
          <p:spPr bwMode="auto">
            <a:xfrm flipV="1">
              <a:off x="3230" y="212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7" name="Line 2255"/>
            <p:cNvSpPr>
              <a:spLocks noChangeShapeType="1"/>
            </p:cNvSpPr>
            <p:nvPr/>
          </p:nvSpPr>
          <p:spPr bwMode="auto">
            <a:xfrm flipV="1">
              <a:off x="3339" y="2174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8" name="Line 2256"/>
            <p:cNvSpPr>
              <a:spLocks noChangeShapeType="1"/>
            </p:cNvSpPr>
            <p:nvPr/>
          </p:nvSpPr>
          <p:spPr bwMode="auto">
            <a:xfrm>
              <a:off x="3341" y="2174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9" name="Line 2257"/>
            <p:cNvSpPr>
              <a:spLocks noChangeShapeType="1"/>
            </p:cNvSpPr>
            <p:nvPr/>
          </p:nvSpPr>
          <p:spPr bwMode="auto">
            <a:xfrm flipV="1">
              <a:off x="3340" y="2179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0" name="Line 2258"/>
            <p:cNvSpPr>
              <a:spLocks noChangeShapeType="1"/>
            </p:cNvSpPr>
            <p:nvPr/>
          </p:nvSpPr>
          <p:spPr bwMode="auto">
            <a:xfrm flipV="1">
              <a:off x="2526" y="165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1" name="Line 2259"/>
            <p:cNvSpPr>
              <a:spLocks noChangeShapeType="1"/>
            </p:cNvSpPr>
            <p:nvPr/>
          </p:nvSpPr>
          <p:spPr bwMode="auto">
            <a:xfrm>
              <a:off x="2528" y="165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2" name="Line 2260"/>
            <p:cNvSpPr>
              <a:spLocks noChangeShapeType="1"/>
            </p:cNvSpPr>
            <p:nvPr/>
          </p:nvSpPr>
          <p:spPr bwMode="auto">
            <a:xfrm flipH="1">
              <a:off x="3236" y="2136"/>
              <a:ext cx="1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3" name="Line 2261"/>
            <p:cNvSpPr>
              <a:spLocks noChangeShapeType="1"/>
            </p:cNvSpPr>
            <p:nvPr/>
          </p:nvSpPr>
          <p:spPr bwMode="auto">
            <a:xfrm flipH="1" flipV="1">
              <a:off x="3232" y="2136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4" name="Line 2262"/>
            <p:cNvSpPr>
              <a:spLocks noChangeShapeType="1"/>
            </p:cNvSpPr>
            <p:nvPr/>
          </p:nvSpPr>
          <p:spPr bwMode="auto">
            <a:xfrm flipH="1" flipV="1">
              <a:off x="3229" y="213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5" name="Line 2263"/>
            <p:cNvSpPr>
              <a:spLocks noChangeShapeType="1"/>
            </p:cNvSpPr>
            <p:nvPr/>
          </p:nvSpPr>
          <p:spPr bwMode="auto">
            <a:xfrm flipV="1">
              <a:off x="3229" y="2123"/>
              <a:ext cx="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6" name="Line 2264"/>
            <p:cNvSpPr>
              <a:spLocks noChangeShapeType="1"/>
            </p:cNvSpPr>
            <p:nvPr/>
          </p:nvSpPr>
          <p:spPr bwMode="auto">
            <a:xfrm>
              <a:off x="2462" y="1636"/>
              <a:ext cx="1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7" name="Line 2265"/>
            <p:cNvSpPr>
              <a:spLocks noChangeShapeType="1"/>
            </p:cNvSpPr>
            <p:nvPr/>
          </p:nvSpPr>
          <p:spPr bwMode="auto">
            <a:xfrm>
              <a:off x="2473" y="164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8" name="Line 2266"/>
            <p:cNvSpPr>
              <a:spLocks noChangeShapeType="1"/>
            </p:cNvSpPr>
            <p:nvPr/>
          </p:nvSpPr>
          <p:spPr bwMode="auto">
            <a:xfrm flipH="1">
              <a:off x="2462" y="1643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9" name="Line 2267"/>
            <p:cNvSpPr>
              <a:spLocks noChangeShapeType="1"/>
            </p:cNvSpPr>
            <p:nvPr/>
          </p:nvSpPr>
          <p:spPr bwMode="auto">
            <a:xfrm flipH="1" flipV="1">
              <a:off x="2450" y="1643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0" name="Line 2268"/>
            <p:cNvSpPr>
              <a:spLocks noChangeShapeType="1"/>
            </p:cNvSpPr>
            <p:nvPr/>
          </p:nvSpPr>
          <p:spPr bwMode="auto">
            <a:xfrm flipV="1">
              <a:off x="2450" y="164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1" name="Line 2269"/>
            <p:cNvSpPr>
              <a:spLocks noChangeShapeType="1"/>
            </p:cNvSpPr>
            <p:nvPr/>
          </p:nvSpPr>
          <p:spPr bwMode="auto">
            <a:xfrm flipV="1">
              <a:off x="2450" y="1636"/>
              <a:ext cx="1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2" name="Line 2270"/>
            <p:cNvSpPr>
              <a:spLocks noChangeShapeType="1"/>
            </p:cNvSpPr>
            <p:nvPr/>
          </p:nvSpPr>
          <p:spPr bwMode="auto">
            <a:xfrm>
              <a:off x="2841" y="1907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3" name="Line 2271"/>
            <p:cNvSpPr>
              <a:spLocks noChangeShapeType="1"/>
            </p:cNvSpPr>
            <p:nvPr/>
          </p:nvSpPr>
          <p:spPr bwMode="auto">
            <a:xfrm flipH="1">
              <a:off x="2841" y="1910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4" name="Line 2272"/>
            <p:cNvSpPr>
              <a:spLocks noChangeShapeType="1"/>
            </p:cNvSpPr>
            <p:nvPr/>
          </p:nvSpPr>
          <p:spPr bwMode="auto">
            <a:xfrm flipH="1" flipV="1">
              <a:off x="2836" y="1910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5" name="Line 2273"/>
            <p:cNvSpPr>
              <a:spLocks noChangeShapeType="1"/>
            </p:cNvSpPr>
            <p:nvPr/>
          </p:nvSpPr>
          <p:spPr bwMode="auto">
            <a:xfrm flipV="1">
              <a:off x="2836" y="1907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6" name="Line 2274"/>
            <p:cNvSpPr>
              <a:spLocks noChangeShapeType="1"/>
            </p:cNvSpPr>
            <p:nvPr/>
          </p:nvSpPr>
          <p:spPr bwMode="auto">
            <a:xfrm flipH="1" flipV="1">
              <a:off x="3267" y="2171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7" name="Line 2275"/>
            <p:cNvSpPr>
              <a:spLocks noChangeShapeType="1"/>
            </p:cNvSpPr>
            <p:nvPr/>
          </p:nvSpPr>
          <p:spPr bwMode="auto">
            <a:xfrm flipV="1">
              <a:off x="3267" y="217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8" name="Line 2276"/>
            <p:cNvSpPr>
              <a:spLocks noChangeShapeType="1"/>
            </p:cNvSpPr>
            <p:nvPr/>
          </p:nvSpPr>
          <p:spPr bwMode="auto">
            <a:xfrm flipV="1">
              <a:off x="3267" y="2161"/>
              <a:ext cx="1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9" name="Line 2277"/>
            <p:cNvSpPr>
              <a:spLocks noChangeShapeType="1"/>
            </p:cNvSpPr>
            <p:nvPr/>
          </p:nvSpPr>
          <p:spPr bwMode="auto">
            <a:xfrm>
              <a:off x="3278" y="2161"/>
              <a:ext cx="1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0" name="Line 2278"/>
            <p:cNvSpPr>
              <a:spLocks noChangeShapeType="1"/>
            </p:cNvSpPr>
            <p:nvPr/>
          </p:nvSpPr>
          <p:spPr bwMode="auto">
            <a:xfrm>
              <a:off x="3290" y="217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1" name="Line 2279"/>
            <p:cNvSpPr>
              <a:spLocks noChangeShapeType="1"/>
            </p:cNvSpPr>
            <p:nvPr/>
          </p:nvSpPr>
          <p:spPr bwMode="auto">
            <a:xfrm flipH="1">
              <a:off x="3278" y="2171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2" name="Line 2280"/>
            <p:cNvSpPr>
              <a:spLocks noChangeShapeType="1"/>
            </p:cNvSpPr>
            <p:nvPr/>
          </p:nvSpPr>
          <p:spPr bwMode="auto">
            <a:xfrm>
              <a:off x="2864" y="1923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3" name="Line 2281"/>
            <p:cNvSpPr>
              <a:spLocks noChangeShapeType="1"/>
            </p:cNvSpPr>
            <p:nvPr/>
          </p:nvSpPr>
          <p:spPr bwMode="auto">
            <a:xfrm flipH="1">
              <a:off x="2864" y="1926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4" name="Line 2282"/>
            <p:cNvSpPr>
              <a:spLocks noChangeShapeType="1"/>
            </p:cNvSpPr>
            <p:nvPr/>
          </p:nvSpPr>
          <p:spPr bwMode="auto">
            <a:xfrm flipH="1" flipV="1">
              <a:off x="2859" y="1926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5" name="Line 2283"/>
            <p:cNvSpPr>
              <a:spLocks noChangeShapeType="1"/>
            </p:cNvSpPr>
            <p:nvPr/>
          </p:nvSpPr>
          <p:spPr bwMode="auto">
            <a:xfrm flipV="1">
              <a:off x="2859" y="1923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6" name="Line 2284"/>
            <p:cNvSpPr>
              <a:spLocks noChangeShapeType="1"/>
            </p:cNvSpPr>
            <p:nvPr/>
          </p:nvSpPr>
          <p:spPr bwMode="auto">
            <a:xfrm flipH="1">
              <a:off x="2519" y="1673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7" name="Line 2285"/>
            <p:cNvSpPr>
              <a:spLocks noChangeShapeType="1"/>
            </p:cNvSpPr>
            <p:nvPr/>
          </p:nvSpPr>
          <p:spPr bwMode="auto">
            <a:xfrm flipH="1" flipV="1">
              <a:off x="2514" y="1673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8" name="Line 2286"/>
            <p:cNvSpPr>
              <a:spLocks noChangeShapeType="1"/>
            </p:cNvSpPr>
            <p:nvPr/>
          </p:nvSpPr>
          <p:spPr bwMode="auto">
            <a:xfrm flipH="1" flipV="1">
              <a:off x="2511" y="167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9" name="Line 2287"/>
            <p:cNvSpPr>
              <a:spLocks noChangeShapeType="1"/>
            </p:cNvSpPr>
            <p:nvPr/>
          </p:nvSpPr>
          <p:spPr bwMode="auto">
            <a:xfrm flipV="1">
              <a:off x="2511" y="1660"/>
              <a:ext cx="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0" name="Line 2288"/>
            <p:cNvSpPr>
              <a:spLocks noChangeShapeType="1"/>
            </p:cNvSpPr>
            <p:nvPr/>
          </p:nvSpPr>
          <p:spPr bwMode="auto">
            <a:xfrm flipH="1" flipV="1">
              <a:off x="2287" y="207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1" name="Line 2289"/>
            <p:cNvSpPr>
              <a:spLocks noChangeShapeType="1"/>
            </p:cNvSpPr>
            <p:nvPr/>
          </p:nvSpPr>
          <p:spPr bwMode="auto">
            <a:xfrm flipH="1">
              <a:off x="2283" y="2079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2" name="Line 2290"/>
            <p:cNvSpPr>
              <a:spLocks noChangeShapeType="1"/>
            </p:cNvSpPr>
            <p:nvPr/>
          </p:nvSpPr>
          <p:spPr bwMode="auto">
            <a:xfrm>
              <a:off x="2283" y="2082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3" name="Line 2291"/>
            <p:cNvSpPr>
              <a:spLocks noChangeShapeType="1"/>
            </p:cNvSpPr>
            <p:nvPr/>
          </p:nvSpPr>
          <p:spPr bwMode="auto">
            <a:xfrm>
              <a:off x="2284" y="208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4" name="Line 2292"/>
            <p:cNvSpPr>
              <a:spLocks noChangeShapeType="1"/>
            </p:cNvSpPr>
            <p:nvPr/>
          </p:nvSpPr>
          <p:spPr bwMode="auto">
            <a:xfrm flipV="1">
              <a:off x="2289" y="2084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5" name="Line 2293"/>
            <p:cNvSpPr>
              <a:spLocks noChangeShapeType="1"/>
            </p:cNvSpPr>
            <p:nvPr/>
          </p:nvSpPr>
          <p:spPr bwMode="auto">
            <a:xfrm flipH="1" flipV="1">
              <a:off x="2291" y="2080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6" name="Line 2294"/>
            <p:cNvSpPr>
              <a:spLocks noChangeShapeType="1"/>
            </p:cNvSpPr>
            <p:nvPr/>
          </p:nvSpPr>
          <p:spPr bwMode="auto">
            <a:xfrm>
              <a:off x="2291" y="2080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7" name="Line 2295"/>
            <p:cNvSpPr>
              <a:spLocks noChangeShapeType="1"/>
            </p:cNvSpPr>
            <p:nvPr/>
          </p:nvSpPr>
          <p:spPr bwMode="auto">
            <a:xfrm flipH="1">
              <a:off x="2298" y="208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8" name="Line 2296"/>
            <p:cNvSpPr>
              <a:spLocks noChangeShapeType="1"/>
            </p:cNvSpPr>
            <p:nvPr/>
          </p:nvSpPr>
          <p:spPr bwMode="auto">
            <a:xfrm flipH="1">
              <a:off x="2285" y="2079"/>
              <a:ext cx="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9" name="Line 2297"/>
            <p:cNvSpPr>
              <a:spLocks noChangeShapeType="1"/>
            </p:cNvSpPr>
            <p:nvPr/>
          </p:nvSpPr>
          <p:spPr bwMode="auto">
            <a:xfrm>
              <a:off x="2276" y="208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0" name="Line 2298"/>
            <p:cNvSpPr>
              <a:spLocks noChangeShapeType="1"/>
            </p:cNvSpPr>
            <p:nvPr/>
          </p:nvSpPr>
          <p:spPr bwMode="auto">
            <a:xfrm>
              <a:off x="2288" y="2075"/>
              <a:ext cx="1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1" name="Line 2299"/>
            <p:cNvSpPr>
              <a:spLocks noChangeShapeType="1"/>
            </p:cNvSpPr>
            <p:nvPr/>
          </p:nvSpPr>
          <p:spPr bwMode="auto">
            <a:xfrm>
              <a:off x="2298" y="2080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2" name="Line 2300"/>
            <p:cNvSpPr>
              <a:spLocks noChangeShapeType="1"/>
            </p:cNvSpPr>
            <p:nvPr/>
          </p:nvSpPr>
          <p:spPr bwMode="auto">
            <a:xfrm flipH="1">
              <a:off x="2288" y="2083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3" name="Line 2301"/>
            <p:cNvSpPr>
              <a:spLocks noChangeShapeType="1"/>
            </p:cNvSpPr>
            <p:nvPr/>
          </p:nvSpPr>
          <p:spPr bwMode="auto">
            <a:xfrm flipH="1" flipV="1">
              <a:off x="2276" y="2083"/>
              <a:ext cx="1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4" name="Line 2302"/>
            <p:cNvSpPr>
              <a:spLocks noChangeShapeType="1"/>
            </p:cNvSpPr>
            <p:nvPr/>
          </p:nvSpPr>
          <p:spPr bwMode="auto">
            <a:xfrm flipV="1">
              <a:off x="2276" y="208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5" name="Line 2303"/>
            <p:cNvSpPr>
              <a:spLocks noChangeShapeType="1"/>
            </p:cNvSpPr>
            <p:nvPr/>
          </p:nvSpPr>
          <p:spPr bwMode="auto">
            <a:xfrm flipV="1">
              <a:off x="2276" y="2075"/>
              <a:ext cx="1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6" name="Line 2304"/>
            <p:cNvSpPr>
              <a:spLocks noChangeShapeType="1"/>
            </p:cNvSpPr>
            <p:nvPr/>
          </p:nvSpPr>
          <p:spPr bwMode="auto">
            <a:xfrm>
              <a:off x="2642" y="1829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7" name="Line 2305"/>
            <p:cNvSpPr>
              <a:spLocks noChangeShapeType="1"/>
            </p:cNvSpPr>
            <p:nvPr/>
          </p:nvSpPr>
          <p:spPr bwMode="auto">
            <a:xfrm flipH="1" flipV="1">
              <a:off x="2643" y="183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8" name="Line 2306"/>
            <p:cNvSpPr>
              <a:spLocks noChangeShapeType="1"/>
            </p:cNvSpPr>
            <p:nvPr/>
          </p:nvSpPr>
          <p:spPr bwMode="auto">
            <a:xfrm flipV="1">
              <a:off x="2643" y="182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9" name="Line 2307"/>
            <p:cNvSpPr>
              <a:spLocks noChangeShapeType="1"/>
            </p:cNvSpPr>
            <p:nvPr/>
          </p:nvSpPr>
          <p:spPr bwMode="auto">
            <a:xfrm flipV="1">
              <a:off x="2643" y="1826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0" name="Line 2308"/>
            <p:cNvSpPr>
              <a:spLocks noChangeShapeType="1"/>
            </p:cNvSpPr>
            <p:nvPr/>
          </p:nvSpPr>
          <p:spPr bwMode="auto">
            <a:xfrm flipH="1" flipV="1">
              <a:off x="2645" y="182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1" name="Line 2309"/>
            <p:cNvSpPr>
              <a:spLocks noChangeShapeType="1"/>
            </p:cNvSpPr>
            <p:nvPr/>
          </p:nvSpPr>
          <p:spPr bwMode="auto">
            <a:xfrm>
              <a:off x="2645" y="1824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2" name="Line 2310"/>
            <p:cNvSpPr>
              <a:spLocks noChangeShapeType="1"/>
            </p:cNvSpPr>
            <p:nvPr/>
          </p:nvSpPr>
          <p:spPr bwMode="auto">
            <a:xfrm flipH="1">
              <a:off x="2642" y="182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3" name="Line 2311"/>
            <p:cNvSpPr>
              <a:spLocks noChangeShapeType="1"/>
            </p:cNvSpPr>
            <p:nvPr/>
          </p:nvSpPr>
          <p:spPr bwMode="auto">
            <a:xfrm flipH="1" flipV="1">
              <a:off x="2638" y="1827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4" name="Line 2312"/>
            <p:cNvSpPr>
              <a:spLocks noChangeShapeType="1"/>
            </p:cNvSpPr>
            <p:nvPr/>
          </p:nvSpPr>
          <p:spPr bwMode="auto">
            <a:xfrm flipV="1">
              <a:off x="2638" y="1824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5" name="Line 2313"/>
            <p:cNvSpPr>
              <a:spLocks noChangeShapeType="1"/>
            </p:cNvSpPr>
            <p:nvPr/>
          </p:nvSpPr>
          <p:spPr bwMode="auto">
            <a:xfrm>
              <a:off x="2638" y="1824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6" name="Line 2314"/>
            <p:cNvSpPr>
              <a:spLocks noChangeShapeType="1"/>
            </p:cNvSpPr>
            <p:nvPr/>
          </p:nvSpPr>
          <p:spPr bwMode="auto">
            <a:xfrm>
              <a:off x="2642" y="182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7" name="Line 2315"/>
            <p:cNvSpPr>
              <a:spLocks noChangeShapeType="1"/>
            </p:cNvSpPr>
            <p:nvPr/>
          </p:nvSpPr>
          <p:spPr bwMode="auto">
            <a:xfrm flipH="1">
              <a:off x="2638" y="1829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8" name="Line 2316"/>
            <p:cNvSpPr>
              <a:spLocks noChangeShapeType="1"/>
            </p:cNvSpPr>
            <p:nvPr/>
          </p:nvSpPr>
          <p:spPr bwMode="auto">
            <a:xfrm flipV="1">
              <a:off x="2638" y="183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9" name="Line 2317"/>
            <p:cNvSpPr>
              <a:spLocks noChangeShapeType="1"/>
            </p:cNvSpPr>
            <p:nvPr/>
          </p:nvSpPr>
          <p:spPr bwMode="auto">
            <a:xfrm flipV="1">
              <a:off x="2640" y="182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0" name="Line 2318"/>
            <p:cNvSpPr>
              <a:spLocks noChangeShapeType="1"/>
            </p:cNvSpPr>
            <p:nvPr/>
          </p:nvSpPr>
          <p:spPr bwMode="auto">
            <a:xfrm flipH="1">
              <a:off x="2638" y="182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1" name="Line 2319"/>
            <p:cNvSpPr>
              <a:spLocks noChangeShapeType="1"/>
            </p:cNvSpPr>
            <p:nvPr/>
          </p:nvSpPr>
          <p:spPr bwMode="auto">
            <a:xfrm>
              <a:off x="2638" y="183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2" name="Line 2320"/>
            <p:cNvSpPr>
              <a:spLocks noChangeShapeType="1"/>
            </p:cNvSpPr>
            <p:nvPr/>
          </p:nvSpPr>
          <p:spPr bwMode="auto">
            <a:xfrm>
              <a:off x="2643" y="1828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3" name="Line 2321"/>
            <p:cNvSpPr>
              <a:spLocks noChangeShapeType="1"/>
            </p:cNvSpPr>
            <p:nvPr/>
          </p:nvSpPr>
          <p:spPr bwMode="auto">
            <a:xfrm flipH="1">
              <a:off x="2645" y="183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4" name="Line 2322"/>
            <p:cNvSpPr>
              <a:spLocks noChangeShapeType="1"/>
            </p:cNvSpPr>
            <p:nvPr/>
          </p:nvSpPr>
          <p:spPr bwMode="auto">
            <a:xfrm flipV="1">
              <a:off x="2646" y="183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5" name="Line 2323"/>
            <p:cNvSpPr>
              <a:spLocks noChangeShapeType="1"/>
            </p:cNvSpPr>
            <p:nvPr/>
          </p:nvSpPr>
          <p:spPr bwMode="auto">
            <a:xfrm flipH="1" flipV="1">
              <a:off x="2635" y="1832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6" name="Line 2324"/>
            <p:cNvSpPr>
              <a:spLocks noChangeShapeType="1"/>
            </p:cNvSpPr>
            <p:nvPr/>
          </p:nvSpPr>
          <p:spPr bwMode="auto">
            <a:xfrm>
              <a:off x="2650" y="182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7" name="Line 2325"/>
            <p:cNvSpPr>
              <a:spLocks noChangeShapeType="1"/>
            </p:cNvSpPr>
            <p:nvPr/>
          </p:nvSpPr>
          <p:spPr bwMode="auto">
            <a:xfrm flipH="1">
              <a:off x="2638" y="182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8" name="Line 2326"/>
            <p:cNvSpPr>
              <a:spLocks noChangeShapeType="1"/>
            </p:cNvSpPr>
            <p:nvPr/>
          </p:nvSpPr>
          <p:spPr bwMode="auto">
            <a:xfrm>
              <a:off x="2638" y="182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9" name="Line 2327"/>
            <p:cNvSpPr>
              <a:spLocks noChangeShapeType="1"/>
            </p:cNvSpPr>
            <p:nvPr/>
          </p:nvSpPr>
          <p:spPr bwMode="auto">
            <a:xfrm flipV="1">
              <a:off x="2642" y="1824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0" name="Line 2328"/>
            <p:cNvSpPr>
              <a:spLocks noChangeShapeType="1"/>
            </p:cNvSpPr>
            <p:nvPr/>
          </p:nvSpPr>
          <p:spPr bwMode="auto">
            <a:xfrm>
              <a:off x="2634" y="182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1" name="Line 2329"/>
            <p:cNvSpPr>
              <a:spLocks noChangeShapeType="1"/>
            </p:cNvSpPr>
            <p:nvPr/>
          </p:nvSpPr>
          <p:spPr bwMode="auto">
            <a:xfrm flipH="1">
              <a:off x="2636" y="1829"/>
              <a:ext cx="1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2" name="Line 2330"/>
            <p:cNvSpPr>
              <a:spLocks noChangeShapeType="1"/>
            </p:cNvSpPr>
            <p:nvPr/>
          </p:nvSpPr>
          <p:spPr bwMode="auto">
            <a:xfrm flipH="1" flipV="1">
              <a:off x="2634" y="182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3" name="Line 2331"/>
            <p:cNvSpPr>
              <a:spLocks noChangeShapeType="1"/>
            </p:cNvSpPr>
            <p:nvPr/>
          </p:nvSpPr>
          <p:spPr bwMode="auto">
            <a:xfrm flipH="1" flipV="1">
              <a:off x="2634" y="1829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4" name="Line 2332"/>
            <p:cNvSpPr>
              <a:spLocks noChangeShapeType="1"/>
            </p:cNvSpPr>
            <p:nvPr/>
          </p:nvSpPr>
          <p:spPr bwMode="auto">
            <a:xfrm flipV="1">
              <a:off x="2634" y="182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5" name="Line 2333"/>
            <p:cNvSpPr>
              <a:spLocks noChangeShapeType="1"/>
            </p:cNvSpPr>
            <p:nvPr/>
          </p:nvSpPr>
          <p:spPr bwMode="auto">
            <a:xfrm flipV="1">
              <a:off x="2634" y="1822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6" name="Line 2334"/>
            <p:cNvSpPr>
              <a:spLocks noChangeShapeType="1"/>
            </p:cNvSpPr>
            <p:nvPr/>
          </p:nvSpPr>
          <p:spPr bwMode="auto">
            <a:xfrm>
              <a:off x="2642" y="1822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7" name="Line 2335"/>
            <p:cNvSpPr>
              <a:spLocks noChangeShapeType="1"/>
            </p:cNvSpPr>
            <p:nvPr/>
          </p:nvSpPr>
          <p:spPr bwMode="auto">
            <a:xfrm>
              <a:off x="2650" y="182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8" name="Line 2336"/>
            <p:cNvSpPr>
              <a:spLocks noChangeShapeType="1"/>
            </p:cNvSpPr>
            <p:nvPr/>
          </p:nvSpPr>
          <p:spPr bwMode="auto">
            <a:xfrm flipH="1">
              <a:off x="2642" y="1829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9" name="Line 2337"/>
            <p:cNvSpPr>
              <a:spLocks noChangeShapeType="1"/>
            </p:cNvSpPr>
            <p:nvPr/>
          </p:nvSpPr>
          <p:spPr bwMode="auto">
            <a:xfrm>
              <a:off x="2774" y="191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0" name="Line 2338"/>
            <p:cNvSpPr>
              <a:spLocks noChangeShapeType="1"/>
            </p:cNvSpPr>
            <p:nvPr/>
          </p:nvSpPr>
          <p:spPr bwMode="auto">
            <a:xfrm>
              <a:off x="2779" y="1916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1" name="Line 2339"/>
            <p:cNvSpPr>
              <a:spLocks noChangeShapeType="1"/>
            </p:cNvSpPr>
            <p:nvPr/>
          </p:nvSpPr>
          <p:spPr bwMode="auto">
            <a:xfrm>
              <a:off x="2781" y="191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2" name="Line 2340"/>
            <p:cNvSpPr>
              <a:spLocks noChangeShapeType="1"/>
            </p:cNvSpPr>
            <p:nvPr/>
          </p:nvSpPr>
          <p:spPr bwMode="auto">
            <a:xfrm>
              <a:off x="2772" y="191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3" name="Line 2341"/>
            <p:cNvSpPr>
              <a:spLocks noChangeShapeType="1"/>
            </p:cNvSpPr>
            <p:nvPr/>
          </p:nvSpPr>
          <p:spPr bwMode="auto">
            <a:xfrm>
              <a:off x="2782" y="191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4" name="Line 2342"/>
            <p:cNvSpPr>
              <a:spLocks noChangeShapeType="1"/>
            </p:cNvSpPr>
            <p:nvPr/>
          </p:nvSpPr>
          <p:spPr bwMode="auto">
            <a:xfrm>
              <a:off x="2770" y="191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5" name="Line 2343"/>
            <p:cNvSpPr>
              <a:spLocks noChangeShapeType="1"/>
            </p:cNvSpPr>
            <p:nvPr/>
          </p:nvSpPr>
          <p:spPr bwMode="auto">
            <a:xfrm>
              <a:off x="2776" y="1915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6" name="Line 2344"/>
            <p:cNvSpPr>
              <a:spLocks noChangeShapeType="1"/>
            </p:cNvSpPr>
            <p:nvPr/>
          </p:nvSpPr>
          <p:spPr bwMode="auto">
            <a:xfrm flipH="1">
              <a:off x="2776" y="1918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7" name="Line 2345"/>
            <p:cNvSpPr>
              <a:spLocks noChangeShapeType="1"/>
            </p:cNvSpPr>
            <p:nvPr/>
          </p:nvSpPr>
          <p:spPr bwMode="auto">
            <a:xfrm flipH="1" flipV="1">
              <a:off x="2770" y="1918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8" name="Line 2346"/>
            <p:cNvSpPr>
              <a:spLocks noChangeShapeType="1"/>
            </p:cNvSpPr>
            <p:nvPr/>
          </p:nvSpPr>
          <p:spPr bwMode="auto">
            <a:xfrm flipV="1">
              <a:off x="2770" y="1915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9" name="Line 2347"/>
            <p:cNvSpPr>
              <a:spLocks noChangeShapeType="1"/>
            </p:cNvSpPr>
            <p:nvPr/>
          </p:nvSpPr>
          <p:spPr bwMode="auto">
            <a:xfrm>
              <a:off x="2776" y="191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0" name="Line 2348"/>
            <p:cNvSpPr>
              <a:spLocks noChangeShapeType="1"/>
            </p:cNvSpPr>
            <p:nvPr/>
          </p:nvSpPr>
          <p:spPr bwMode="auto">
            <a:xfrm flipH="1">
              <a:off x="2772" y="1919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1" name="Line 2349"/>
            <p:cNvSpPr>
              <a:spLocks noChangeShapeType="1"/>
            </p:cNvSpPr>
            <p:nvPr/>
          </p:nvSpPr>
          <p:spPr bwMode="auto">
            <a:xfrm flipV="1">
              <a:off x="2772" y="1916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2" name="Line 2350"/>
            <p:cNvSpPr>
              <a:spLocks noChangeShapeType="1"/>
            </p:cNvSpPr>
            <p:nvPr/>
          </p:nvSpPr>
          <p:spPr bwMode="auto">
            <a:xfrm flipH="1">
              <a:off x="3026" y="207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3" name="Line 2351"/>
            <p:cNvSpPr>
              <a:spLocks noChangeShapeType="1"/>
            </p:cNvSpPr>
            <p:nvPr/>
          </p:nvSpPr>
          <p:spPr bwMode="auto">
            <a:xfrm>
              <a:off x="3026" y="207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4" name="Line 2352"/>
            <p:cNvSpPr>
              <a:spLocks noChangeShapeType="1"/>
            </p:cNvSpPr>
            <p:nvPr/>
          </p:nvSpPr>
          <p:spPr bwMode="auto">
            <a:xfrm flipV="1">
              <a:off x="3026" y="207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5" name="Line 2353"/>
            <p:cNvSpPr>
              <a:spLocks noChangeShapeType="1"/>
            </p:cNvSpPr>
            <p:nvPr/>
          </p:nvSpPr>
          <p:spPr bwMode="auto">
            <a:xfrm flipV="1">
              <a:off x="3029" y="207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6" name="Line 2354"/>
            <p:cNvSpPr>
              <a:spLocks noChangeShapeType="1"/>
            </p:cNvSpPr>
            <p:nvPr/>
          </p:nvSpPr>
          <p:spPr bwMode="auto">
            <a:xfrm>
              <a:off x="3029" y="207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7" name="Line 2355"/>
            <p:cNvSpPr>
              <a:spLocks noChangeShapeType="1"/>
            </p:cNvSpPr>
            <p:nvPr/>
          </p:nvSpPr>
          <p:spPr bwMode="auto">
            <a:xfrm flipH="1">
              <a:off x="3028" y="207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8" name="Line 2356"/>
            <p:cNvSpPr>
              <a:spLocks noChangeShapeType="1"/>
            </p:cNvSpPr>
            <p:nvPr/>
          </p:nvSpPr>
          <p:spPr bwMode="auto">
            <a:xfrm>
              <a:off x="3028" y="2075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9" name="Line 2357"/>
            <p:cNvSpPr>
              <a:spLocks noChangeShapeType="1"/>
            </p:cNvSpPr>
            <p:nvPr/>
          </p:nvSpPr>
          <p:spPr bwMode="auto">
            <a:xfrm flipH="1">
              <a:off x="3030" y="207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0" name="Line 2358"/>
            <p:cNvSpPr>
              <a:spLocks noChangeShapeType="1"/>
            </p:cNvSpPr>
            <p:nvPr/>
          </p:nvSpPr>
          <p:spPr bwMode="auto">
            <a:xfrm flipH="1" flipV="1">
              <a:off x="3028" y="207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1" name="Line 2359"/>
            <p:cNvSpPr>
              <a:spLocks noChangeShapeType="1"/>
            </p:cNvSpPr>
            <p:nvPr/>
          </p:nvSpPr>
          <p:spPr bwMode="auto">
            <a:xfrm flipV="1">
              <a:off x="3028" y="207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2" name="Line 2360"/>
            <p:cNvSpPr>
              <a:spLocks noChangeShapeType="1"/>
            </p:cNvSpPr>
            <p:nvPr/>
          </p:nvSpPr>
          <p:spPr bwMode="auto">
            <a:xfrm flipH="1">
              <a:off x="3030" y="207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3" name="Line 2361"/>
            <p:cNvSpPr>
              <a:spLocks noChangeShapeType="1"/>
            </p:cNvSpPr>
            <p:nvPr/>
          </p:nvSpPr>
          <p:spPr bwMode="auto">
            <a:xfrm flipH="1" flipV="1">
              <a:off x="3026" y="2076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4" name="Line 2362"/>
            <p:cNvSpPr>
              <a:spLocks noChangeShapeType="1"/>
            </p:cNvSpPr>
            <p:nvPr/>
          </p:nvSpPr>
          <p:spPr bwMode="auto">
            <a:xfrm flipH="1">
              <a:off x="3024" y="207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5" name="Line 2363"/>
            <p:cNvSpPr>
              <a:spLocks noChangeShapeType="1"/>
            </p:cNvSpPr>
            <p:nvPr/>
          </p:nvSpPr>
          <p:spPr bwMode="auto">
            <a:xfrm flipV="1">
              <a:off x="3024" y="207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6" name="Line 2364"/>
            <p:cNvSpPr>
              <a:spLocks noChangeShapeType="1"/>
            </p:cNvSpPr>
            <p:nvPr/>
          </p:nvSpPr>
          <p:spPr bwMode="auto">
            <a:xfrm flipV="1">
              <a:off x="3025" y="207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7" name="Line 2365"/>
            <p:cNvSpPr>
              <a:spLocks noChangeShapeType="1"/>
            </p:cNvSpPr>
            <p:nvPr/>
          </p:nvSpPr>
          <p:spPr bwMode="auto">
            <a:xfrm flipH="1" flipV="1">
              <a:off x="3022" y="207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8" name="Line 2366"/>
            <p:cNvSpPr>
              <a:spLocks noChangeShapeType="1"/>
            </p:cNvSpPr>
            <p:nvPr/>
          </p:nvSpPr>
          <p:spPr bwMode="auto">
            <a:xfrm flipV="1">
              <a:off x="3022" y="207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9" name="Line 2367"/>
            <p:cNvSpPr>
              <a:spLocks noChangeShapeType="1"/>
            </p:cNvSpPr>
            <p:nvPr/>
          </p:nvSpPr>
          <p:spPr bwMode="auto">
            <a:xfrm>
              <a:off x="3024" y="207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0" name="Line 2368"/>
            <p:cNvSpPr>
              <a:spLocks noChangeShapeType="1"/>
            </p:cNvSpPr>
            <p:nvPr/>
          </p:nvSpPr>
          <p:spPr bwMode="auto">
            <a:xfrm>
              <a:off x="3034" y="207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1" name="Line 2369"/>
            <p:cNvSpPr>
              <a:spLocks noChangeShapeType="1"/>
            </p:cNvSpPr>
            <p:nvPr/>
          </p:nvSpPr>
          <p:spPr bwMode="auto">
            <a:xfrm flipH="1" flipV="1">
              <a:off x="3024" y="207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2" name="Line 2370"/>
            <p:cNvSpPr>
              <a:spLocks noChangeShapeType="1"/>
            </p:cNvSpPr>
            <p:nvPr/>
          </p:nvSpPr>
          <p:spPr bwMode="auto">
            <a:xfrm flipV="1">
              <a:off x="3024" y="207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3" name="Line 2371"/>
            <p:cNvSpPr>
              <a:spLocks noChangeShapeType="1"/>
            </p:cNvSpPr>
            <p:nvPr/>
          </p:nvSpPr>
          <p:spPr bwMode="auto">
            <a:xfrm flipH="1" flipV="1">
              <a:off x="3022" y="207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4" name="Line 2372"/>
            <p:cNvSpPr>
              <a:spLocks noChangeShapeType="1"/>
            </p:cNvSpPr>
            <p:nvPr/>
          </p:nvSpPr>
          <p:spPr bwMode="auto">
            <a:xfrm flipV="1">
              <a:off x="3022" y="2075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5" name="Line 2373"/>
            <p:cNvSpPr>
              <a:spLocks noChangeShapeType="1"/>
            </p:cNvSpPr>
            <p:nvPr/>
          </p:nvSpPr>
          <p:spPr bwMode="auto">
            <a:xfrm>
              <a:off x="3019" y="207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6" name="Line 2374"/>
            <p:cNvSpPr>
              <a:spLocks noChangeShapeType="1"/>
            </p:cNvSpPr>
            <p:nvPr/>
          </p:nvSpPr>
          <p:spPr bwMode="auto">
            <a:xfrm>
              <a:off x="3017" y="207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7" name="Line 2375"/>
            <p:cNvSpPr>
              <a:spLocks noChangeShapeType="1"/>
            </p:cNvSpPr>
            <p:nvPr/>
          </p:nvSpPr>
          <p:spPr bwMode="auto">
            <a:xfrm flipH="1">
              <a:off x="3026" y="2076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8" name="Line 2376"/>
            <p:cNvSpPr>
              <a:spLocks noChangeShapeType="1"/>
            </p:cNvSpPr>
            <p:nvPr/>
          </p:nvSpPr>
          <p:spPr bwMode="auto">
            <a:xfrm flipH="1" flipV="1">
              <a:off x="3017" y="2075"/>
              <a:ext cx="9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9" name="Line 2377"/>
            <p:cNvSpPr>
              <a:spLocks noChangeShapeType="1"/>
            </p:cNvSpPr>
            <p:nvPr/>
          </p:nvSpPr>
          <p:spPr bwMode="auto">
            <a:xfrm flipH="1" flipV="1">
              <a:off x="3018" y="2076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0" name="Line 2378"/>
            <p:cNvSpPr>
              <a:spLocks noChangeShapeType="1"/>
            </p:cNvSpPr>
            <p:nvPr/>
          </p:nvSpPr>
          <p:spPr bwMode="auto">
            <a:xfrm flipH="1" flipV="1">
              <a:off x="3017" y="207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1" name="Line 2379"/>
            <p:cNvSpPr>
              <a:spLocks noChangeShapeType="1"/>
            </p:cNvSpPr>
            <p:nvPr/>
          </p:nvSpPr>
          <p:spPr bwMode="auto">
            <a:xfrm flipV="1">
              <a:off x="3017" y="2070"/>
              <a:ext cx="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2" name="Line 2380"/>
            <p:cNvSpPr>
              <a:spLocks noChangeShapeType="1"/>
            </p:cNvSpPr>
            <p:nvPr/>
          </p:nvSpPr>
          <p:spPr bwMode="auto">
            <a:xfrm>
              <a:off x="3026" y="2070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3" name="Line 2381"/>
            <p:cNvSpPr>
              <a:spLocks noChangeShapeType="1"/>
            </p:cNvSpPr>
            <p:nvPr/>
          </p:nvSpPr>
          <p:spPr bwMode="auto">
            <a:xfrm>
              <a:off x="3034" y="207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4" name="Line 2382"/>
            <p:cNvSpPr>
              <a:spLocks noChangeShapeType="1"/>
            </p:cNvSpPr>
            <p:nvPr/>
          </p:nvSpPr>
          <p:spPr bwMode="auto">
            <a:xfrm flipH="1">
              <a:off x="3026" y="2076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5" name="Line 2383"/>
            <p:cNvSpPr>
              <a:spLocks noChangeShapeType="1"/>
            </p:cNvSpPr>
            <p:nvPr/>
          </p:nvSpPr>
          <p:spPr bwMode="auto">
            <a:xfrm flipV="1">
              <a:off x="2654" y="2388"/>
              <a:ext cx="1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6" name="Line 2384"/>
            <p:cNvSpPr>
              <a:spLocks noChangeShapeType="1"/>
            </p:cNvSpPr>
            <p:nvPr/>
          </p:nvSpPr>
          <p:spPr bwMode="auto">
            <a:xfrm flipV="1">
              <a:off x="2671" y="2387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7" name="Line 2385"/>
            <p:cNvSpPr>
              <a:spLocks noChangeShapeType="1"/>
            </p:cNvSpPr>
            <p:nvPr/>
          </p:nvSpPr>
          <p:spPr bwMode="auto">
            <a:xfrm flipV="1">
              <a:off x="2674" y="2385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8" name="Line 2386"/>
            <p:cNvSpPr>
              <a:spLocks noChangeShapeType="1"/>
            </p:cNvSpPr>
            <p:nvPr/>
          </p:nvSpPr>
          <p:spPr bwMode="auto">
            <a:xfrm flipV="1">
              <a:off x="2684" y="2382"/>
              <a:ext cx="1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9" name="Line 2387"/>
            <p:cNvSpPr>
              <a:spLocks noChangeShapeType="1"/>
            </p:cNvSpPr>
            <p:nvPr/>
          </p:nvSpPr>
          <p:spPr bwMode="auto">
            <a:xfrm flipV="1">
              <a:off x="2698" y="2380"/>
              <a:ext cx="1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0" name="Line 2388"/>
            <p:cNvSpPr>
              <a:spLocks noChangeShapeType="1"/>
            </p:cNvSpPr>
            <p:nvPr/>
          </p:nvSpPr>
          <p:spPr bwMode="auto">
            <a:xfrm flipV="1">
              <a:off x="2715" y="2377"/>
              <a:ext cx="1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1" name="Line 2389"/>
            <p:cNvSpPr>
              <a:spLocks noChangeShapeType="1"/>
            </p:cNvSpPr>
            <p:nvPr/>
          </p:nvSpPr>
          <p:spPr bwMode="auto">
            <a:xfrm flipV="1">
              <a:off x="2733" y="2375"/>
              <a:ext cx="1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2" name="Line 2390"/>
            <p:cNvSpPr>
              <a:spLocks noChangeShapeType="1"/>
            </p:cNvSpPr>
            <p:nvPr/>
          </p:nvSpPr>
          <p:spPr bwMode="auto">
            <a:xfrm flipV="1">
              <a:off x="2749" y="2373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3" name="Line 2391"/>
            <p:cNvSpPr>
              <a:spLocks noChangeShapeType="1"/>
            </p:cNvSpPr>
            <p:nvPr/>
          </p:nvSpPr>
          <p:spPr bwMode="auto">
            <a:xfrm>
              <a:off x="2758" y="2373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4" name="Line 2392"/>
            <p:cNvSpPr>
              <a:spLocks noChangeShapeType="1"/>
            </p:cNvSpPr>
            <p:nvPr/>
          </p:nvSpPr>
          <p:spPr bwMode="auto">
            <a:xfrm flipV="1">
              <a:off x="2763" y="2369"/>
              <a:ext cx="2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5" name="Line 2393"/>
            <p:cNvSpPr>
              <a:spLocks noChangeShapeType="1"/>
            </p:cNvSpPr>
            <p:nvPr/>
          </p:nvSpPr>
          <p:spPr bwMode="auto">
            <a:xfrm flipV="1">
              <a:off x="2606" y="2374"/>
              <a:ext cx="25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6" name="Line 2394"/>
            <p:cNvSpPr>
              <a:spLocks noChangeShapeType="1"/>
            </p:cNvSpPr>
            <p:nvPr/>
          </p:nvSpPr>
          <p:spPr bwMode="auto">
            <a:xfrm flipV="1">
              <a:off x="2631" y="2372"/>
              <a:ext cx="1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7" name="Line 2395"/>
            <p:cNvSpPr>
              <a:spLocks noChangeShapeType="1"/>
            </p:cNvSpPr>
            <p:nvPr/>
          </p:nvSpPr>
          <p:spPr bwMode="auto">
            <a:xfrm flipV="1">
              <a:off x="2645" y="2369"/>
              <a:ext cx="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8" name="Line 2396"/>
            <p:cNvSpPr>
              <a:spLocks noChangeShapeType="1"/>
            </p:cNvSpPr>
            <p:nvPr/>
          </p:nvSpPr>
          <p:spPr bwMode="auto">
            <a:xfrm flipV="1">
              <a:off x="2653" y="2368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9" name="Line 2397"/>
            <p:cNvSpPr>
              <a:spLocks noChangeShapeType="1"/>
            </p:cNvSpPr>
            <p:nvPr/>
          </p:nvSpPr>
          <p:spPr bwMode="auto">
            <a:xfrm flipV="1">
              <a:off x="2660" y="2366"/>
              <a:ext cx="1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0" name="Line 2398"/>
            <p:cNvSpPr>
              <a:spLocks noChangeShapeType="1"/>
            </p:cNvSpPr>
            <p:nvPr/>
          </p:nvSpPr>
          <p:spPr bwMode="auto">
            <a:xfrm flipV="1">
              <a:off x="2673" y="2362"/>
              <a:ext cx="2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1" name="Line 2399"/>
            <p:cNvSpPr>
              <a:spLocks noChangeShapeType="1"/>
            </p:cNvSpPr>
            <p:nvPr/>
          </p:nvSpPr>
          <p:spPr bwMode="auto">
            <a:xfrm flipV="1">
              <a:off x="2698" y="2360"/>
              <a:ext cx="1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2" name="Line 2400"/>
            <p:cNvSpPr>
              <a:spLocks noChangeShapeType="1"/>
            </p:cNvSpPr>
            <p:nvPr/>
          </p:nvSpPr>
          <p:spPr bwMode="auto">
            <a:xfrm flipV="1">
              <a:off x="2712" y="235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3" name="Line 2401"/>
            <p:cNvSpPr>
              <a:spLocks noChangeShapeType="1"/>
            </p:cNvSpPr>
            <p:nvPr/>
          </p:nvSpPr>
          <p:spPr bwMode="auto">
            <a:xfrm flipV="1">
              <a:off x="2715" y="2356"/>
              <a:ext cx="2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4" name="Line 2402"/>
            <p:cNvSpPr>
              <a:spLocks noChangeShapeType="1"/>
            </p:cNvSpPr>
            <p:nvPr/>
          </p:nvSpPr>
          <p:spPr bwMode="auto">
            <a:xfrm flipV="1">
              <a:off x="2737" y="2352"/>
              <a:ext cx="2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5" name="Line 2403"/>
            <p:cNvSpPr>
              <a:spLocks noChangeShapeType="1"/>
            </p:cNvSpPr>
            <p:nvPr/>
          </p:nvSpPr>
          <p:spPr bwMode="auto">
            <a:xfrm flipV="1">
              <a:off x="2758" y="2350"/>
              <a:ext cx="1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6" name="Line 2404"/>
            <p:cNvSpPr>
              <a:spLocks noChangeShapeType="1"/>
            </p:cNvSpPr>
            <p:nvPr/>
          </p:nvSpPr>
          <p:spPr bwMode="auto">
            <a:xfrm flipH="1">
              <a:off x="2715" y="2330"/>
              <a:ext cx="2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7" name="Line 2405"/>
            <p:cNvSpPr>
              <a:spLocks noChangeShapeType="1"/>
            </p:cNvSpPr>
            <p:nvPr/>
          </p:nvSpPr>
          <p:spPr bwMode="auto">
            <a:xfrm flipH="1">
              <a:off x="2710" y="2334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8" name="Line 2406"/>
            <p:cNvSpPr>
              <a:spLocks noChangeShapeType="1"/>
            </p:cNvSpPr>
            <p:nvPr/>
          </p:nvSpPr>
          <p:spPr bwMode="auto">
            <a:xfrm flipH="1">
              <a:off x="2698" y="2334"/>
              <a:ext cx="1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9" name="Line 2407"/>
            <p:cNvSpPr>
              <a:spLocks noChangeShapeType="1"/>
            </p:cNvSpPr>
            <p:nvPr/>
          </p:nvSpPr>
          <p:spPr bwMode="auto">
            <a:xfrm flipH="1">
              <a:off x="2691" y="2336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0" name="Line 2408"/>
            <p:cNvSpPr>
              <a:spLocks noChangeShapeType="1"/>
            </p:cNvSpPr>
            <p:nvPr/>
          </p:nvSpPr>
          <p:spPr bwMode="auto">
            <a:xfrm flipH="1">
              <a:off x="2683" y="2337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1" name="Line 2409"/>
            <p:cNvSpPr>
              <a:spLocks noChangeShapeType="1"/>
            </p:cNvSpPr>
            <p:nvPr/>
          </p:nvSpPr>
          <p:spPr bwMode="auto">
            <a:xfrm flipH="1">
              <a:off x="2672" y="2339"/>
              <a:ext cx="1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2" name="Line 2410"/>
            <p:cNvSpPr>
              <a:spLocks noChangeShapeType="1"/>
            </p:cNvSpPr>
            <p:nvPr/>
          </p:nvSpPr>
          <p:spPr bwMode="auto">
            <a:xfrm flipH="1">
              <a:off x="2669" y="234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3" name="Line 2411"/>
            <p:cNvSpPr>
              <a:spLocks noChangeShapeType="1"/>
            </p:cNvSpPr>
            <p:nvPr/>
          </p:nvSpPr>
          <p:spPr bwMode="auto">
            <a:xfrm flipH="1">
              <a:off x="2654" y="2342"/>
              <a:ext cx="1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4" name="Line 2412"/>
            <p:cNvSpPr>
              <a:spLocks noChangeShapeType="1"/>
            </p:cNvSpPr>
            <p:nvPr/>
          </p:nvSpPr>
          <p:spPr bwMode="auto">
            <a:xfrm flipH="1">
              <a:off x="2612" y="2390"/>
              <a:ext cx="4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5" name="Line 2413"/>
            <p:cNvSpPr>
              <a:spLocks noChangeShapeType="1"/>
            </p:cNvSpPr>
            <p:nvPr/>
          </p:nvSpPr>
          <p:spPr bwMode="auto">
            <a:xfrm flipV="1">
              <a:off x="2454" y="251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6" name="Line 2414"/>
            <p:cNvSpPr>
              <a:spLocks noChangeShapeType="1"/>
            </p:cNvSpPr>
            <p:nvPr/>
          </p:nvSpPr>
          <p:spPr bwMode="auto">
            <a:xfrm>
              <a:off x="2379" y="2526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7" name="Line 2415"/>
            <p:cNvSpPr>
              <a:spLocks noChangeShapeType="1"/>
            </p:cNvSpPr>
            <p:nvPr/>
          </p:nvSpPr>
          <p:spPr bwMode="auto">
            <a:xfrm>
              <a:off x="2401" y="2535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0" name="Group 2617"/>
          <p:cNvGrpSpPr>
            <a:grpSpLocks/>
          </p:cNvGrpSpPr>
          <p:nvPr/>
        </p:nvGrpSpPr>
        <p:grpSpPr bwMode="auto">
          <a:xfrm>
            <a:off x="979226" y="3389546"/>
            <a:ext cx="4165600" cy="2011362"/>
            <a:chOff x="687" y="2151"/>
            <a:chExt cx="2624" cy="1267"/>
          </a:xfrm>
        </p:grpSpPr>
        <p:sp>
          <p:nvSpPr>
            <p:cNvPr id="1488" name="Line 2417"/>
            <p:cNvSpPr>
              <a:spLocks noChangeShapeType="1"/>
            </p:cNvSpPr>
            <p:nvPr/>
          </p:nvSpPr>
          <p:spPr bwMode="auto">
            <a:xfrm>
              <a:off x="2379" y="2526"/>
              <a:ext cx="2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9" name="Line 2418"/>
            <p:cNvSpPr>
              <a:spLocks noChangeShapeType="1"/>
            </p:cNvSpPr>
            <p:nvPr/>
          </p:nvSpPr>
          <p:spPr bwMode="auto">
            <a:xfrm flipV="1">
              <a:off x="2619" y="2349"/>
              <a:ext cx="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0" name="Line 2419"/>
            <p:cNvSpPr>
              <a:spLocks noChangeShapeType="1"/>
            </p:cNvSpPr>
            <p:nvPr/>
          </p:nvSpPr>
          <p:spPr bwMode="auto">
            <a:xfrm flipH="1" flipV="1">
              <a:off x="2389" y="2508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1" name="Line 2420"/>
            <p:cNvSpPr>
              <a:spLocks noChangeShapeType="1"/>
            </p:cNvSpPr>
            <p:nvPr/>
          </p:nvSpPr>
          <p:spPr bwMode="auto">
            <a:xfrm>
              <a:off x="2377" y="252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2" name="Line 2421"/>
            <p:cNvSpPr>
              <a:spLocks noChangeShapeType="1"/>
            </p:cNvSpPr>
            <p:nvPr/>
          </p:nvSpPr>
          <p:spPr bwMode="auto">
            <a:xfrm flipH="1" flipV="1">
              <a:off x="2378" y="252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3" name="Line 2422"/>
            <p:cNvSpPr>
              <a:spLocks noChangeShapeType="1"/>
            </p:cNvSpPr>
            <p:nvPr/>
          </p:nvSpPr>
          <p:spPr bwMode="auto">
            <a:xfrm flipH="1" flipV="1">
              <a:off x="2377" y="252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4" name="Line 2423"/>
            <p:cNvSpPr>
              <a:spLocks noChangeShapeType="1"/>
            </p:cNvSpPr>
            <p:nvPr/>
          </p:nvSpPr>
          <p:spPr bwMode="auto">
            <a:xfrm flipV="1">
              <a:off x="2606" y="237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5" name="Line 2424"/>
            <p:cNvSpPr>
              <a:spLocks noChangeShapeType="1"/>
            </p:cNvSpPr>
            <p:nvPr/>
          </p:nvSpPr>
          <p:spPr bwMode="auto">
            <a:xfrm flipV="1">
              <a:off x="2608" y="237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6" name="Line 2425"/>
            <p:cNvSpPr>
              <a:spLocks noChangeShapeType="1"/>
            </p:cNvSpPr>
            <p:nvPr/>
          </p:nvSpPr>
          <p:spPr bwMode="auto">
            <a:xfrm flipV="1">
              <a:off x="2610" y="237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7" name="Line 2426"/>
            <p:cNvSpPr>
              <a:spLocks noChangeShapeType="1"/>
            </p:cNvSpPr>
            <p:nvPr/>
          </p:nvSpPr>
          <p:spPr bwMode="auto">
            <a:xfrm flipH="1" flipV="1">
              <a:off x="2610" y="237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8" name="Line 2427"/>
            <p:cNvSpPr>
              <a:spLocks noChangeShapeType="1"/>
            </p:cNvSpPr>
            <p:nvPr/>
          </p:nvSpPr>
          <p:spPr bwMode="auto">
            <a:xfrm flipH="1">
              <a:off x="2401" y="2508"/>
              <a:ext cx="4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9" name="Line 2428"/>
            <p:cNvSpPr>
              <a:spLocks noChangeShapeType="1"/>
            </p:cNvSpPr>
            <p:nvPr/>
          </p:nvSpPr>
          <p:spPr bwMode="auto">
            <a:xfrm flipH="1">
              <a:off x="2441" y="2517"/>
              <a:ext cx="13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0" name="Line 2429"/>
            <p:cNvSpPr>
              <a:spLocks noChangeShapeType="1"/>
            </p:cNvSpPr>
            <p:nvPr/>
          </p:nvSpPr>
          <p:spPr bwMode="auto">
            <a:xfrm flipH="1">
              <a:off x="2422" y="2531"/>
              <a:ext cx="1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1" name="Line 2430"/>
            <p:cNvSpPr>
              <a:spLocks noChangeShapeType="1"/>
            </p:cNvSpPr>
            <p:nvPr/>
          </p:nvSpPr>
          <p:spPr bwMode="auto">
            <a:xfrm flipH="1">
              <a:off x="2410" y="2537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2" name="Line 2431"/>
            <p:cNvSpPr>
              <a:spLocks noChangeShapeType="1"/>
            </p:cNvSpPr>
            <p:nvPr/>
          </p:nvSpPr>
          <p:spPr bwMode="auto">
            <a:xfrm flipH="1" flipV="1">
              <a:off x="2406" y="2536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3" name="Line 2432"/>
            <p:cNvSpPr>
              <a:spLocks noChangeShapeType="1"/>
            </p:cNvSpPr>
            <p:nvPr/>
          </p:nvSpPr>
          <p:spPr bwMode="auto">
            <a:xfrm flipH="1" flipV="1">
              <a:off x="2401" y="253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4" name="Line 2433"/>
            <p:cNvSpPr>
              <a:spLocks noChangeShapeType="1"/>
            </p:cNvSpPr>
            <p:nvPr/>
          </p:nvSpPr>
          <p:spPr bwMode="auto">
            <a:xfrm flipH="1">
              <a:off x="3110" y="2172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5" name="Line 2434"/>
            <p:cNvSpPr>
              <a:spLocks noChangeShapeType="1"/>
            </p:cNvSpPr>
            <p:nvPr/>
          </p:nvSpPr>
          <p:spPr bwMode="auto">
            <a:xfrm flipV="1">
              <a:off x="3110" y="2168"/>
              <a:ext cx="15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6" name="Line 2435"/>
            <p:cNvSpPr>
              <a:spLocks noChangeShapeType="1"/>
            </p:cNvSpPr>
            <p:nvPr/>
          </p:nvSpPr>
          <p:spPr bwMode="auto">
            <a:xfrm flipV="1">
              <a:off x="3102" y="2177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7" name="Line 2436"/>
            <p:cNvSpPr>
              <a:spLocks noChangeShapeType="1"/>
            </p:cNvSpPr>
            <p:nvPr/>
          </p:nvSpPr>
          <p:spPr bwMode="auto">
            <a:xfrm flipH="1">
              <a:off x="3087" y="2177"/>
              <a:ext cx="23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8" name="Line 2437"/>
            <p:cNvSpPr>
              <a:spLocks noChangeShapeType="1"/>
            </p:cNvSpPr>
            <p:nvPr/>
          </p:nvSpPr>
          <p:spPr bwMode="auto">
            <a:xfrm flipV="1">
              <a:off x="3087" y="2183"/>
              <a:ext cx="15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9" name="Line 2438"/>
            <p:cNvSpPr>
              <a:spLocks noChangeShapeType="1"/>
            </p:cNvSpPr>
            <p:nvPr/>
          </p:nvSpPr>
          <p:spPr bwMode="auto">
            <a:xfrm flipV="1">
              <a:off x="3069" y="2191"/>
              <a:ext cx="1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0" name="Line 2439"/>
            <p:cNvSpPr>
              <a:spLocks noChangeShapeType="1"/>
            </p:cNvSpPr>
            <p:nvPr/>
          </p:nvSpPr>
          <p:spPr bwMode="auto">
            <a:xfrm flipH="1">
              <a:off x="3068" y="2191"/>
              <a:ext cx="19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1" name="Line 2440"/>
            <p:cNvSpPr>
              <a:spLocks noChangeShapeType="1"/>
            </p:cNvSpPr>
            <p:nvPr/>
          </p:nvSpPr>
          <p:spPr bwMode="auto">
            <a:xfrm flipH="1">
              <a:off x="3068" y="2191"/>
              <a:ext cx="19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2" name="Line 2441"/>
            <p:cNvSpPr>
              <a:spLocks noChangeShapeType="1"/>
            </p:cNvSpPr>
            <p:nvPr/>
          </p:nvSpPr>
          <p:spPr bwMode="auto">
            <a:xfrm flipH="1" flipV="1">
              <a:off x="3067" y="2206"/>
              <a:ext cx="3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3" name="Line 2442"/>
            <p:cNvSpPr>
              <a:spLocks noChangeShapeType="1"/>
            </p:cNvSpPr>
            <p:nvPr/>
          </p:nvSpPr>
          <p:spPr bwMode="auto">
            <a:xfrm flipV="1">
              <a:off x="3067" y="2203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4" name="Line 2443"/>
            <p:cNvSpPr>
              <a:spLocks noChangeShapeType="1"/>
            </p:cNvSpPr>
            <p:nvPr/>
          </p:nvSpPr>
          <p:spPr bwMode="auto">
            <a:xfrm>
              <a:off x="3071" y="2203"/>
              <a:ext cx="1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5" name="Line 2444"/>
            <p:cNvSpPr>
              <a:spLocks noChangeShapeType="1"/>
            </p:cNvSpPr>
            <p:nvPr/>
          </p:nvSpPr>
          <p:spPr bwMode="auto">
            <a:xfrm flipH="1">
              <a:off x="2385" y="2296"/>
              <a:ext cx="926" cy="6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6" name="Freeform 2445"/>
            <p:cNvSpPr>
              <a:spLocks/>
            </p:cNvSpPr>
            <p:nvPr/>
          </p:nvSpPr>
          <p:spPr bwMode="auto">
            <a:xfrm>
              <a:off x="2025" y="2919"/>
              <a:ext cx="13" cy="10"/>
            </a:xfrm>
            <a:custGeom>
              <a:avLst/>
              <a:gdLst>
                <a:gd name="T0" fmla="*/ 27 w 27"/>
                <a:gd name="T1" fmla="*/ 0 h 10"/>
                <a:gd name="T2" fmla="*/ 27 w 27"/>
                <a:gd name="T3" fmla="*/ 1 h 10"/>
                <a:gd name="T4" fmla="*/ 25 w 27"/>
                <a:gd name="T5" fmla="*/ 2 h 10"/>
                <a:gd name="T6" fmla="*/ 2 w 27"/>
                <a:gd name="T7" fmla="*/ 10 h 10"/>
                <a:gd name="T8" fmla="*/ 0 w 27"/>
                <a:gd name="T9" fmla="*/ 8 h 10"/>
                <a:gd name="T10" fmla="*/ 25 w 27"/>
                <a:gd name="T11" fmla="*/ 1 h 10"/>
                <a:gd name="T12" fmla="*/ 27 w 2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7" y="0"/>
                  </a:moveTo>
                  <a:lnTo>
                    <a:pt x="27" y="1"/>
                  </a:lnTo>
                  <a:lnTo>
                    <a:pt x="25" y="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E5FF"/>
            </a:solidFill>
            <a:ln w="0">
              <a:solidFill>
                <a:srgbClr val="99E5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7" name="Freeform 2446"/>
            <p:cNvSpPr>
              <a:spLocks/>
            </p:cNvSpPr>
            <p:nvPr/>
          </p:nvSpPr>
          <p:spPr bwMode="auto">
            <a:xfrm>
              <a:off x="691" y="2438"/>
              <a:ext cx="1347" cy="870"/>
            </a:xfrm>
            <a:custGeom>
              <a:avLst/>
              <a:gdLst>
                <a:gd name="T0" fmla="*/ 1198 w 2693"/>
                <a:gd name="T1" fmla="*/ 0 h 870"/>
                <a:gd name="T2" fmla="*/ 1206 w 2693"/>
                <a:gd name="T3" fmla="*/ 0 h 870"/>
                <a:gd name="T4" fmla="*/ 1209 w 2693"/>
                <a:gd name="T5" fmla="*/ 1 h 870"/>
                <a:gd name="T6" fmla="*/ 1211 w 2693"/>
                <a:gd name="T7" fmla="*/ 1 h 870"/>
                <a:gd name="T8" fmla="*/ 2007 w 2693"/>
                <a:gd name="T9" fmla="*/ 257 h 870"/>
                <a:gd name="T10" fmla="*/ 2691 w 2693"/>
                <a:gd name="T11" fmla="*/ 478 h 870"/>
                <a:gd name="T12" fmla="*/ 2693 w 2693"/>
                <a:gd name="T13" fmla="*/ 479 h 870"/>
                <a:gd name="T14" fmla="*/ 2693 w 2693"/>
                <a:gd name="T15" fmla="*/ 481 h 870"/>
                <a:gd name="T16" fmla="*/ 2691 w 2693"/>
                <a:gd name="T17" fmla="*/ 482 h 870"/>
                <a:gd name="T18" fmla="*/ 2666 w 2693"/>
                <a:gd name="T19" fmla="*/ 489 h 870"/>
                <a:gd name="T20" fmla="*/ 2668 w 2693"/>
                <a:gd name="T21" fmla="*/ 491 h 870"/>
                <a:gd name="T22" fmla="*/ 1505 w 2693"/>
                <a:gd name="T23" fmla="*/ 870 h 870"/>
                <a:gd name="T24" fmla="*/ 1485 w 2693"/>
                <a:gd name="T25" fmla="*/ 870 h 870"/>
                <a:gd name="T26" fmla="*/ 1485 w 2693"/>
                <a:gd name="T27" fmla="*/ 870 h 870"/>
                <a:gd name="T28" fmla="*/ 9 w 2693"/>
                <a:gd name="T29" fmla="*/ 394 h 870"/>
                <a:gd name="T30" fmla="*/ 0 w 2693"/>
                <a:gd name="T31" fmla="*/ 392 h 870"/>
                <a:gd name="T32" fmla="*/ 1 w 2693"/>
                <a:gd name="T33" fmla="*/ 390 h 870"/>
                <a:gd name="T34" fmla="*/ 1191 w 2693"/>
                <a:gd name="T35" fmla="*/ 1 h 870"/>
                <a:gd name="T36" fmla="*/ 1195 w 2693"/>
                <a:gd name="T37" fmla="*/ 1 h 870"/>
                <a:gd name="T38" fmla="*/ 1198 w 2693"/>
                <a:gd name="T3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93" h="870">
                  <a:moveTo>
                    <a:pt x="1198" y="0"/>
                  </a:moveTo>
                  <a:lnTo>
                    <a:pt x="1206" y="0"/>
                  </a:lnTo>
                  <a:lnTo>
                    <a:pt x="1209" y="1"/>
                  </a:lnTo>
                  <a:lnTo>
                    <a:pt x="1211" y="1"/>
                  </a:lnTo>
                  <a:lnTo>
                    <a:pt x="2007" y="257"/>
                  </a:lnTo>
                  <a:lnTo>
                    <a:pt x="2691" y="478"/>
                  </a:lnTo>
                  <a:lnTo>
                    <a:pt x="2693" y="479"/>
                  </a:lnTo>
                  <a:lnTo>
                    <a:pt x="2693" y="481"/>
                  </a:lnTo>
                  <a:lnTo>
                    <a:pt x="2691" y="482"/>
                  </a:lnTo>
                  <a:lnTo>
                    <a:pt x="2666" y="489"/>
                  </a:lnTo>
                  <a:lnTo>
                    <a:pt x="2668" y="491"/>
                  </a:lnTo>
                  <a:lnTo>
                    <a:pt x="1505" y="870"/>
                  </a:lnTo>
                  <a:lnTo>
                    <a:pt x="1485" y="870"/>
                  </a:lnTo>
                  <a:lnTo>
                    <a:pt x="1485" y="870"/>
                  </a:lnTo>
                  <a:lnTo>
                    <a:pt x="9" y="394"/>
                  </a:lnTo>
                  <a:lnTo>
                    <a:pt x="0" y="392"/>
                  </a:lnTo>
                  <a:lnTo>
                    <a:pt x="1" y="390"/>
                  </a:lnTo>
                  <a:lnTo>
                    <a:pt x="1191" y="1"/>
                  </a:lnTo>
                  <a:lnTo>
                    <a:pt x="1195" y="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ADBFE0"/>
            </a:solidFill>
            <a:ln w="0">
              <a:solidFill>
                <a:srgbClr val="ADBF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8" name="Line 2447"/>
            <p:cNvSpPr>
              <a:spLocks noChangeShapeType="1"/>
            </p:cNvSpPr>
            <p:nvPr/>
          </p:nvSpPr>
          <p:spPr bwMode="auto">
            <a:xfrm flipH="1" flipV="1">
              <a:off x="696" y="2832"/>
              <a:ext cx="738" cy="4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9" name="Line 2448"/>
            <p:cNvSpPr>
              <a:spLocks noChangeShapeType="1"/>
            </p:cNvSpPr>
            <p:nvPr/>
          </p:nvSpPr>
          <p:spPr bwMode="auto">
            <a:xfrm flipH="1" flipV="1">
              <a:off x="691" y="2830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0" name="Line 2449"/>
            <p:cNvSpPr>
              <a:spLocks noChangeShapeType="1"/>
            </p:cNvSpPr>
            <p:nvPr/>
          </p:nvSpPr>
          <p:spPr bwMode="auto">
            <a:xfrm flipV="1">
              <a:off x="691" y="282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1" name="Line 2450"/>
            <p:cNvSpPr>
              <a:spLocks noChangeShapeType="1"/>
            </p:cNvSpPr>
            <p:nvPr/>
          </p:nvSpPr>
          <p:spPr bwMode="auto">
            <a:xfrm flipV="1">
              <a:off x="692" y="2439"/>
              <a:ext cx="595" cy="3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2" name="Line 2451"/>
            <p:cNvSpPr>
              <a:spLocks noChangeShapeType="1"/>
            </p:cNvSpPr>
            <p:nvPr/>
          </p:nvSpPr>
          <p:spPr bwMode="auto">
            <a:xfrm>
              <a:off x="1287" y="2439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3" name="Line 2452"/>
            <p:cNvSpPr>
              <a:spLocks noChangeShapeType="1"/>
            </p:cNvSpPr>
            <p:nvPr/>
          </p:nvSpPr>
          <p:spPr bwMode="auto">
            <a:xfrm flipV="1">
              <a:off x="1289" y="243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4" name="Line 2453"/>
            <p:cNvSpPr>
              <a:spLocks noChangeShapeType="1"/>
            </p:cNvSpPr>
            <p:nvPr/>
          </p:nvSpPr>
          <p:spPr bwMode="auto">
            <a:xfrm>
              <a:off x="1291" y="2438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5" name="Line 2454"/>
            <p:cNvSpPr>
              <a:spLocks noChangeShapeType="1"/>
            </p:cNvSpPr>
            <p:nvPr/>
          </p:nvSpPr>
          <p:spPr bwMode="auto">
            <a:xfrm>
              <a:off x="1294" y="243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6" name="Line 2455"/>
            <p:cNvSpPr>
              <a:spLocks noChangeShapeType="1"/>
            </p:cNvSpPr>
            <p:nvPr/>
          </p:nvSpPr>
          <p:spPr bwMode="auto">
            <a:xfrm>
              <a:off x="1296" y="243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7" name="Line 2456"/>
            <p:cNvSpPr>
              <a:spLocks noChangeShapeType="1"/>
            </p:cNvSpPr>
            <p:nvPr/>
          </p:nvSpPr>
          <p:spPr bwMode="auto">
            <a:xfrm>
              <a:off x="1297" y="2439"/>
              <a:ext cx="398" cy="2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8" name="Line 2457"/>
            <p:cNvSpPr>
              <a:spLocks noChangeShapeType="1"/>
            </p:cNvSpPr>
            <p:nvPr/>
          </p:nvSpPr>
          <p:spPr bwMode="auto">
            <a:xfrm>
              <a:off x="1695" y="2695"/>
              <a:ext cx="342" cy="2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9" name="Line 2458"/>
            <p:cNvSpPr>
              <a:spLocks noChangeShapeType="1"/>
            </p:cNvSpPr>
            <p:nvPr/>
          </p:nvSpPr>
          <p:spPr bwMode="auto">
            <a:xfrm>
              <a:off x="2037" y="291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0" name="Line 2459"/>
            <p:cNvSpPr>
              <a:spLocks noChangeShapeType="1"/>
            </p:cNvSpPr>
            <p:nvPr/>
          </p:nvSpPr>
          <p:spPr bwMode="auto">
            <a:xfrm>
              <a:off x="2038" y="291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1" name="Line 2460"/>
            <p:cNvSpPr>
              <a:spLocks noChangeShapeType="1"/>
            </p:cNvSpPr>
            <p:nvPr/>
          </p:nvSpPr>
          <p:spPr bwMode="auto">
            <a:xfrm flipH="1">
              <a:off x="2037" y="291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2" name="Line 2461"/>
            <p:cNvSpPr>
              <a:spLocks noChangeShapeType="1"/>
            </p:cNvSpPr>
            <p:nvPr/>
          </p:nvSpPr>
          <p:spPr bwMode="auto">
            <a:xfrm flipH="1">
              <a:off x="2025" y="2920"/>
              <a:ext cx="1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3" name="Line 2462"/>
            <p:cNvSpPr>
              <a:spLocks noChangeShapeType="1"/>
            </p:cNvSpPr>
            <p:nvPr/>
          </p:nvSpPr>
          <p:spPr bwMode="auto">
            <a:xfrm>
              <a:off x="2025" y="292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4" name="Line 2463"/>
            <p:cNvSpPr>
              <a:spLocks noChangeShapeType="1"/>
            </p:cNvSpPr>
            <p:nvPr/>
          </p:nvSpPr>
          <p:spPr bwMode="auto">
            <a:xfrm flipH="1">
              <a:off x="1444" y="2929"/>
              <a:ext cx="582" cy="3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5" name="Line 2464"/>
            <p:cNvSpPr>
              <a:spLocks noChangeShapeType="1"/>
            </p:cNvSpPr>
            <p:nvPr/>
          </p:nvSpPr>
          <p:spPr bwMode="auto">
            <a:xfrm flipH="1">
              <a:off x="1434" y="3308"/>
              <a:ext cx="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6" name="Line 2465"/>
            <p:cNvSpPr>
              <a:spLocks noChangeShapeType="1"/>
            </p:cNvSpPr>
            <p:nvPr/>
          </p:nvSpPr>
          <p:spPr bwMode="auto">
            <a:xfrm>
              <a:off x="1434" y="3308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7" name="Freeform 2466"/>
            <p:cNvSpPr>
              <a:spLocks noEditPoints="1"/>
            </p:cNvSpPr>
            <p:nvPr/>
          </p:nvSpPr>
          <p:spPr bwMode="auto">
            <a:xfrm>
              <a:off x="1434" y="2929"/>
              <a:ext cx="595" cy="489"/>
            </a:xfrm>
            <a:custGeom>
              <a:avLst/>
              <a:gdLst>
                <a:gd name="T0" fmla="*/ 99 w 1190"/>
                <a:gd name="T1" fmla="*/ 446 h 489"/>
                <a:gd name="T2" fmla="*/ 86 w 1190"/>
                <a:gd name="T3" fmla="*/ 450 h 489"/>
                <a:gd name="T4" fmla="*/ 92 w 1190"/>
                <a:gd name="T5" fmla="*/ 453 h 489"/>
                <a:gd name="T6" fmla="*/ 86 w 1190"/>
                <a:gd name="T7" fmla="*/ 457 h 489"/>
                <a:gd name="T8" fmla="*/ 93 w 1190"/>
                <a:gd name="T9" fmla="*/ 456 h 489"/>
                <a:gd name="T10" fmla="*/ 95 w 1190"/>
                <a:gd name="T11" fmla="*/ 456 h 489"/>
                <a:gd name="T12" fmla="*/ 99 w 1190"/>
                <a:gd name="T13" fmla="*/ 446 h 489"/>
                <a:gd name="T14" fmla="*/ 1131 w 1190"/>
                <a:gd name="T15" fmla="*/ 108 h 489"/>
                <a:gd name="T16" fmla="*/ 1120 w 1190"/>
                <a:gd name="T17" fmla="*/ 112 h 489"/>
                <a:gd name="T18" fmla="*/ 1124 w 1190"/>
                <a:gd name="T19" fmla="*/ 115 h 489"/>
                <a:gd name="T20" fmla="*/ 1119 w 1190"/>
                <a:gd name="T21" fmla="*/ 120 h 489"/>
                <a:gd name="T22" fmla="*/ 1126 w 1190"/>
                <a:gd name="T23" fmla="*/ 119 h 489"/>
                <a:gd name="T24" fmla="*/ 1129 w 1190"/>
                <a:gd name="T25" fmla="*/ 119 h 489"/>
                <a:gd name="T26" fmla="*/ 1131 w 1190"/>
                <a:gd name="T27" fmla="*/ 108 h 489"/>
                <a:gd name="T28" fmla="*/ 1183 w 1190"/>
                <a:gd name="T29" fmla="*/ 0 h 489"/>
                <a:gd name="T30" fmla="*/ 1188 w 1190"/>
                <a:gd name="T31" fmla="*/ 2 h 489"/>
                <a:gd name="T32" fmla="*/ 1188 w 1190"/>
                <a:gd name="T33" fmla="*/ 81 h 489"/>
                <a:gd name="T34" fmla="*/ 1190 w 1190"/>
                <a:gd name="T35" fmla="*/ 98 h 489"/>
                <a:gd name="T36" fmla="*/ 1190 w 1190"/>
                <a:gd name="T37" fmla="*/ 100 h 489"/>
                <a:gd name="T38" fmla="*/ 1188 w 1190"/>
                <a:gd name="T39" fmla="*/ 101 h 489"/>
                <a:gd name="T40" fmla="*/ 1188 w 1190"/>
                <a:gd name="T41" fmla="*/ 103 h 489"/>
                <a:gd name="T42" fmla="*/ 1181 w 1190"/>
                <a:gd name="T43" fmla="*/ 106 h 489"/>
                <a:gd name="T44" fmla="*/ 9 w 1190"/>
                <a:gd name="T45" fmla="*/ 489 h 489"/>
                <a:gd name="T46" fmla="*/ 9 w 1190"/>
                <a:gd name="T47" fmla="*/ 390 h 489"/>
                <a:gd name="T48" fmla="*/ 9 w 1190"/>
                <a:gd name="T49" fmla="*/ 388 h 489"/>
                <a:gd name="T50" fmla="*/ 9 w 1190"/>
                <a:gd name="T51" fmla="*/ 388 h 489"/>
                <a:gd name="T52" fmla="*/ 0 w 1190"/>
                <a:gd name="T53" fmla="*/ 379 h 489"/>
                <a:gd name="T54" fmla="*/ 0 w 1190"/>
                <a:gd name="T55" fmla="*/ 379 h 489"/>
                <a:gd name="T56" fmla="*/ 20 w 1190"/>
                <a:gd name="T57" fmla="*/ 379 h 489"/>
                <a:gd name="T58" fmla="*/ 1183 w 1190"/>
                <a:gd name="T5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0" h="489">
                  <a:moveTo>
                    <a:pt x="99" y="446"/>
                  </a:moveTo>
                  <a:lnTo>
                    <a:pt x="86" y="450"/>
                  </a:lnTo>
                  <a:lnTo>
                    <a:pt x="92" y="453"/>
                  </a:lnTo>
                  <a:lnTo>
                    <a:pt x="86" y="457"/>
                  </a:lnTo>
                  <a:lnTo>
                    <a:pt x="93" y="456"/>
                  </a:lnTo>
                  <a:lnTo>
                    <a:pt x="95" y="456"/>
                  </a:lnTo>
                  <a:lnTo>
                    <a:pt x="99" y="446"/>
                  </a:lnTo>
                  <a:close/>
                  <a:moveTo>
                    <a:pt x="1131" y="108"/>
                  </a:moveTo>
                  <a:lnTo>
                    <a:pt x="1120" y="112"/>
                  </a:lnTo>
                  <a:lnTo>
                    <a:pt x="1124" y="115"/>
                  </a:lnTo>
                  <a:lnTo>
                    <a:pt x="1119" y="120"/>
                  </a:lnTo>
                  <a:lnTo>
                    <a:pt x="1126" y="119"/>
                  </a:lnTo>
                  <a:lnTo>
                    <a:pt x="1129" y="119"/>
                  </a:lnTo>
                  <a:lnTo>
                    <a:pt x="1131" y="108"/>
                  </a:lnTo>
                  <a:close/>
                  <a:moveTo>
                    <a:pt x="1183" y="0"/>
                  </a:moveTo>
                  <a:lnTo>
                    <a:pt x="1188" y="2"/>
                  </a:lnTo>
                  <a:lnTo>
                    <a:pt x="1188" y="81"/>
                  </a:lnTo>
                  <a:lnTo>
                    <a:pt x="1190" y="98"/>
                  </a:lnTo>
                  <a:lnTo>
                    <a:pt x="1190" y="100"/>
                  </a:lnTo>
                  <a:lnTo>
                    <a:pt x="1188" y="101"/>
                  </a:lnTo>
                  <a:lnTo>
                    <a:pt x="1188" y="103"/>
                  </a:lnTo>
                  <a:lnTo>
                    <a:pt x="1181" y="106"/>
                  </a:lnTo>
                  <a:lnTo>
                    <a:pt x="9" y="489"/>
                  </a:lnTo>
                  <a:lnTo>
                    <a:pt x="9" y="390"/>
                  </a:lnTo>
                  <a:lnTo>
                    <a:pt x="9" y="388"/>
                  </a:lnTo>
                  <a:lnTo>
                    <a:pt x="9" y="388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20" y="379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ADBFE0"/>
            </a:solidFill>
            <a:ln w="0">
              <a:solidFill>
                <a:srgbClr val="ADBF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8" name="Line 2467"/>
            <p:cNvSpPr>
              <a:spLocks noChangeShapeType="1"/>
            </p:cNvSpPr>
            <p:nvPr/>
          </p:nvSpPr>
          <p:spPr bwMode="auto">
            <a:xfrm>
              <a:off x="1439" y="3317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9" name="Line 2468"/>
            <p:cNvSpPr>
              <a:spLocks noChangeShapeType="1"/>
            </p:cNvSpPr>
            <p:nvPr/>
          </p:nvSpPr>
          <p:spPr bwMode="auto">
            <a:xfrm flipH="1" flipV="1">
              <a:off x="1434" y="3308"/>
              <a:ext cx="5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0" name="Line 2469"/>
            <p:cNvSpPr>
              <a:spLocks noChangeShapeType="1"/>
            </p:cNvSpPr>
            <p:nvPr/>
          </p:nvSpPr>
          <p:spPr bwMode="auto">
            <a:xfrm>
              <a:off x="1434" y="3308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1" name="Line 2470"/>
            <p:cNvSpPr>
              <a:spLocks noChangeShapeType="1"/>
            </p:cNvSpPr>
            <p:nvPr/>
          </p:nvSpPr>
          <p:spPr bwMode="auto">
            <a:xfrm>
              <a:off x="1434" y="3308"/>
              <a:ext cx="1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2" name="Line 2471"/>
            <p:cNvSpPr>
              <a:spLocks noChangeShapeType="1"/>
            </p:cNvSpPr>
            <p:nvPr/>
          </p:nvSpPr>
          <p:spPr bwMode="auto">
            <a:xfrm flipV="1">
              <a:off x="1444" y="2929"/>
              <a:ext cx="582" cy="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3" name="Line 2472"/>
            <p:cNvSpPr>
              <a:spLocks noChangeShapeType="1"/>
            </p:cNvSpPr>
            <p:nvPr/>
          </p:nvSpPr>
          <p:spPr bwMode="auto">
            <a:xfrm>
              <a:off x="2026" y="2929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4" name="Line 2473"/>
            <p:cNvSpPr>
              <a:spLocks noChangeShapeType="1"/>
            </p:cNvSpPr>
            <p:nvPr/>
          </p:nvSpPr>
          <p:spPr bwMode="auto">
            <a:xfrm>
              <a:off x="2028" y="2931"/>
              <a:ext cx="0" cy="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5" name="Line 2474"/>
            <p:cNvSpPr>
              <a:spLocks noChangeShapeType="1"/>
            </p:cNvSpPr>
            <p:nvPr/>
          </p:nvSpPr>
          <p:spPr bwMode="auto">
            <a:xfrm>
              <a:off x="2028" y="3010"/>
              <a:ext cx="1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6" name="Line 2475"/>
            <p:cNvSpPr>
              <a:spLocks noChangeShapeType="1"/>
            </p:cNvSpPr>
            <p:nvPr/>
          </p:nvSpPr>
          <p:spPr bwMode="auto">
            <a:xfrm>
              <a:off x="2029" y="3027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7" name="Line 2476"/>
            <p:cNvSpPr>
              <a:spLocks noChangeShapeType="1"/>
            </p:cNvSpPr>
            <p:nvPr/>
          </p:nvSpPr>
          <p:spPr bwMode="auto">
            <a:xfrm flipH="1">
              <a:off x="2028" y="302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8" name="Line 2477"/>
            <p:cNvSpPr>
              <a:spLocks noChangeShapeType="1"/>
            </p:cNvSpPr>
            <p:nvPr/>
          </p:nvSpPr>
          <p:spPr bwMode="auto">
            <a:xfrm>
              <a:off x="2028" y="3030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9" name="Line 2478"/>
            <p:cNvSpPr>
              <a:spLocks noChangeShapeType="1"/>
            </p:cNvSpPr>
            <p:nvPr/>
          </p:nvSpPr>
          <p:spPr bwMode="auto">
            <a:xfrm flipH="1">
              <a:off x="2025" y="3032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0" name="Line 2479"/>
            <p:cNvSpPr>
              <a:spLocks noChangeShapeType="1"/>
            </p:cNvSpPr>
            <p:nvPr/>
          </p:nvSpPr>
          <p:spPr bwMode="auto">
            <a:xfrm flipH="1">
              <a:off x="1439" y="3035"/>
              <a:ext cx="586" cy="3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1" name="Line 2480"/>
            <p:cNvSpPr>
              <a:spLocks noChangeShapeType="1"/>
            </p:cNvSpPr>
            <p:nvPr/>
          </p:nvSpPr>
          <p:spPr bwMode="auto">
            <a:xfrm flipV="1">
              <a:off x="1439" y="3319"/>
              <a:ext cx="0" cy="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2" name="Line 2481"/>
            <p:cNvSpPr>
              <a:spLocks noChangeShapeType="1"/>
            </p:cNvSpPr>
            <p:nvPr/>
          </p:nvSpPr>
          <p:spPr bwMode="auto">
            <a:xfrm flipV="1">
              <a:off x="1439" y="3317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3" name="Line 2482"/>
            <p:cNvSpPr>
              <a:spLocks noChangeShapeType="1"/>
            </p:cNvSpPr>
            <p:nvPr/>
          </p:nvSpPr>
          <p:spPr bwMode="auto">
            <a:xfrm>
              <a:off x="1997" y="3048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4" name="Line 2483"/>
            <p:cNvSpPr>
              <a:spLocks noChangeShapeType="1"/>
            </p:cNvSpPr>
            <p:nvPr/>
          </p:nvSpPr>
          <p:spPr bwMode="auto">
            <a:xfrm flipV="1">
              <a:off x="1999" y="3037"/>
              <a:ext cx="1" cy="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5" name="Line 2484"/>
            <p:cNvSpPr>
              <a:spLocks noChangeShapeType="1"/>
            </p:cNvSpPr>
            <p:nvPr/>
          </p:nvSpPr>
          <p:spPr bwMode="auto">
            <a:xfrm flipH="1">
              <a:off x="1994" y="3037"/>
              <a:ext cx="6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6" name="Line 2485"/>
            <p:cNvSpPr>
              <a:spLocks noChangeShapeType="1"/>
            </p:cNvSpPr>
            <p:nvPr/>
          </p:nvSpPr>
          <p:spPr bwMode="auto">
            <a:xfrm>
              <a:off x="1994" y="3041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7" name="Line 2486"/>
            <p:cNvSpPr>
              <a:spLocks noChangeShapeType="1"/>
            </p:cNvSpPr>
            <p:nvPr/>
          </p:nvSpPr>
          <p:spPr bwMode="auto">
            <a:xfrm flipH="1">
              <a:off x="1993" y="3044"/>
              <a:ext cx="3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8" name="Line 2487"/>
            <p:cNvSpPr>
              <a:spLocks noChangeShapeType="1"/>
            </p:cNvSpPr>
            <p:nvPr/>
          </p:nvSpPr>
          <p:spPr bwMode="auto">
            <a:xfrm flipV="1">
              <a:off x="1993" y="3048"/>
              <a:ext cx="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9" name="Line 2488"/>
            <p:cNvSpPr>
              <a:spLocks noChangeShapeType="1"/>
            </p:cNvSpPr>
            <p:nvPr/>
          </p:nvSpPr>
          <p:spPr bwMode="auto">
            <a:xfrm>
              <a:off x="1481" y="3385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0" name="Line 2489"/>
            <p:cNvSpPr>
              <a:spLocks noChangeShapeType="1"/>
            </p:cNvSpPr>
            <p:nvPr/>
          </p:nvSpPr>
          <p:spPr bwMode="auto">
            <a:xfrm flipV="1">
              <a:off x="1482" y="3375"/>
              <a:ext cx="1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1" name="Line 2490"/>
            <p:cNvSpPr>
              <a:spLocks noChangeShapeType="1"/>
            </p:cNvSpPr>
            <p:nvPr/>
          </p:nvSpPr>
          <p:spPr bwMode="auto">
            <a:xfrm flipH="1">
              <a:off x="1477" y="3375"/>
              <a:ext cx="6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2" name="Line 2491"/>
            <p:cNvSpPr>
              <a:spLocks noChangeShapeType="1"/>
            </p:cNvSpPr>
            <p:nvPr/>
          </p:nvSpPr>
          <p:spPr bwMode="auto">
            <a:xfrm>
              <a:off x="1477" y="3379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3" name="Line 2492"/>
            <p:cNvSpPr>
              <a:spLocks noChangeShapeType="1"/>
            </p:cNvSpPr>
            <p:nvPr/>
          </p:nvSpPr>
          <p:spPr bwMode="auto">
            <a:xfrm flipH="1">
              <a:off x="1477" y="3382"/>
              <a:ext cx="3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4" name="Line 2493"/>
            <p:cNvSpPr>
              <a:spLocks noChangeShapeType="1"/>
            </p:cNvSpPr>
            <p:nvPr/>
          </p:nvSpPr>
          <p:spPr bwMode="auto">
            <a:xfrm flipV="1">
              <a:off x="1477" y="3385"/>
              <a:ext cx="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5" name="Freeform 2494"/>
            <p:cNvSpPr>
              <a:spLocks/>
            </p:cNvSpPr>
            <p:nvPr/>
          </p:nvSpPr>
          <p:spPr bwMode="auto">
            <a:xfrm>
              <a:off x="1996" y="3037"/>
              <a:ext cx="4" cy="11"/>
            </a:xfrm>
            <a:custGeom>
              <a:avLst/>
              <a:gdLst>
                <a:gd name="T0" fmla="*/ 7 w 7"/>
                <a:gd name="T1" fmla="*/ 0 h 11"/>
                <a:gd name="T2" fmla="*/ 5 w 7"/>
                <a:gd name="T3" fmla="*/ 11 h 11"/>
                <a:gd name="T4" fmla="*/ 2 w 7"/>
                <a:gd name="T5" fmla="*/ 11 h 11"/>
                <a:gd name="T6" fmla="*/ 0 w 7"/>
                <a:gd name="T7" fmla="*/ 7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5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E5FF"/>
            </a:solidFill>
            <a:ln w="0">
              <a:solidFill>
                <a:srgbClr val="99E5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6" name="Freeform 2495"/>
            <p:cNvSpPr>
              <a:spLocks/>
            </p:cNvSpPr>
            <p:nvPr/>
          </p:nvSpPr>
          <p:spPr bwMode="auto">
            <a:xfrm>
              <a:off x="1994" y="3037"/>
              <a:ext cx="6" cy="7"/>
            </a:xfrm>
            <a:custGeom>
              <a:avLst/>
              <a:gdLst>
                <a:gd name="T0" fmla="*/ 11 w 11"/>
                <a:gd name="T1" fmla="*/ 0 h 7"/>
                <a:gd name="T2" fmla="*/ 4 w 11"/>
                <a:gd name="T3" fmla="*/ 7 h 7"/>
                <a:gd name="T4" fmla="*/ 0 w 11"/>
                <a:gd name="T5" fmla="*/ 4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4" y="7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E5FF"/>
            </a:solidFill>
            <a:ln w="0">
              <a:solidFill>
                <a:srgbClr val="99E5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7" name="Freeform 2496"/>
            <p:cNvSpPr>
              <a:spLocks/>
            </p:cNvSpPr>
            <p:nvPr/>
          </p:nvSpPr>
          <p:spPr bwMode="auto">
            <a:xfrm>
              <a:off x="1993" y="3044"/>
              <a:ext cx="4" cy="5"/>
            </a:xfrm>
            <a:custGeom>
              <a:avLst/>
              <a:gdLst>
                <a:gd name="T0" fmla="*/ 5 w 7"/>
                <a:gd name="T1" fmla="*/ 0 h 5"/>
                <a:gd name="T2" fmla="*/ 7 w 7"/>
                <a:gd name="T3" fmla="*/ 4 h 5"/>
                <a:gd name="T4" fmla="*/ 0 w 7"/>
                <a:gd name="T5" fmla="*/ 5 h 5"/>
                <a:gd name="T6" fmla="*/ 5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7" y="4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E5FF"/>
            </a:solidFill>
            <a:ln w="0">
              <a:solidFill>
                <a:srgbClr val="99E5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8" name="Freeform 2497"/>
            <p:cNvSpPr>
              <a:spLocks/>
            </p:cNvSpPr>
            <p:nvPr/>
          </p:nvSpPr>
          <p:spPr bwMode="auto">
            <a:xfrm>
              <a:off x="1480" y="3375"/>
              <a:ext cx="3" cy="10"/>
            </a:xfrm>
            <a:custGeom>
              <a:avLst/>
              <a:gdLst>
                <a:gd name="T0" fmla="*/ 7 w 7"/>
                <a:gd name="T1" fmla="*/ 0 h 10"/>
                <a:gd name="T2" fmla="*/ 3 w 7"/>
                <a:gd name="T3" fmla="*/ 10 h 10"/>
                <a:gd name="T4" fmla="*/ 1 w 7"/>
                <a:gd name="T5" fmla="*/ 10 h 10"/>
                <a:gd name="T6" fmla="*/ 0 w 7"/>
                <a:gd name="T7" fmla="*/ 7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3" y="10"/>
                  </a:lnTo>
                  <a:lnTo>
                    <a:pt x="1" y="10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E5FF"/>
            </a:solidFill>
            <a:ln w="0">
              <a:solidFill>
                <a:srgbClr val="99E5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9" name="Freeform 2498"/>
            <p:cNvSpPr>
              <a:spLocks/>
            </p:cNvSpPr>
            <p:nvPr/>
          </p:nvSpPr>
          <p:spPr bwMode="auto">
            <a:xfrm>
              <a:off x="1477" y="3375"/>
              <a:ext cx="6" cy="7"/>
            </a:xfrm>
            <a:custGeom>
              <a:avLst/>
              <a:gdLst>
                <a:gd name="T0" fmla="*/ 13 w 13"/>
                <a:gd name="T1" fmla="*/ 0 h 7"/>
                <a:gd name="T2" fmla="*/ 6 w 13"/>
                <a:gd name="T3" fmla="*/ 7 h 7"/>
                <a:gd name="T4" fmla="*/ 0 w 13"/>
                <a:gd name="T5" fmla="*/ 4 h 7"/>
                <a:gd name="T6" fmla="*/ 13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6" y="7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E5FF"/>
            </a:solidFill>
            <a:ln w="0">
              <a:solidFill>
                <a:srgbClr val="99E5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0" name="Freeform 2499"/>
            <p:cNvSpPr>
              <a:spLocks/>
            </p:cNvSpPr>
            <p:nvPr/>
          </p:nvSpPr>
          <p:spPr bwMode="auto">
            <a:xfrm>
              <a:off x="1477" y="3382"/>
              <a:ext cx="4" cy="4"/>
            </a:xfrm>
            <a:custGeom>
              <a:avLst/>
              <a:gdLst>
                <a:gd name="T0" fmla="*/ 6 w 7"/>
                <a:gd name="T1" fmla="*/ 0 h 4"/>
                <a:gd name="T2" fmla="*/ 7 w 7"/>
                <a:gd name="T3" fmla="*/ 3 h 4"/>
                <a:gd name="T4" fmla="*/ 0 w 7"/>
                <a:gd name="T5" fmla="*/ 4 h 4"/>
                <a:gd name="T6" fmla="*/ 6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lnTo>
                    <a:pt x="7" y="3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E5FF"/>
            </a:solidFill>
            <a:ln w="0">
              <a:solidFill>
                <a:srgbClr val="99E5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1" name="Freeform 2500"/>
            <p:cNvSpPr>
              <a:spLocks/>
            </p:cNvSpPr>
            <p:nvPr/>
          </p:nvSpPr>
          <p:spPr bwMode="auto">
            <a:xfrm>
              <a:off x="687" y="2830"/>
              <a:ext cx="752" cy="588"/>
            </a:xfrm>
            <a:custGeom>
              <a:avLst/>
              <a:gdLst>
                <a:gd name="T0" fmla="*/ 9 w 1503"/>
                <a:gd name="T1" fmla="*/ 0 h 588"/>
                <a:gd name="T2" fmla="*/ 18 w 1503"/>
                <a:gd name="T3" fmla="*/ 2 h 588"/>
                <a:gd name="T4" fmla="*/ 1494 w 1503"/>
                <a:gd name="T5" fmla="*/ 478 h 588"/>
                <a:gd name="T6" fmla="*/ 1503 w 1503"/>
                <a:gd name="T7" fmla="*/ 487 h 588"/>
                <a:gd name="T8" fmla="*/ 1503 w 1503"/>
                <a:gd name="T9" fmla="*/ 487 h 588"/>
                <a:gd name="T10" fmla="*/ 1503 w 1503"/>
                <a:gd name="T11" fmla="*/ 489 h 588"/>
                <a:gd name="T12" fmla="*/ 1503 w 1503"/>
                <a:gd name="T13" fmla="*/ 588 h 588"/>
                <a:gd name="T14" fmla="*/ 1501 w 1503"/>
                <a:gd name="T15" fmla="*/ 587 h 588"/>
                <a:gd name="T16" fmla="*/ 1500 w 1503"/>
                <a:gd name="T17" fmla="*/ 587 h 588"/>
                <a:gd name="T18" fmla="*/ 1467 w 1503"/>
                <a:gd name="T19" fmla="*/ 577 h 588"/>
                <a:gd name="T20" fmla="*/ 1467 w 1503"/>
                <a:gd name="T21" fmla="*/ 490 h 588"/>
                <a:gd name="T22" fmla="*/ 161 w 1503"/>
                <a:gd name="T23" fmla="*/ 70 h 588"/>
                <a:gd name="T24" fmla="*/ 28 w 1503"/>
                <a:gd name="T25" fmla="*/ 27 h 588"/>
                <a:gd name="T26" fmla="*/ 30 w 1503"/>
                <a:gd name="T27" fmla="*/ 113 h 588"/>
                <a:gd name="T28" fmla="*/ 1 w 1503"/>
                <a:gd name="T29" fmla="*/ 105 h 588"/>
                <a:gd name="T30" fmla="*/ 0 w 1503"/>
                <a:gd name="T31" fmla="*/ 103 h 588"/>
                <a:gd name="T32" fmla="*/ 0 w 1503"/>
                <a:gd name="T33" fmla="*/ 10 h 588"/>
                <a:gd name="T34" fmla="*/ 9 w 1503"/>
                <a:gd name="T35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3" h="588">
                  <a:moveTo>
                    <a:pt x="9" y="0"/>
                  </a:moveTo>
                  <a:lnTo>
                    <a:pt x="18" y="2"/>
                  </a:lnTo>
                  <a:lnTo>
                    <a:pt x="1494" y="478"/>
                  </a:lnTo>
                  <a:lnTo>
                    <a:pt x="1503" y="487"/>
                  </a:lnTo>
                  <a:lnTo>
                    <a:pt x="1503" y="487"/>
                  </a:lnTo>
                  <a:lnTo>
                    <a:pt x="1503" y="489"/>
                  </a:lnTo>
                  <a:lnTo>
                    <a:pt x="1503" y="588"/>
                  </a:lnTo>
                  <a:lnTo>
                    <a:pt x="1501" y="587"/>
                  </a:lnTo>
                  <a:lnTo>
                    <a:pt x="1500" y="587"/>
                  </a:lnTo>
                  <a:lnTo>
                    <a:pt x="1467" y="577"/>
                  </a:lnTo>
                  <a:lnTo>
                    <a:pt x="1467" y="490"/>
                  </a:lnTo>
                  <a:lnTo>
                    <a:pt x="161" y="70"/>
                  </a:lnTo>
                  <a:lnTo>
                    <a:pt x="28" y="27"/>
                  </a:lnTo>
                  <a:lnTo>
                    <a:pt x="30" y="113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DBFE0"/>
            </a:solidFill>
            <a:ln w="0">
              <a:solidFill>
                <a:srgbClr val="ADBF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2" name="Line 2501"/>
            <p:cNvSpPr>
              <a:spLocks noChangeShapeType="1"/>
            </p:cNvSpPr>
            <p:nvPr/>
          </p:nvSpPr>
          <p:spPr bwMode="auto">
            <a:xfrm>
              <a:off x="1439" y="3317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3" name="Line 2502"/>
            <p:cNvSpPr>
              <a:spLocks noChangeShapeType="1"/>
            </p:cNvSpPr>
            <p:nvPr/>
          </p:nvSpPr>
          <p:spPr bwMode="auto">
            <a:xfrm>
              <a:off x="1439" y="3319"/>
              <a:ext cx="0" cy="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4" name="Line 2503"/>
            <p:cNvSpPr>
              <a:spLocks noChangeShapeType="1"/>
            </p:cNvSpPr>
            <p:nvPr/>
          </p:nvSpPr>
          <p:spPr bwMode="auto">
            <a:xfrm flipH="1" flipV="1">
              <a:off x="1438" y="34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5" name="Line 2504"/>
            <p:cNvSpPr>
              <a:spLocks noChangeShapeType="1"/>
            </p:cNvSpPr>
            <p:nvPr/>
          </p:nvSpPr>
          <p:spPr bwMode="auto">
            <a:xfrm flipH="1">
              <a:off x="1437" y="3417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6" name="Line 2505"/>
            <p:cNvSpPr>
              <a:spLocks noChangeShapeType="1"/>
            </p:cNvSpPr>
            <p:nvPr/>
          </p:nvSpPr>
          <p:spPr bwMode="auto">
            <a:xfrm flipH="1" flipV="1">
              <a:off x="1421" y="3407"/>
              <a:ext cx="16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7" name="Line 2506"/>
            <p:cNvSpPr>
              <a:spLocks noChangeShapeType="1"/>
            </p:cNvSpPr>
            <p:nvPr/>
          </p:nvSpPr>
          <p:spPr bwMode="auto">
            <a:xfrm flipV="1">
              <a:off x="1421" y="3320"/>
              <a:ext cx="0" cy="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8" name="Line 2507"/>
            <p:cNvSpPr>
              <a:spLocks noChangeShapeType="1"/>
            </p:cNvSpPr>
            <p:nvPr/>
          </p:nvSpPr>
          <p:spPr bwMode="auto">
            <a:xfrm flipH="1" flipV="1">
              <a:off x="767" y="2900"/>
              <a:ext cx="654" cy="4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9" name="Line 2508"/>
            <p:cNvSpPr>
              <a:spLocks noChangeShapeType="1"/>
            </p:cNvSpPr>
            <p:nvPr/>
          </p:nvSpPr>
          <p:spPr bwMode="auto">
            <a:xfrm flipH="1" flipV="1">
              <a:off x="701" y="2857"/>
              <a:ext cx="66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0" name="Line 2509"/>
            <p:cNvSpPr>
              <a:spLocks noChangeShapeType="1"/>
            </p:cNvSpPr>
            <p:nvPr/>
          </p:nvSpPr>
          <p:spPr bwMode="auto">
            <a:xfrm>
              <a:off x="701" y="2857"/>
              <a:ext cx="1" cy="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1" name="Line 2510"/>
            <p:cNvSpPr>
              <a:spLocks noChangeShapeType="1"/>
            </p:cNvSpPr>
            <p:nvPr/>
          </p:nvSpPr>
          <p:spPr bwMode="auto">
            <a:xfrm flipH="1" flipV="1">
              <a:off x="688" y="2935"/>
              <a:ext cx="14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2" name="Line 2511"/>
            <p:cNvSpPr>
              <a:spLocks noChangeShapeType="1"/>
            </p:cNvSpPr>
            <p:nvPr/>
          </p:nvSpPr>
          <p:spPr bwMode="auto">
            <a:xfrm flipH="1" flipV="1">
              <a:off x="687" y="2933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3" name="Line 2512"/>
            <p:cNvSpPr>
              <a:spLocks noChangeShapeType="1"/>
            </p:cNvSpPr>
            <p:nvPr/>
          </p:nvSpPr>
          <p:spPr bwMode="auto">
            <a:xfrm flipV="1">
              <a:off x="687" y="2840"/>
              <a:ext cx="0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4" name="Line 2513"/>
            <p:cNvSpPr>
              <a:spLocks noChangeShapeType="1"/>
            </p:cNvSpPr>
            <p:nvPr/>
          </p:nvSpPr>
          <p:spPr bwMode="auto">
            <a:xfrm flipV="1">
              <a:off x="687" y="2830"/>
              <a:ext cx="4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5" name="Line 2514"/>
            <p:cNvSpPr>
              <a:spLocks noChangeShapeType="1"/>
            </p:cNvSpPr>
            <p:nvPr/>
          </p:nvSpPr>
          <p:spPr bwMode="auto">
            <a:xfrm>
              <a:off x="691" y="2830"/>
              <a:ext cx="5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6" name="Line 2515"/>
            <p:cNvSpPr>
              <a:spLocks noChangeShapeType="1"/>
            </p:cNvSpPr>
            <p:nvPr/>
          </p:nvSpPr>
          <p:spPr bwMode="auto">
            <a:xfrm>
              <a:off x="696" y="2832"/>
              <a:ext cx="738" cy="4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7" name="Line 2516"/>
            <p:cNvSpPr>
              <a:spLocks noChangeShapeType="1"/>
            </p:cNvSpPr>
            <p:nvPr/>
          </p:nvSpPr>
          <p:spPr bwMode="auto">
            <a:xfrm>
              <a:off x="1434" y="3308"/>
              <a:ext cx="5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8" name="Line 2517"/>
            <p:cNvSpPr>
              <a:spLocks noChangeShapeType="1"/>
            </p:cNvSpPr>
            <p:nvPr/>
          </p:nvSpPr>
          <p:spPr bwMode="auto">
            <a:xfrm>
              <a:off x="1439" y="3317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9" name="Freeform 2518"/>
            <p:cNvSpPr>
              <a:spLocks/>
            </p:cNvSpPr>
            <p:nvPr/>
          </p:nvSpPr>
          <p:spPr bwMode="auto">
            <a:xfrm>
              <a:off x="701" y="2857"/>
              <a:ext cx="66" cy="86"/>
            </a:xfrm>
            <a:custGeom>
              <a:avLst/>
              <a:gdLst>
                <a:gd name="T0" fmla="*/ 0 w 133"/>
                <a:gd name="T1" fmla="*/ 0 h 86"/>
                <a:gd name="T2" fmla="*/ 133 w 133"/>
                <a:gd name="T3" fmla="*/ 43 h 86"/>
                <a:gd name="T4" fmla="*/ 2 w 133"/>
                <a:gd name="T5" fmla="*/ 86 h 86"/>
                <a:gd name="T6" fmla="*/ 0 w 13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86">
                  <a:moveTo>
                    <a:pt x="0" y="0"/>
                  </a:moveTo>
                  <a:lnTo>
                    <a:pt x="133" y="43"/>
                  </a:lnTo>
                  <a:lnTo>
                    <a:pt x="2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FE0"/>
            </a:solidFill>
            <a:ln w="0">
              <a:solidFill>
                <a:srgbClr val="ADBF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0" name="Line 2519"/>
            <p:cNvSpPr>
              <a:spLocks noChangeShapeType="1"/>
            </p:cNvSpPr>
            <p:nvPr/>
          </p:nvSpPr>
          <p:spPr bwMode="auto">
            <a:xfrm flipH="1">
              <a:off x="702" y="2900"/>
              <a:ext cx="65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1" name="Line 2520"/>
            <p:cNvSpPr>
              <a:spLocks noChangeShapeType="1"/>
            </p:cNvSpPr>
            <p:nvPr/>
          </p:nvSpPr>
          <p:spPr bwMode="auto">
            <a:xfrm flipH="1" flipV="1">
              <a:off x="701" y="2857"/>
              <a:ext cx="1" cy="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2" name="Line 2521"/>
            <p:cNvSpPr>
              <a:spLocks noChangeShapeType="1"/>
            </p:cNvSpPr>
            <p:nvPr/>
          </p:nvSpPr>
          <p:spPr bwMode="auto">
            <a:xfrm>
              <a:off x="701" y="2857"/>
              <a:ext cx="66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3" name="Line 2522"/>
            <p:cNvSpPr>
              <a:spLocks noChangeShapeType="1"/>
            </p:cNvSpPr>
            <p:nvPr/>
          </p:nvSpPr>
          <p:spPr bwMode="auto">
            <a:xfrm flipV="1">
              <a:off x="702" y="2900"/>
              <a:ext cx="65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4" name="Line 2523"/>
            <p:cNvSpPr>
              <a:spLocks noChangeShapeType="1"/>
            </p:cNvSpPr>
            <p:nvPr/>
          </p:nvSpPr>
          <p:spPr bwMode="auto">
            <a:xfrm>
              <a:off x="701" y="2857"/>
              <a:ext cx="66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5" name="Line 2524"/>
            <p:cNvSpPr>
              <a:spLocks noChangeShapeType="1"/>
            </p:cNvSpPr>
            <p:nvPr/>
          </p:nvSpPr>
          <p:spPr bwMode="auto">
            <a:xfrm>
              <a:off x="767" y="2900"/>
              <a:ext cx="654" cy="4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6" name="Line 2525"/>
            <p:cNvSpPr>
              <a:spLocks noChangeShapeType="1"/>
            </p:cNvSpPr>
            <p:nvPr/>
          </p:nvSpPr>
          <p:spPr bwMode="auto">
            <a:xfrm flipH="1" flipV="1">
              <a:off x="701" y="2857"/>
              <a:ext cx="1" cy="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7" name="Line 2526"/>
            <p:cNvSpPr>
              <a:spLocks noChangeShapeType="1"/>
            </p:cNvSpPr>
            <p:nvPr/>
          </p:nvSpPr>
          <p:spPr bwMode="auto">
            <a:xfrm flipH="1" flipV="1">
              <a:off x="688" y="2935"/>
              <a:ext cx="14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8" name="Line 2527"/>
            <p:cNvSpPr>
              <a:spLocks noChangeShapeType="1"/>
            </p:cNvSpPr>
            <p:nvPr/>
          </p:nvSpPr>
          <p:spPr bwMode="auto">
            <a:xfrm flipV="1">
              <a:off x="692" y="2439"/>
              <a:ext cx="595" cy="38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9" name="Line 2528"/>
            <p:cNvSpPr>
              <a:spLocks noChangeShapeType="1"/>
            </p:cNvSpPr>
            <p:nvPr/>
          </p:nvSpPr>
          <p:spPr bwMode="auto">
            <a:xfrm flipH="1">
              <a:off x="691" y="2828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0" name="Line 2529"/>
            <p:cNvSpPr>
              <a:spLocks noChangeShapeType="1"/>
            </p:cNvSpPr>
            <p:nvPr/>
          </p:nvSpPr>
          <p:spPr bwMode="auto">
            <a:xfrm flipH="1">
              <a:off x="687" y="2830"/>
              <a:ext cx="4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1" name="Line 2530"/>
            <p:cNvSpPr>
              <a:spLocks noChangeShapeType="1"/>
            </p:cNvSpPr>
            <p:nvPr/>
          </p:nvSpPr>
          <p:spPr bwMode="auto">
            <a:xfrm flipV="1">
              <a:off x="687" y="2840"/>
              <a:ext cx="0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2" name="Line 2531"/>
            <p:cNvSpPr>
              <a:spLocks noChangeShapeType="1"/>
            </p:cNvSpPr>
            <p:nvPr/>
          </p:nvSpPr>
          <p:spPr bwMode="auto">
            <a:xfrm>
              <a:off x="1434" y="3308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3" name="Line 2532"/>
            <p:cNvSpPr>
              <a:spLocks noChangeShapeType="1"/>
            </p:cNvSpPr>
            <p:nvPr/>
          </p:nvSpPr>
          <p:spPr bwMode="auto">
            <a:xfrm flipH="1" flipV="1">
              <a:off x="696" y="2832"/>
              <a:ext cx="738" cy="4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4" name="Line 2533"/>
            <p:cNvSpPr>
              <a:spLocks noChangeShapeType="1"/>
            </p:cNvSpPr>
            <p:nvPr/>
          </p:nvSpPr>
          <p:spPr bwMode="auto">
            <a:xfrm>
              <a:off x="1421" y="3320"/>
              <a:ext cx="0" cy="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5" name="Line 2534"/>
            <p:cNvSpPr>
              <a:spLocks noChangeShapeType="1"/>
            </p:cNvSpPr>
            <p:nvPr/>
          </p:nvSpPr>
          <p:spPr bwMode="auto">
            <a:xfrm flipH="1" flipV="1">
              <a:off x="1421" y="3407"/>
              <a:ext cx="16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6" name="Line 2535"/>
            <p:cNvSpPr>
              <a:spLocks noChangeShapeType="1"/>
            </p:cNvSpPr>
            <p:nvPr/>
          </p:nvSpPr>
          <p:spPr bwMode="auto">
            <a:xfrm>
              <a:off x="1434" y="3308"/>
              <a:ext cx="1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7" name="Line 2536"/>
            <p:cNvSpPr>
              <a:spLocks noChangeShapeType="1"/>
            </p:cNvSpPr>
            <p:nvPr/>
          </p:nvSpPr>
          <p:spPr bwMode="auto">
            <a:xfrm flipH="1">
              <a:off x="1439" y="3309"/>
              <a:ext cx="3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8" name="Line 2537"/>
            <p:cNvSpPr>
              <a:spLocks noChangeShapeType="1"/>
            </p:cNvSpPr>
            <p:nvPr/>
          </p:nvSpPr>
          <p:spPr bwMode="auto">
            <a:xfrm>
              <a:off x="1439" y="3317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9" name="Line 2538"/>
            <p:cNvSpPr>
              <a:spLocks noChangeShapeType="1"/>
            </p:cNvSpPr>
            <p:nvPr/>
          </p:nvSpPr>
          <p:spPr bwMode="auto">
            <a:xfrm flipH="1" flipV="1">
              <a:off x="1434" y="3308"/>
              <a:ext cx="5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0" name="Line 2539"/>
            <p:cNvSpPr>
              <a:spLocks noChangeShapeType="1"/>
            </p:cNvSpPr>
            <p:nvPr/>
          </p:nvSpPr>
          <p:spPr bwMode="auto">
            <a:xfrm flipH="1" flipV="1">
              <a:off x="1433" y="330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1" name="Line 2540"/>
            <p:cNvSpPr>
              <a:spLocks noChangeShapeType="1"/>
            </p:cNvSpPr>
            <p:nvPr/>
          </p:nvSpPr>
          <p:spPr bwMode="auto">
            <a:xfrm>
              <a:off x="1439" y="3319"/>
              <a:ext cx="0" cy="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2" name="Line 2541"/>
            <p:cNvSpPr>
              <a:spLocks noChangeShapeType="1"/>
            </p:cNvSpPr>
            <p:nvPr/>
          </p:nvSpPr>
          <p:spPr bwMode="auto">
            <a:xfrm>
              <a:off x="1287" y="2439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3" name="Line 2542"/>
            <p:cNvSpPr>
              <a:spLocks noChangeShapeType="1"/>
            </p:cNvSpPr>
            <p:nvPr/>
          </p:nvSpPr>
          <p:spPr bwMode="auto">
            <a:xfrm flipV="1">
              <a:off x="1289" y="2438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4" name="Line 2543"/>
            <p:cNvSpPr>
              <a:spLocks noChangeShapeType="1"/>
            </p:cNvSpPr>
            <p:nvPr/>
          </p:nvSpPr>
          <p:spPr bwMode="auto">
            <a:xfrm>
              <a:off x="1291" y="2438"/>
              <a:ext cx="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5" name="Line 2544"/>
            <p:cNvSpPr>
              <a:spLocks noChangeShapeType="1"/>
            </p:cNvSpPr>
            <p:nvPr/>
          </p:nvSpPr>
          <p:spPr bwMode="auto">
            <a:xfrm>
              <a:off x="1294" y="2438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6" name="Line 2545"/>
            <p:cNvSpPr>
              <a:spLocks noChangeShapeType="1"/>
            </p:cNvSpPr>
            <p:nvPr/>
          </p:nvSpPr>
          <p:spPr bwMode="auto">
            <a:xfrm>
              <a:off x="1296" y="2439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7" name="Line 2546"/>
            <p:cNvSpPr>
              <a:spLocks noChangeShapeType="1"/>
            </p:cNvSpPr>
            <p:nvPr/>
          </p:nvSpPr>
          <p:spPr bwMode="auto">
            <a:xfrm>
              <a:off x="1694" y="2695"/>
              <a:ext cx="1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8" name="Line 2547"/>
            <p:cNvSpPr>
              <a:spLocks noChangeShapeType="1"/>
            </p:cNvSpPr>
            <p:nvPr/>
          </p:nvSpPr>
          <p:spPr bwMode="auto">
            <a:xfrm flipV="1">
              <a:off x="1695" y="2615"/>
              <a:ext cx="124" cy="8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9" name="Line 2548"/>
            <p:cNvSpPr>
              <a:spLocks noChangeShapeType="1"/>
            </p:cNvSpPr>
            <p:nvPr/>
          </p:nvSpPr>
          <p:spPr bwMode="auto">
            <a:xfrm>
              <a:off x="1694" y="269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0" name="Line 2549"/>
            <p:cNvSpPr>
              <a:spLocks noChangeShapeType="1"/>
            </p:cNvSpPr>
            <p:nvPr/>
          </p:nvSpPr>
          <p:spPr bwMode="auto">
            <a:xfrm flipV="1">
              <a:off x="1695" y="2663"/>
              <a:ext cx="49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1" name="Line 2550"/>
            <p:cNvSpPr>
              <a:spLocks noChangeShapeType="1"/>
            </p:cNvSpPr>
            <p:nvPr/>
          </p:nvSpPr>
          <p:spPr bwMode="auto">
            <a:xfrm flipV="1">
              <a:off x="1756" y="265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2" name="Line 2551"/>
            <p:cNvSpPr>
              <a:spLocks noChangeShapeType="1"/>
            </p:cNvSpPr>
            <p:nvPr/>
          </p:nvSpPr>
          <p:spPr bwMode="auto">
            <a:xfrm flipV="1">
              <a:off x="1770" y="2615"/>
              <a:ext cx="49" cy="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3" name="Line 2552"/>
            <p:cNvSpPr>
              <a:spLocks noChangeShapeType="1"/>
            </p:cNvSpPr>
            <p:nvPr/>
          </p:nvSpPr>
          <p:spPr bwMode="auto">
            <a:xfrm>
              <a:off x="2028" y="2933"/>
              <a:ext cx="0" cy="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4" name="Line 2553"/>
            <p:cNvSpPr>
              <a:spLocks noChangeShapeType="1"/>
            </p:cNvSpPr>
            <p:nvPr/>
          </p:nvSpPr>
          <p:spPr bwMode="auto">
            <a:xfrm>
              <a:off x="2028" y="3010"/>
              <a:ext cx="1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5" name="Line 2554"/>
            <p:cNvSpPr>
              <a:spLocks noChangeShapeType="1"/>
            </p:cNvSpPr>
            <p:nvPr/>
          </p:nvSpPr>
          <p:spPr bwMode="auto">
            <a:xfrm>
              <a:off x="2029" y="3027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6" name="Line 2555"/>
            <p:cNvSpPr>
              <a:spLocks noChangeShapeType="1"/>
            </p:cNvSpPr>
            <p:nvPr/>
          </p:nvSpPr>
          <p:spPr bwMode="auto">
            <a:xfrm flipH="1">
              <a:off x="2028" y="302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7" name="Line 2556"/>
            <p:cNvSpPr>
              <a:spLocks noChangeShapeType="1"/>
            </p:cNvSpPr>
            <p:nvPr/>
          </p:nvSpPr>
          <p:spPr bwMode="auto">
            <a:xfrm>
              <a:off x="2028" y="3030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8" name="Line 2557"/>
            <p:cNvSpPr>
              <a:spLocks noChangeShapeType="1"/>
            </p:cNvSpPr>
            <p:nvPr/>
          </p:nvSpPr>
          <p:spPr bwMode="auto">
            <a:xfrm flipH="1">
              <a:off x="2025" y="3032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9" name="Line 2558"/>
            <p:cNvSpPr>
              <a:spLocks noChangeShapeType="1"/>
            </p:cNvSpPr>
            <p:nvPr/>
          </p:nvSpPr>
          <p:spPr bwMode="auto">
            <a:xfrm>
              <a:off x="2026" y="2929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0" name="Line 2559"/>
            <p:cNvSpPr>
              <a:spLocks noChangeShapeType="1"/>
            </p:cNvSpPr>
            <p:nvPr/>
          </p:nvSpPr>
          <p:spPr bwMode="auto">
            <a:xfrm>
              <a:off x="2028" y="2931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1" name="Line 2560"/>
            <p:cNvSpPr>
              <a:spLocks noChangeShapeType="1"/>
            </p:cNvSpPr>
            <p:nvPr/>
          </p:nvSpPr>
          <p:spPr bwMode="auto">
            <a:xfrm flipH="1">
              <a:off x="1480" y="3375"/>
              <a:ext cx="3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2" name="Line 2561"/>
            <p:cNvSpPr>
              <a:spLocks noChangeShapeType="1"/>
            </p:cNvSpPr>
            <p:nvPr/>
          </p:nvSpPr>
          <p:spPr bwMode="auto">
            <a:xfrm flipH="1">
              <a:off x="1477" y="3382"/>
              <a:ext cx="3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3" name="Line 2562"/>
            <p:cNvSpPr>
              <a:spLocks noChangeShapeType="1"/>
            </p:cNvSpPr>
            <p:nvPr/>
          </p:nvSpPr>
          <p:spPr bwMode="auto">
            <a:xfrm flipH="1">
              <a:off x="1996" y="3037"/>
              <a:ext cx="4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4" name="Line 2563"/>
            <p:cNvSpPr>
              <a:spLocks noChangeShapeType="1"/>
            </p:cNvSpPr>
            <p:nvPr/>
          </p:nvSpPr>
          <p:spPr bwMode="auto">
            <a:xfrm flipH="1">
              <a:off x="1993" y="3044"/>
              <a:ext cx="3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5" name="Line 2564"/>
            <p:cNvSpPr>
              <a:spLocks noChangeShapeType="1"/>
            </p:cNvSpPr>
            <p:nvPr/>
          </p:nvSpPr>
          <p:spPr bwMode="auto">
            <a:xfrm flipH="1" flipV="1">
              <a:off x="1481" y="338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6" name="Line 2565"/>
            <p:cNvSpPr>
              <a:spLocks noChangeShapeType="1"/>
            </p:cNvSpPr>
            <p:nvPr/>
          </p:nvSpPr>
          <p:spPr bwMode="auto">
            <a:xfrm flipH="1" flipV="1">
              <a:off x="1480" y="3382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7" name="Line 2566"/>
            <p:cNvSpPr>
              <a:spLocks noChangeShapeType="1"/>
            </p:cNvSpPr>
            <p:nvPr/>
          </p:nvSpPr>
          <p:spPr bwMode="auto">
            <a:xfrm flipH="1" flipV="1">
              <a:off x="1477" y="3379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8" name="Line 2567"/>
            <p:cNvSpPr>
              <a:spLocks noChangeShapeType="1"/>
            </p:cNvSpPr>
            <p:nvPr/>
          </p:nvSpPr>
          <p:spPr bwMode="auto">
            <a:xfrm flipV="1">
              <a:off x="1477" y="3375"/>
              <a:ext cx="6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9" name="Line 2568"/>
            <p:cNvSpPr>
              <a:spLocks noChangeShapeType="1"/>
            </p:cNvSpPr>
            <p:nvPr/>
          </p:nvSpPr>
          <p:spPr bwMode="auto">
            <a:xfrm flipV="1">
              <a:off x="1997" y="3048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0" name="Line 2569"/>
            <p:cNvSpPr>
              <a:spLocks noChangeShapeType="1"/>
            </p:cNvSpPr>
            <p:nvPr/>
          </p:nvSpPr>
          <p:spPr bwMode="auto">
            <a:xfrm flipH="1" flipV="1">
              <a:off x="1996" y="3044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1" name="Line 2570"/>
            <p:cNvSpPr>
              <a:spLocks noChangeShapeType="1"/>
            </p:cNvSpPr>
            <p:nvPr/>
          </p:nvSpPr>
          <p:spPr bwMode="auto">
            <a:xfrm flipH="1" flipV="1">
              <a:off x="1994" y="3041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2" name="Line 2571"/>
            <p:cNvSpPr>
              <a:spLocks noChangeShapeType="1"/>
            </p:cNvSpPr>
            <p:nvPr/>
          </p:nvSpPr>
          <p:spPr bwMode="auto">
            <a:xfrm flipV="1">
              <a:off x="1994" y="3037"/>
              <a:ext cx="6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3" name="Line 2572"/>
            <p:cNvSpPr>
              <a:spLocks noChangeShapeType="1"/>
            </p:cNvSpPr>
            <p:nvPr/>
          </p:nvSpPr>
          <p:spPr bwMode="auto">
            <a:xfrm flipH="1">
              <a:off x="2037" y="2919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4" name="Line 2573"/>
            <p:cNvSpPr>
              <a:spLocks noChangeShapeType="1"/>
            </p:cNvSpPr>
            <p:nvPr/>
          </p:nvSpPr>
          <p:spPr bwMode="auto">
            <a:xfrm flipH="1">
              <a:off x="2025" y="2920"/>
              <a:ext cx="12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5" name="Line 2574"/>
            <p:cNvSpPr>
              <a:spLocks noChangeShapeType="1"/>
            </p:cNvSpPr>
            <p:nvPr/>
          </p:nvSpPr>
          <p:spPr bwMode="auto">
            <a:xfrm>
              <a:off x="2025" y="2927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6" name="Line 2575"/>
            <p:cNvSpPr>
              <a:spLocks noChangeShapeType="1"/>
            </p:cNvSpPr>
            <p:nvPr/>
          </p:nvSpPr>
          <p:spPr bwMode="auto">
            <a:xfrm flipH="1">
              <a:off x="1482" y="3375"/>
              <a:ext cx="1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7" name="Line 2576"/>
            <p:cNvSpPr>
              <a:spLocks noChangeShapeType="1"/>
            </p:cNvSpPr>
            <p:nvPr/>
          </p:nvSpPr>
          <p:spPr bwMode="auto">
            <a:xfrm flipH="1">
              <a:off x="1481" y="3385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8" name="Line 2577"/>
            <p:cNvSpPr>
              <a:spLocks noChangeShapeType="1"/>
            </p:cNvSpPr>
            <p:nvPr/>
          </p:nvSpPr>
          <p:spPr bwMode="auto">
            <a:xfrm flipH="1">
              <a:off x="1477" y="3385"/>
              <a:ext cx="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9" name="Line 2578"/>
            <p:cNvSpPr>
              <a:spLocks noChangeShapeType="1"/>
            </p:cNvSpPr>
            <p:nvPr/>
          </p:nvSpPr>
          <p:spPr bwMode="auto">
            <a:xfrm flipH="1">
              <a:off x="1999" y="3037"/>
              <a:ext cx="1" cy="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0" name="Line 2579"/>
            <p:cNvSpPr>
              <a:spLocks noChangeShapeType="1"/>
            </p:cNvSpPr>
            <p:nvPr/>
          </p:nvSpPr>
          <p:spPr bwMode="auto">
            <a:xfrm flipH="1">
              <a:off x="1997" y="3048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1" name="Line 2580"/>
            <p:cNvSpPr>
              <a:spLocks noChangeShapeType="1"/>
            </p:cNvSpPr>
            <p:nvPr/>
          </p:nvSpPr>
          <p:spPr bwMode="auto">
            <a:xfrm flipH="1">
              <a:off x="1993" y="3048"/>
              <a:ext cx="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2" name="Line 2581"/>
            <p:cNvSpPr>
              <a:spLocks noChangeShapeType="1"/>
            </p:cNvSpPr>
            <p:nvPr/>
          </p:nvSpPr>
          <p:spPr bwMode="auto">
            <a:xfrm flipH="1">
              <a:off x="1439" y="3035"/>
              <a:ext cx="586" cy="3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3" name="Line 2582"/>
            <p:cNvSpPr>
              <a:spLocks noChangeShapeType="1"/>
            </p:cNvSpPr>
            <p:nvPr/>
          </p:nvSpPr>
          <p:spPr bwMode="auto">
            <a:xfrm flipH="1" flipV="1">
              <a:off x="1438" y="34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4" name="Line 2583"/>
            <p:cNvSpPr>
              <a:spLocks noChangeShapeType="1"/>
            </p:cNvSpPr>
            <p:nvPr/>
          </p:nvSpPr>
          <p:spPr bwMode="auto">
            <a:xfrm flipH="1">
              <a:off x="1437" y="3417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5" name="Line 2584"/>
            <p:cNvSpPr>
              <a:spLocks noChangeShapeType="1"/>
            </p:cNvSpPr>
            <p:nvPr/>
          </p:nvSpPr>
          <p:spPr bwMode="auto">
            <a:xfrm flipH="1">
              <a:off x="1444" y="2929"/>
              <a:ext cx="582" cy="3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6" name="Line 2585"/>
            <p:cNvSpPr>
              <a:spLocks noChangeShapeType="1"/>
            </p:cNvSpPr>
            <p:nvPr/>
          </p:nvSpPr>
          <p:spPr bwMode="auto">
            <a:xfrm>
              <a:off x="1297" y="2439"/>
              <a:ext cx="398" cy="2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7" name="Line 2586"/>
            <p:cNvSpPr>
              <a:spLocks noChangeShapeType="1"/>
            </p:cNvSpPr>
            <p:nvPr/>
          </p:nvSpPr>
          <p:spPr bwMode="auto">
            <a:xfrm>
              <a:off x="1695" y="2695"/>
              <a:ext cx="342" cy="2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8" name="Line 2587"/>
            <p:cNvSpPr>
              <a:spLocks noChangeShapeType="1"/>
            </p:cNvSpPr>
            <p:nvPr/>
          </p:nvSpPr>
          <p:spPr bwMode="auto">
            <a:xfrm>
              <a:off x="2037" y="291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9" name="Line 2588"/>
            <p:cNvSpPr>
              <a:spLocks noChangeShapeType="1"/>
            </p:cNvSpPr>
            <p:nvPr/>
          </p:nvSpPr>
          <p:spPr bwMode="auto">
            <a:xfrm>
              <a:off x="2038" y="2917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0" name="Line 2589"/>
            <p:cNvSpPr>
              <a:spLocks noChangeShapeType="1"/>
            </p:cNvSpPr>
            <p:nvPr/>
          </p:nvSpPr>
          <p:spPr bwMode="auto">
            <a:xfrm flipH="1">
              <a:off x="2037" y="292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1" name="Line 2590"/>
            <p:cNvSpPr>
              <a:spLocks noChangeShapeType="1"/>
            </p:cNvSpPr>
            <p:nvPr/>
          </p:nvSpPr>
          <p:spPr bwMode="auto">
            <a:xfrm flipH="1">
              <a:off x="2026" y="2921"/>
              <a:ext cx="11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2" name="Line 2591"/>
            <p:cNvSpPr>
              <a:spLocks noChangeShapeType="1"/>
            </p:cNvSpPr>
            <p:nvPr/>
          </p:nvSpPr>
          <p:spPr bwMode="auto">
            <a:xfrm flipV="1">
              <a:off x="1515" y="2211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3" name="Line 2592"/>
            <p:cNvSpPr>
              <a:spLocks noChangeShapeType="1"/>
            </p:cNvSpPr>
            <p:nvPr/>
          </p:nvSpPr>
          <p:spPr bwMode="auto">
            <a:xfrm flipV="1">
              <a:off x="1528" y="2203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4" name="Line 2593"/>
            <p:cNvSpPr>
              <a:spLocks noChangeShapeType="1"/>
            </p:cNvSpPr>
            <p:nvPr/>
          </p:nvSpPr>
          <p:spPr bwMode="auto">
            <a:xfrm flipV="1">
              <a:off x="1540" y="2197"/>
              <a:ext cx="1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5" name="Line 2594"/>
            <p:cNvSpPr>
              <a:spLocks noChangeShapeType="1"/>
            </p:cNvSpPr>
            <p:nvPr/>
          </p:nvSpPr>
          <p:spPr bwMode="auto">
            <a:xfrm flipV="1">
              <a:off x="1550" y="2191"/>
              <a:ext cx="8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6" name="Line 2595"/>
            <p:cNvSpPr>
              <a:spLocks noChangeShapeType="1"/>
            </p:cNvSpPr>
            <p:nvPr/>
          </p:nvSpPr>
          <p:spPr bwMode="auto">
            <a:xfrm flipV="1">
              <a:off x="1558" y="2181"/>
              <a:ext cx="1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7" name="Line 2596"/>
            <p:cNvSpPr>
              <a:spLocks noChangeShapeType="1"/>
            </p:cNvSpPr>
            <p:nvPr/>
          </p:nvSpPr>
          <p:spPr bwMode="auto">
            <a:xfrm flipV="1">
              <a:off x="1574" y="2175"/>
              <a:ext cx="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8" name="Line 2597"/>
            <p:cNvSpPr>
              <a:spLocks noChangeShapeType="1"/>
            </p:cNvSpPr>
            <p:nvPr/>
          </p:nvSpPr>
          <p:spPr bwMode="auto">
            <a:xfrm flipV="1">
              <a:off x="1583" y="2169"/>
              <a:ext cx="1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9" name="Line 2598"/>
            <p:cNvSpPr>
              <a:spLocks noChangeShapeType="1"/>
            </p:cNvSpPr>
            <p:nvPr/>
          </p:nvSpPr>
          <p:spPr bwMode="auto">
            <a:xfrm flipV="1">
              <a:off x="1593" y="2160"/>
              <a:ext cx="1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0" name="Line 2599"/>
            <p:cNvSpPr>
              <a:spLocks noChangeShapeType="1"/>
            </p:cNvSpPr>
            <p:nvPr/>
          </p:nvSpPr>
          <p:spPr bwMode="auto">
            <a:xfrm flipV="1">
              <a:off x="1604" y="2156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1" name="Line 2600"/>
            <p:cNvSpPr>
              <a:spLocks noChangeShapeType="1"/>
            </p:cNvSpPr>
            <p:nvPr/>
          </p:nvSpPr>
          <p:spPr bwMode="auto">
            <a:xfrm flipV="1">
              <a:off x="1612" y="215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2" name="Line 2601"/>
            <p:cNvSpPr>
              <a:spLocks noChangeShapeType="1"/>
            </p:cNvSpPr>
            <p:nvPr/>
          </p:nvSpPr>
          <p:spPr bwMode="auto">
            <a:xfrm flipV="1">
              <a:off x="1615" y="215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3" name="Line 2602"/>
            <p:cNvSpPr>
              <a:spLocks noChangeShapeType="1"/>
            </p:cNvSpPr>
            <p:nvPr/>
          </p:nvSpPr>
          <p:spPr bwMode="auto">
            <a:xfrm flipV="1">
              <a:off x="1617" y="215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4" name="Line 2603"/>
            <p:cNvSpPr>
              <a:spLocks noChangeShapeType="1"/>
            </p:cNvSpPr>
            <p:nvPr/>
          </p:nvSpPr>
          <p:spPr bwMode="auto">
            <a:xfrm flipV="1">
              <a:off x="1619" y="2151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5" name="Line 2604"/>
            <p:cNvSpPr>
              <a:spLocks noChangeShapeType="1"/>
            </p:cNvSpPr>
            <p:nvPr/>
          </p:nvSpPr>
          <p:spPr bwMode="auto">
            <a:xfrm>
              <a:off x="1624" y="2151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6" name="Line 2605"/>
            <p:cNvSpPr>
              <a:spLocks noChangeShapeType="1"/>
            </p:cNvSpPr>
            <p:nvPr/>
          </p:nvSpPr>
          <p:spPr bwMode="auto">
            <a:xfrm>
              <a:off x="1628" y="215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7" name="Line 2606"/>
            <p:cNvSpPr>
              <a:spLocks noChangeShapeType="1"/>
            </p:cNvSpPr>
            <p:nvPr/>
          </p:nvSpPr>
          <p:spPr bwMode="auto">
            <a:xfrm>
              <a:off x="1630" y="215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8" name="Line 2607"/>
            <p:cNvSpPr>
              <a:spLocks noChangeShapeType="1"/>
            </p:cNvSpPr>
            <p:nvPr/>
          </p:nvSpPr>
          <p:spPr bwMode="auto">
            <a:xfrm>
              <a:off x="1631" y="215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9" name="Line 2608"/>
            <p:cNvSpPr>
              <a:spLocks noChangeShapeType="1"/>
            </p:cNvSpPr>
            <p:nvPr/>
          </p:nvSpPr>
          <p:spPr bwMode="auto">
            <a:xfrm>
              <a:off x="1531" y="2256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0" name="Line 2609"/>
            <p:cNvSpPr>
              <a:spLocks noChangeShapeType="1"/>
            </p:cNvSpPr>
            <p:nvPr/>
          </p:nvSpPr>
          <p:spPr bwMode="auto">
            <a:xfrm flipV="1">
              <a:off x="1646" y="2214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1" name="Line 2610"/>
            <p:cNvSpPr>
              <a:spLocks noChangeShapeType="1"/>
            </p:cNvSpPr>
            <p:nvPr/>
          </p:nvSpPr>
          <p:spPr bwMode="auto">
            <a:xfrm flipV="1">
              <a:off x="1651" y="2211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2" name="Line 2611"/>
            <p:cNvSpPr>
              <a:spLocks noChangeShapeType="1"/>
            </p:cNvSpPr>
            <p:nvPr/>
          </p:nvSpPr>
          <p:spPr bwMode="auto">
            <a:xfrm flipV="1">
              <a:off x="1655" y="2206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3" name="Line 2612"/>
            <p:cNvSpPr>
              <a:spLocks noChangeShapeType="1"/>
            </p:cNvSpPr>
            <p:nvPr/>
          </p:nvSpPr>
          <p:spPr bwMode="auto">
            <a:xfrm flipV="1">
              <a:off x="1662" y="220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4" name="Line 2613"/>
            <p:cNvSpPr>
              <a:spLocks noChangeShapeType="1"/>
            </p:cNvSpPr>
            <p:nvPr/>
          </p:nvSpPr>
          <p:spPr bwMode="auto">
            <a:xfrm flipV="1">
              <a:off x="1665" y="2201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5" name="Line 2614"/>
            <p:cNvSpPr>
              <a:spLocks noChangeShapeType="1"/>
            </p:cNvSpPr>
            <p:nvPr/>
          </p:nvSpPr>
          <p:spPr bwMode="auto">
            <a:xfrm flipV="1">
              <a:off x="1671" y="219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6" name="Line 2615"/>
            <p:cNvSpPr>
              <a:spLocks noChangeShapeType="1"/>
            </p:cNvSpPr>
            <p:nvPr/>
          </p:nvSpPr>
          <p:spPr bwMode="auto">
            <a:xfrm>
              <a:off x="1672" y="2199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7" name="Line 2616"/>
            <p:cNvSpPr>
              <a:spLocks noChangeShapeType="1"/>
            </p:cNvSpPr>
            <p:nvPr/>
          </p:nvSpPr>
          <p:spPr bwMode="auto">
            <a:xfrm flipV="1">
              <a:off x="1674" y="2196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1" name="Group 2818"/>
          <p:cNvGrpSpPr>
            <a:grpSpLocks/>
          </p:cNvGrpSpPr>
          <p:nvPr/>
        </p:nvGrpSpPr>
        <p:grpSpPr bwMode="auto">
          <a:xfrm>
            <a:off x="2266688" y="3394308"/>
            <a:ext cx="581025" cy="504825"/>
            <a:chOff x="1498" y="2154"/>
            <a:chExt cx="366" cy="318"/>
          </a:xfrm>
        </p:grpSpPr>
        <p:sp>
          <p:nvSpPr>
            <p:cNvPr id="1288" name="Line 2618"/>
            <p:cNvSpPr>
              <a:spLocks noChangeShapeType="1"/>
            </p:cNvSpPr>
            <p:nvPr/>
          </p:nvSpPr>
          <p:spPr bwMode="auto">
            <a:xfrm flipH="1" flipV="1">
              <a:off x="1646" y="2217"/>
              <a:ext cx="158" cy="1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9" name="Line 2619"/>
            <p:cNvSpPr>
              <a:spLocks noChangeShapeType="1"/>
            </p:cNvSpPr>
            <p:nvPr/>
          </p:nvSpPr>
          <p:spPr bwMode="auto">
            <a:xfrm flipV="1">
              <a:off x="1676" y="2184"/>
              <a:ext cx="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0" name="Line 2620"/>
            <p:cNvSpPr>
              <a:spLocks noChangeShapeType="1"/>
            </p:cNvSpPr>
            <p:nvPr/>
          </p:nvSpPr>
          <p:spPr bwMode="auto">
            <a:xfrm flipH="1" flipV="1">
              <a:off x="1644" y="221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1" name="Line 2621"/>
            <p:cNvSpPr>
              <a:spLocks noChangeShapeType="1"/>
            </p:cNvSpPr>
            <p:nvPr/>
          </p:nvSpPr>
          <p:spPr bwMode="auto">
            <a:xfrm flipH="1" flipV="1">
              <a:off x="1643" y="221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2" name="Line 2622"/>
            <p:cNvSpPr>
              <a:spLocks noChangeShapeType="1"/>
            </p:cNvSpPr>
            <p:nvPr/>
          </p:nvSpPr>
          <p:spPr bwMode="auto">
            <a:xfrm flipV="1">
              <a:off x="1643" y="2209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3" name="Line 2623"/>
            <p:cNvSpPr>
              <a:spLocks noChangeShapeType="1"/>
            </p:cNvSpPr>
            <p:nvPr/>
          </p:nvSpPr>
          <p:spPr bwMode="auto">
            <a:xfrm flipV="1">
              <a:off x="1643" y="220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4" name="Line 2624"/>
            <p:cNvSpPr>
              <a:spLocks noChangeShapeType="1"/>
            </p:cNvSpPr>
            <p:nvPr/>
          </p:nvSpPr>
          <p:spPr bwMode="auto">
            <a:xfrm flipV="1">
              <a:off x="1644" y="220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5" name="Line 2625"/>
            <p:cNvSpPr>
              <a:spLocks noChangeShapeType="1"/>
            </p:cNvSpPr>
            <p:nvPr/>
          </p:nvSpPr>
          <p:spPr bwMode="auto">
            <a:xfrm flipV="1">
              <a:off x="1646" y="2189"/>
              <a:ext cx="27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6" name="Line 2626"/>
            <p:cNvSpPr>
              <a:spLocks noChangeShapeType="1"/>
            </p:cNvSpPr>
            <p:nvPr/>
          </p:nvSpPr>
          <p:spPr bwMode="auto">
            <a:xfrm flipH="1" flipV="1">
              <a:off x="1633" y="2154"/>
              <a:ext cx="40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7" name="Line 2627"/>
            <p:cNvSpPr>
              <a:spLocks noChangeShapeType="1"/>
            </p:cNvSpPr>
            <p:nvPr/>
          </p:nvSpPr>
          <p:spPr bwMode="auto">
            <a:xfrm flipH="1" flipV="1">
              <a:off x="1502" y="2238"/>
              <a:ext cx="29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8" name="Line 2628"/>
            <p:cNvSpPr>
              <a:spLocks noChangeShapeType="1"/>
            </p:cNvSpPr>
            <p:nvPr/>
          </p:nvSpPr>
          <p:spPr bwMode="auto">
            <a:xfrm flipV="1">
              <a:off x="1502" y="2228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9" name="Line 2629"/>
            <p:cNvSpPr>
              <a:spLocks noChangeShapeType="1"/>
            </p:cNvSpPr>
            <p:nvPr/>
          </p:nvSpPr>
          <p:spPr bwMode="auto">
            <a:xfrm flipV="1">
              <a:off x="1673" y="218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0" name="Line 2630"/>
            <p:cNvSpPr>
              <a:spLocks noChangeShapeType="1"/>
            </p:cNvSpPr>
            <p:nvPr/>
          </p:nvSpPr>
          <p:spPr bwMode="auto">
            <a:xfrm flipV="1">
              <a:off x="1674" y="218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1" name="Line 2631"/>
            <p:cNvSpPr>
              <a:spLocks noChangeShapeType="1"/>
            </p:cNvSpPr>
            <p:nvPr/>
          </p:nvSpPr>
          <p:spPr bwMode="auto">
            <a:xfrm flipV="1">
              <a:off x="1675" y="218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2" name="Line 2632"/>
            <p:cNvSpPr>
              <a:spLocks noChangeShapeType="1"/>
            </p:cNvSpPr>
            <p:nvPr/>
          </p:nvSpPr>
          <p:spPr bwMode="auto">
            <a:xfrm flipV="1">
              <a:off x="1676" y="218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3" name="Line 2633"/>
            <p:cNvSpPr>
              <a:spLocks noChangeShapeType="1"/>
            </p:cNvSpPr>
            <p:nvPr/>
          </p:nvSpPr>
          <p:spPr bwMode="auto">
            <a:xfrm flipH="1" flipV="1">
              <a:off x="1674" y="218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4" name="Line 2634"/>
            <p:cNvSpPr>
              <a:spLocks noChangeShapeType="1"/>
            </p:cNvSpPr>
            <p:nvPr/>
          </p:nvSpPr>
          <p:spPr bwMode="auto">
            <a:xfrm flipH="1" flipV="1">
              <a:off x="1673" y="217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5" name="Line 2635"/>
            <p:cNvSpPr>
              <a:spLocks noChangeShapeType="1"/>
            </p:cNvSpPr>
            <p:nvPr/>
          </p:nvSpPr>
          <p:spPr bwMode="auto">
            <a:xfrm flipV="1">
              <a:off x="1566" y="2251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6" name="Line 2636"/>
            <p:cNvSpPr>
              <a:spLocks noChangeShapeType="1"/>
            </p:cNvSpPr>
            <p:nvPr/>
          </p:nvSpPr>
          <p:spPr bwMode="auto">
            <a:xfrm flipV="1">
              <a:off x="1572" y="2250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7" name="Line 2637"/>
            <p:cNvSpPr>
              <a:spLocks noChangeShapeType="1"/>
            </p:cNvSpPr>
            <p:nvPr/>
          </p:nvSpPr>
          <p:spPr bwMode="auto">
            <a:xfrm>
              <a:off x="1581" y="2250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8" name="Line 2638"/>
            <p:cNvSpPr>
              <a:spLocks noChangeShapeType="1"/>
            </p:cNvSpPr>
            <p:nvPr/>
          </p:nvSpPr>
          <p:spPr bwMode="auto">
            <a:xfrm>
              <a:off x="1586" y="2251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9" name="Line 2639"/>
            <p:cNvSpPr>
              <a:spLocks noChangeShapeType="1"/>
            </p:cNvSpPr>
            <p:nvPr/>
          </p:nvSpPr>
          <p:spPr bwMode="auto">
            <a:xfrm>
              <a:off x="1586" y="225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0" name="Line 2640"/>
            <p:cNvSpPr>
              <a:spLocks noChangeShapeType="1"/>
            </p:cNvSpPr>
            <p:nvPr/>
          </p:nvSpPr>
          <p:spPr bwMode="auto">
            <a:xfrm>
              <a:off x="1588" y="2252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1" name="Line 2641"/>
            <p:cNvSpPr>
              <a:spLocks noChangeShapeType="1"/>
            </p:cNvSpPr>
            <p:nvPr/>
          </p:nvSpPr>
          <p:spPr bwMode="auto">
            <a:xfrm flipV="1">
              <a:off x="1642" y="2266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2" name="Line 2642"/>
            <p:cNvSpPr>
              <a:spLocks noChangeShapeType="1"/>
            </p:cNvSpPr>
            <p:nvPr/>
          </p:nvSpPr>
          <p:spPr bwMode="auto">
            <a:xfrm>
              <a:off x="1647" y="2266"/>
              <a:ext cx="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3" name="Line 2643"/>
            <p:cNvSpPr>
              <a:spLocks noChangeShapeType="1"/>
            </p:cNvSpPr>
            <p:nvPr/>
          </p:nvSpPr>
          <p:spPr bwMode="auto">
            <a:xfrm>
              <a:off x="1655" y="2266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4" name="Line 2644"/>
            <p:cNvSpPr>
              <a:spLocks noChangeShapeType="1"/>
            </p:cNvSpPr>
            <p:nvPr/>
          </p:nvSpPr>
          <p:spPr bwMode="auto">
            <a:xfrm>
              <a:off x="1659" y="226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5" name="Line 2645"/>
            <p:cNvSpPr>
              <a:spLocks noChangeShapeType="1"/>
            </p:cNvSpPr>
            <p:nvPr/>
          </p:nvSpPr>
          <p:spPr bwMode="auto">
            <a:xfrm>
              <a:off x="1660" y="226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6" name="Line 2646"/>
            <p:cNvSpPr>
              <a:spLocks noChangeShapeType="1"/>
            </p:cNvSpPr>
            <p:nvPr/>
          </p:nvSpPr>
          <p:spPr bwMode="auto">
            <a:xfrm>
              <a:off x="1661" y="226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7" name="Line 2647"/>
            <p:cNvSpPr>
              <a:spLocks noChangeShapeType="1"/>
            </p:cNvSpPr>
            <p:nvPr/>
          </p:nvSpPr>
          <p:spPr bwMode="auto">
            <a:xfrm flipH="1" flipV="1">
              <a:off x="1573" y="2260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8" name="Line 2648"/>
            <p:cNvSpPr>
              <a:spLocks noChangeShapeType="1"/>
            </p:cNvSpPr>
            <p:nvPr/>
          </p:nvSpPr>
          <p:spPr bwMode="auto">
            <a:xfrm flipH="1" flipV="1">
              <a:off x="1569" y="225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9" name="Line 2649"/>
            <p:cNvSpPr>
              <a:spLocks noChangeShapeType="1"/>
            </p:cNvSpPr>
            <p:nvPr/>
          </p:nvSpPr>
          <p:spPr bwMode="auto">
            <a:xfrm flipH="1" flipV="1">
              <a:off x="1566" y="2255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0" name="Line 2650"/>
            <p:cNvSpPr>
              <a:spLocks noChangeShapeType="1"/>
            </p:cNvSpPr>
            <p:nvPr/>
          </p:nvSpPr>
          <p:spPr bwMode="auto">
            <a:xfrm flipH="1" flipV="1">
              <a:off x="1563" y="2252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1" name="Line 2651"/>
            <p:cNvSpPr>
              <a:spLocks noChangeShapeType="1"/>
            </p:cNvSpPr>
            <p:nvPr/>
          </p:nvSpPr>
          <p:spPr bwMode="auto">
            <a:xfrm flipH="1" flipV="1">
              <a:off x="1562" y="225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2" name="Line 2652"/>
            <p:cNvSpPr>
              <a:spLocks noChangeShapeType="1"/>
            </p:cNvSpPr>
            <p:nvPr/>
          </p:nvSpPr>
          <p:spPr bwMode="auto">
            <a:xfrm flipV="1">
              <a:off x="1562" y="224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3" name="Line 2653"/>
            <p:cNvSpPr>
              <a:spLocks noChangeShapeType="1"/>
            </p:cNvSpPr>
            <p:nvPr/>
          </p:nvSpPr>
          <p:spPr bwMode="auto">
            <a:xfrm flipV="1">
              <a:off x="1563" y="2244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4" name="Line 2654"/>
            <p:cNvSpPr>
              <a:spLocks noChangeShapeType="1"/>
            </p:cNvSpPr>
            <p:nvPr/>
          </p:nvSpPr>
          <p:spPr bwMode="auto">
            <a:xfrm flipV="1">
              <a:off x="1567" y="224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5" name="Line 2655"/>
            <p:cNvSpPr>
              <a:spLocks noChangeShapeType="1"/>
            </p:cNvSpPr>
            <p:nvPr/>
          </p:nvSpPr>
          <p:spPr bwMode="auto">
            <a:xfrm flipV="1">
              <a:off x="1570" y="2240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6" name="Line 2656"/>
            <p:cNvSpPr>
              <a:spLocks noChangeShapeType="1"/>
            </p:cNvSpPr>
            <p:nvPr/>
          </p:nvSpPr>
          <p:spPr bwMode="auto">
            <a:xfrm flipV="1">
              <a:off x="1575" y="223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7" name="Line 2657"/>
            <p:cNvSpPr>
              <a:spLocks noChangeShapeType="1"/>
            </p:cNvSpPr>
            <p:nvPr/>
          </p:nvSpPr>
          <p:spPr bwMode="auto">
            <a:xfrm>
              <a:off x="1577" y="2239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8" name="Line 2658"/>
            <p:cNvSpPr>
              <a:spLocks noChangeShapeType="1"/>
            </p:cNvSpPr>
            <p:nvPr/>
          </p:nvSpPr>
          <p:spPr bwMode="auto">
            <a:xfrm>
              <a:off x="1580" y="223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9" name="Line 2659"/>
            <p:cNvSpPr>
              <a:spLocks noChangeShapeType="1"/>
            </p:cNvSpPr>
            <p:nvPr/>
          </p:nvSpPr>
          <p:spPr bwMode="auto">
            <a:xfrm>
              <a:off x="1583" y="2240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0" name="Line 2660"/>
            <p:cNvSpPr>
              <a:spLocks noChangeShapeType="1"/>
            </p:cNvSpPr>
            <p:nvPr/>
          </p:nvSpPr>
          <p:spPr bwMode="auto">
            <a:xfrm>
              <a:off x="1587" y="2241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1" name="Line 2661"/>
            <p:cNvSpPr>
              <a:spLocks noChangeShapeType="1"/>
            </p:cNvSpPr>
            <p:nvPr/>
          </p:nvSpPr>
          <p:spPr bwMode="auto">
            <a:xfrm>
              <a:off x="1591" y="2244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2" name="Line 2662"/>
            <p:cNvSpPr>
              <a:spLocks noChangeShapeType="1"/>
            </p:cNvSpPr>
            <p:nvPr/>
          </p:nvSpPr>
          <p:spPr bwMode="auto">
            <a:xfrm>
              <a:off x="1594" y="224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3" name="Line 2663"/>
            <p:cNvSpPr>
              <a:spLocks noChangeShapeType="1"/>
            </p:cNvSpPr>
            <p:nvPr/>
          </p:nvSpPr>
          <p:spPr bwMode="auto">
            <a:xfrm flipH="1">
              <a:off x="1594" y="225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4" name="Line 2664"/>
            <p:cNvSpPr>
              <a:spLocks noChangeShapeType="1"/>
            </p:cNvSpPr>
            <p:nvPr/>
          </p:nvSpPr>
          <p:spPr bwMode="auto">
            <a:xfrm flipH="1">
              <a:off x="1592" y="2252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5" name="Line 2665"/>
            <p:cNvSpPr>
              <a:spLocks noChangeShapeType="1"/>
            </p:cNvSpPr>
            <p:nvPr/>
          </p:nvSpPr>
          <p:spPr bwMode="auto">
            <a:xfrm flipH="1">
              <a:off x="1589" y="2255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6" name="Line 2666"/>
            <p:cNvSpPr>
              <a:spLocks noChangeShapeType="1"/>
            </p:cNvSpPr>
            <p:nvPr/>
          </p:nvSpPr>
          <p:spPr bwMode="auto">
            <a:xfrm flipH="1">
              <a:off x="1585" y="225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7" name="Line 2667"/>
            <p:cNvSpPr>
              <a:spLocks noChangeShapeType="1"/>
            </p:cNvSpPr>
            <p:nvPr/>
          </p:nvSpPr>
          <p:spPr bwMode="auto">
            <a:xfrm flipH="1">
              <a:off x="1578" y="2260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8" name="Line 2668"/>
            <p:cNvSpPr>
              <a:spLocks noChangeShapeType="1"/>
            </p:cNvSpPr>
            <p:nvPr/>
          </p:nvSpPr>
          <p:spPr bwMode="auto">
            <a:xfrm>
              <a:off x="1653" y="2255"/>
              <a:ext cx="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9" name="Line 2669"/>
            <p:cNvSpPr>
              <a:spLocks noChangeShapeType="1"/>
            </p:cNvSpPr>
            <p:nvPr/>
          </p:nvSpPr>
          <p:spPr bwMode="auto">
            <a:xfrm>
              <a:off x="1661" y="225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0" name="Line 2670"/>
            <p:cNvSpPr>
              <a:spLocks noChangeShapeType="1"/>
            </p:cNvSpPr>
            <p:nvPr/>
          </p:nvSpPr>
          <p:spPr bwMode="auto">
            <a:xfrm>
              <a:off x="1664" y="2260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1" name="Line 2671"/>
            <p:cNvSpPr>
              <a:spLocks noChangeShapeType="1"/>
            </p:cNvSpPr>
            <p:nvPr/>
          </p:nvSpPr>
          <p:spPr bwMode="auto">
            <a:xfrm>
              <a:off x="1665" y="2263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2" name="Line 2672"/>
            <p:cNvSpPr>
              <a:spLocks noChangeShapeType="1"/>
            </p:cNvSpPr>
            <p:nvPr/>
          </p:nvSpPr>
          <p:spPr bwMode="auto">
            <a:xfrm flipH="1">
              <a:off x="1663" y="226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3" name="Line 2673"/>
            <p:cNvSpPr>
              <a:spLocks noChangeShapeType="1"/>
            </p:cNvSpPr>
            <p:nvPr/>
          </p:nvSpPr>
          <p:spPr bwMode="auto">
            <a:xfrm flipH="1">
              <a:off x="1660" y="2269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4" name="Line 2674"/>
            <p:cNvSpPr>
              <a:spLocks noChangeShapeType="1"/>
            </p:cNvSpPr>
            <p:nvPr/>
          </p:nvSpPr>
          <p:spPr bwMode="auto">
            <a:xfrm flipH="1">
              <a:off x="1656" y="2271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5" name="Line 2675"/>
            <p:cNvSpPr>
              <a:spLocks noChangeShapeType="1"/>
            </p:cNvSpPr>
            <p:nvPr/>
          </p:nvSpPr>
          <p:spPr bwMode="auto">
            <a:xfrm flipH="1">
              <a:off x="1654" y="227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6" name="Line 2676"/>
            <p:cNvSpPr>
              <a:spLocks noChangeShapeType="1"/>
            </p:cNvSpPr>
            <p:nvPr/>
          </p:nvSpPr>
          <p:spPr bwMode="auto">
            <a:xfrm flipH="1">
              <a:off x="1651" y="2274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7" name="Line 2677"/>
            <p:cNvSpPr>
              <a:spLocks noChangeShapeType="1"/>
            </p:cNvSpPr>
            <p:nvPr/>
          </p:nvSpPr>
          <p:spPr bwMode="auto">
            <a:xfrm flipH="1" flipV="1">
              <a:off x="1648" y="227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8" name="Line 2678"/>
            <p:cNvSpPr>
              <a:spLocks noChangeShapeType="1"/>
            </p:cNvSpPr>
            <p:nvPr/>
          </p:nvSpPr>
          <p:spPr bwMode="auto">
            <a:xfrm flipH="1" flipV="1">
              <a:off x="1645" y="227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9" name="Line 2679"/>
            <p:cNvSpPr>
              <a:spLocks noChangeShapeType="1"/>
            </p:cNvSpPr>
            <p:nvPr/>
          </p:nvSpPr>
          <p:spPr bwMode="auto">
            <a:xfrm flipH="1" flipV="1">
              <a:off x="1642" y="2269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0" name="Line 2680"/>
            <p:cNvSpPr>
              <a:spLocks noChangeShapeType="1"/>
            </p:cNvSpPr>
            <p:nvPr/>
          </p:nvSpPr>
          <p:spPr bwMode="auto">
            <a:xfrm flipH="1" flipV="1">
              <a:off x="1639" y="226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1" name="Line 2681"/>
            <p:cNvSpPr>
              <a:spLocks noChangeShapeType="1"/>
            </p:cNvSpPr>
            <p:nvPr/>
          </p:nvSpPr>
          <p:spPr bwMode="auto">
            <a:xfrm flipV="1">
              <a:off x="1639" y="2263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2" name="Line 2682"/>
            <p:cNvSpPr>
              <a:spLocks noChangeShapeType="1"/>
            </p:cNvSpPr>
            <p:nvPr/>
          </p:nvSpPr>
          <p:spPr bwMode="auto">
            <a:xfrm flipV="1">
              <a:off x="1639" y="2260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3" name="Line 2683"/>
            <p:cNvSpPr>
              <a:spLocks noChangeShapeType="1"/>
            </p:cNvSpPr>
            <p:nvPr/>
          </p:nvSpPr>
          <p:spPr bwMode="auto">
            <a:xfrm flipV="1">
              <a:off x="1641" y="225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4" name="Line 2684"/>
            <p:cNvSpPr>
              <a:spLocks noChangeShapeType="1"/>
            </p:cNvSpPr>
            <p:nvPr/>
          </p:nvSpPr>
          <p:spPr bwMode="auto">
            <a:xfrm flipV="1">
              <a:off x="1644" y="2255"/>
              <a:ext cx="9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5" name="Line 2685"/>
            <p:cNvSpPr>
              <a:spLocks noChangeShapeType="1"/>
            </p:cNvSpPr>
            <p:nvPr/>
          </p:nvSpPr>
          <p:spPr bwMode="auto">
            <a:xfrm>
              <a:off x="1624" y="218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6" name="Line 2686"/>
            <p:cNvSpPr>
              <a:spLocks noChangeShapeType="1"/>
            </p:cNvSpPr>
            <p:nvPr/>
          </p:nvSpPr>
          <p:spPr bwMode="auto">
            <a:xfrm>
              <a:off x="1629" y="2186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7" name="Line 2687"/>
            <p:cNvSpPr>
              <a:spLocks noChangeShapeType="1"/>
            </p:cNvSpPr>
            <p:nvPr/>
          </p:nvSpPr>
          <p:spPr bwMode="auto">
            <a:xfrm>
              <a:off x="1631" y="218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8" name="Line 2688"/>
            <p:cNvSpPr>
              <a:spLocks noChangeShapeType="1"/>
            </p:cNvSpPr>
            <p:nvPr/>
          </p:nvSpPr>
          <p:spPr bwMode="auto">
            <a:xfrm flipH="1">
              <a:off x="1630" y="219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9" name="Line 2689"/>
            <p:cNvSpPr>
              <a:spLocks noChangeShapeType="1"/>
            </p:cNvSpPr>
            <p:nvPr/>
          </p:nvSpPr>
          <p:spPr bwMode="auto">
            <a:xfrm flipH="1">
              <a:off x="1628" y="2191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0" name="Line 2690"/>
            <p:cNvSpPr>
              <a:spLocks noChangeShapeType="1"/>
            </p:cNvSpPr>
            <p:nvPr/>
          </p:nvSpPr>
          <p:spPr bwMode="auto">
            <a:xfrm flipH="1">
              <a:off x="1624" y="2195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1" name="Line 2691"/>
            <p:cNvSpPr>
              <a:spLocks noChangeShapeType="1"/>
            </p:cNvSpPr>
            <p:nvPr/>
          </p:nvSpPr>
          <p:spPr bwMode="auto">
            <a:xfrm flipH="1" flipV="1">
              <a:off x="1619" y="219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2" name="Line 2692"/>
            <p:cNvSpPr>
              <a:spLocks noChangeShapeType="1"/>
            </p:cNvSpPr>
            <p:nvPr/>
          </p:nvSpPr>
          <p:spPr bwMode="auto">
            <a:xfrm flipH="1" flipV="1">
              <a:off x="1616" y="2191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3" name="Line 2693"/>
            <p:cNvSpPr>
              <a:spLocks noChangeShapeType="1"/>
            </p:cNvSpPr>
            <p:nvPr/>
          </p:nvSpPr>
          <p:spPr bwMode="auto">
            <a:xfrm flipV="1">
              <a:off x="1616" y="218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4" name="Line 2694"/>
            <p:cNvSpPr>
              <a:spLocks noChangeShapeType="1"/>
            </p:cNvSpPr>
            <p:nvPr/>
          </p:nvSpPr>
          <p:spPr bwMode="auto">
            <a:xfrm flipV="1">
              <a:off x="1616" y="2186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5" name="Line 2695"/>
            <p:cNvSpPr>
              <a:spLocks noChangeShapeType="1"/>
            </p:cNvSpPr>
            <p:nvPr/>
          </p:nvSpPr>
          <p:spPr bwMode="auto">
            <a:xfrm flipV="1">
              <a:off x="1618" y="2185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6" name="Line 2696"/>
            <p:cNvSpPr>
              <a:spLocks noChangeShapeType="1"/>
            </p:cNvSpPr>
            <p:nvPr/>
          </p:nvSpPr>
          <p:spPr bwMode="auto">
            <a:xfrm flipV="1">
              <a:off x="1614" y="2285"/>
              <a:ext cx="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7" name="Line 2697"/>
            <p:cNvSpPr>
              <a:spLocks noChangeShapeType="1"/>
            </p:cNvSpPr>
            <p:nvPr/>
          </p:nvSpPr>
          <p:spPr bwMode="auto">
            <a:xfrm>
              <a:off x="1621" y="2285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8" name="Line 2698"/>
            <p:cNvSpPr>
              <a:spLocks noChangeShapeType="1"/>
            </p:cNvSpPr>
            <p:nvPr/>
          </p:nvSpPr>
          <p:spPr bwMode="auto">
            <a:xfrm flipH="1" flipV="1">
              <a:off x="1562" y="2231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9" name="Line 2699"/>
            <p:cNvSpPr>
              <a:spLocks noChangeShapeType="1"/>
            </p:cNvSpPr>
            <p:nvPr/>
          </p:nvSpPr>
          <p:spPr bwMode="auto">
            <a:xfrm flipH="1" flipV="1">
              <a:off x="1560" y="2228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0" name="Line 2700"/>
            <p:cNvSpPr>
              <a:spLocks noChangeShapeType="1"/>
            </p:cNvSpPr>
            <p:nvPr/>
          </p:nvSpPr>
          <p:spPr bwMode="auto">
            <a:xfrm flipV="1">
              <a:off x="1560" y="2224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1" name="Line 2701"/>
            <p:cNvSpPr>
              <a:spLocks noChangeShapeType="1"/>
            </p:cNvSpPr>
            <p:nvPr/>
          </p:nvSpPr>
          <p:spPr bwMode="auto">
            <a:xfrm flipV="1">
              <a:off x="1560" y="222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2" name="Line 2702"/>
            <p:cNvSpPr>
              <a:spLocks noChangeShapeType="1"/>
            </p:cNvSpPr>
            <p:nvPr/>
          </p:nvSpPr>
          <p:spPr bwMode="auto">
            <a:xfrm flipV="1">
              <a:off x="1563" y="2221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3" name="Line 2703"/>
            <p:cNvSpPr>
              <a:spLocks noChangeShapeType="1"/>
            </p:cNvSpPr>
            <p:nvPr/>
          </p:nvSpPr>
          <p:spPr bwMode="auto">
            <a:xfrm>
              <a:off x="1568" y="2221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4" name="Line 2704"/>
            <p:cNvSpPr>
              <a:spLocks noChangeShapeType="1"/>
            </p:cNvSpPr>
            <p:nvPr/>
          </p:nvSpPr>
          <p:spPr bwMode="auto">
            <a:xfrm>
              <a:off x="1572" y="222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5" name="Line 2705"/>
            <p:cNvSpPr>
              <a:spLocks noChangeShapeType="1"/>
            </p:cNvSpPr>
            <p:nvPr/>
          </p:nvSpPr>
          <p:spPr bwMode="auto">
            <a:xfrm>
              <a:off x="1575" y="2224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6" name="Line 2706"/>
            <p:cNvSpPr>
              <a:spLocks noChangeShapeType="1"/>
            </p:cNvSpPr>
            <p:nvPr/>
          </p:nvSpPr>
          <p:spPr bwMode="auto">
            <a:xfrm flipH="1">
              <a:off x="1572" y="2228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7" name="Line 2707"/>
            <p:cNvSpPr>
              <a:spLocks noChangeShapeType="1"/>
            </p:cNvSpPr>
            <p:nvPr/>
          </p:nvSpPr>
          <p:spPr bwMode="auto">
            <a:xfrm flipH="1">
              <a:off x="1568" y="2231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8" name="Line 2708"/>
            <p:cNvSpPr>
              <a:spLocks noChangeShapeType="1"/>
            </p:cNvSpPr>
            <p:nvPr/>
          </p:nvSpPr>
          <p:spPr bwMode="auto">
            <a:xfrm>
              <a:off x="1621" y="2275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9" name="Line 2709"/>
            <p:cNvSpPr>
              <a:spLocks noChangeShapeType="1"/>
            </p:cNvSpPr>
            <p:nvPr/>
          </p:nvSpPr>
          <p:spPr bwMode="auto">
            <a:xfrm>
              <a:off x="1629" y="227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0" name="Line 2710"/>
            <p:cNvSpPr>
              <a:spLocks noChangeShapeType="1"/>
            </p:cNvSpPr>
            <p:nvPr/>
          </p:nvSpPr>
          <p:spPr bwMode="auto">
            <a:xfrm>
              <a:off x="1631" y="227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1" name="Line 2711"/>
            <p:cNvSpPr>
              <a:spLocks noChangeShapeType="1"/>
            </p:cNvSpPr>
            <p:nvPr/>
          </p:nvSpPr>
          <p:spPr bwMode="auto">
            <a:xfrm>
              <a:off x="1633" y="228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2" name="Line 2712"/>
            <p:cNvSpPr>
              <a:spLocks noChangeShapeType="1"/>
            </p:cNvSpPr>
            <p:nvPr/>
          </p:nvSpPr>
          <p:spPr bwMode="auto">
            <a:xfrm flipH="1">
              <a:off x="1632" y="228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3" name="Line 2713"/>
            <p:cNvSpPr>
              <a:spLocks noChangeShapeType="1"/>
            </p:cNvSpPr>
            <p:nvPr/>
          </p:nvSpPr>
          <p:spPr bwMode="auto">
            <a:xfrm flipH="1">
              <a:off x="1629" y="2284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4" name="Line 2714"/>
            <p:cNvSpPr>
              <a:spLocks noChangeShapeType="1"/>
            </p:cNvSpPr>
            <p:nvPr/>
          </p:nvSpPr>
          <p:spPr bwMode="auto">
            <a:xfrm flipH="1">
              <a:off x="1625" y="2288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5" name="Line 2715"/>
            <p:cNvSpPr>
              <a:spLocks noChangeShapeType="1"/>
            </p:cNvSpPr>
            <p:nvPr/>
          </p:nvSpPr>
          <p:spPr bwMode="auto">
            <a:xfrm flipH="1">
              <a:off x="1619" y="2290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6" name="Line 2716"/>
            <p:cNvSpPr>
              <a:spLocks noChangeShapeType="1"/>
            </p:cNvSpPr>
            <p:nvPr/>
          </p:nvSpPr>
          <p:spPr bwMode="auto">
            <a:xfrm flipH="1" flipV="1">
              <a:off x="1616" y="228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7" name="Line 2717"/>
            <p:cNvSpPr>
              <a:spLocks noChangeShapeType="1"/>
            </p:cNvSpPr>
            <p:nvPr/>
          </p:nvSpPr>
          <p:spPr bwMode="auto">
            <a:xfrm flipH="1" flipV="1">
              <a:off x="1612" y="2284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8" name="Line 2718"/>
            <p:cNvSpPr>
              <a:spLocks noChangeShapeType="1"/>
            </p:cNvSpPr>
            <p:nvPr/>
          </p:nvSpPr>
          <p:spPr bwMode="auto">
            <a:xfrm flipH="1" flipV="1">
              <a:off x="1611" y="228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9" name="Line 2719"/>
            <p:cNvSpPr>
              <a:spLocks noChangeShapeType="1"/>
            </p:cNvSpPr>
            <p:nvPr/>
          </p:nvSpPr>
          <p:spPr bwMode="auto">
            <a:xfrm flipV="1">
              <a:off x="1611" y="228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0" name="Line 2720"/>
            <p:cNvSpPr>
              <a:spLocks noChangeShapeType="1"/>
            </p:cNvSpPr>
            <p:nvPr/>
          </p:nvSpPr>
          <p:spPr bwMode="auto">
            <a:xfrm flipV="1">
              <a:off x="1612" y="2277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1" name="Line 2721"/>
            <p:cNvSpPr>
              <a:spLocks noChangeShapeType="1"/>
            </p:cNvSpPr>
            <p:nvPr/>
          </p:nvSpPr>
          <p:spPr bwMode="auto">
            <a:xfrm flipV="1">
              <a:off x="1615" y="2275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2" name="Line 2722"/>
            <p:cNvSpPr>
              <a:spLocks noChangeShapeType="1"/>
            </p:cNvSpPr>
            <p:nvPr/>
          </p:nvSpPr>
          <p:spPr bwMode="auto">
            <a:xfrm flipV="1">
              <a:off x="1620" y="236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3" name="Line 2723"/>
            <p:cNvSpPr>
              <a:spLocks noChangeShapeType="1"/>
            </p:cNvSpPr>
            <p:nvPr/>
          </p:nvSpPr>
          <p:spPr bwMode="auto">
            <a:xfrm flipV="1">
              <a:off x="1601" y="232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4" name="Line 2724"/>
            <p:cNvSpPr>
              <a:spLocks noChangeShapeType="1"/>
            </p:cNvSpPr>
            <p:nvPr/>
          </p:nvSpPr>
          <p:spPr bwMode="auto">
            <a:xfrm flipV="1">
              <a:off x="1598" y="233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5" name="Line 2725"/>
            <p:cNvSpPr>
              <a:spLocks noChangeShapeType="1"/>
            </p:cNvSpPr>
            <p:nvPr/>
          </p:nvSpPr>
          <p:spPr bwMode="auto">
            <a:xfrm flipV="1">
              <a:off x="1599" y="2330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6" name="Line 2726"/>
            <p:cNvSpPr>
              <a:spLocks noChangeShapeType="1"/>
            </p:cNvSpPr>
            <p:nvPr/>
          </p:nvSpPr>
          <p:spPr bwMode="auto">
            <a:xfrm flipV="1">
              <a:off x="1601" y="232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7" name="Line 2727"/>
            <p:cNvSpPr>
              <a:spLocks noChangeShapeType="1"/>
            </p:cNvSpPr>
            <p:nvPr/>
          </p:nvSpPr>
          <p:spPr bwMode="auto">
            <a:xfrm>
              <a:off x="1624" y="2343"/>
              <a:ext cx="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8" name="Line 2728"/>
            <p:cNvSpPr>
              <a:spLocks noChangeShapeType="1"/>
            </p:cNvSpPr>
            <p:nvPr/>
          </p:nvSpPr>
          <p:spPr bwMode="auto">
            <a:xfrm>
              <a:off x="1626" y="2349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9" name="Line 2729"/>
            <p:cNvSpPr>
              <a:spLocks noChangeShapeType="1"/>
            </p:cNvSpPr>
            <p:nvPr/>
          </p:nvSpPr>
          <p:spPr bwMode="auto">
            <a:xfrm flipH="1">
              <a:off x="1622" y="236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0" name="Line 2730"/>
            <p:cNvSpPr>
              <a:spLocks noChangeShapeType="1"/>
            </p:cNvSpPr>
            <p:nvPr/>
          </p:nvSpPr>
          <p:spPr bwMode="auto">
            <a:xfrm>
              <a:off x="1618" y="2340"/>
              <a:ext cx="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1" name="Line 2731"/>
            <p:cNvSpPr>
              <a:spLocks noChangeShapeType="1"/>
            </p:cNvSpPr>
            <p:nvPr/>
          </p:nvSpPr>
          <p:spPr bwMode="auto">
            <a:xfrm>
              <a:off x="1621" y="2350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2" name="Line 2732"/>
            <p:cNvSpPr>
              <a:spLocks noChangeShapeType="1"/>
            </p:cNvSpPr>
            <p:nvPr/>
          </p:nvSpPr>
          <p:spPr bwMode="auto">
            <a:xfrm>
              <a:off x="1622" y="2355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3" name="Line 2733"/>
            <p:cNvSpPr>
              <a:spLocks noChangeShapeType="1"/>
            </p:cNvSpPr>
            <p:nvPr/>
          </p:nvSpPr>
          <p:spPr bwMode="auto">
            <a:xfrm flipH="1">
              <a:off x="1620" y="2360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4" name="Line 2734"/>
            <p:cNvSpPr>
              <a:spLocks noChangeShapeType="1"/>
            </p:cNvSpPr>
            <p:nvPr/>
          </p:nvSpPr>
          <p:spPr bwMode="auto">
            <a:xfrm flipH="1">
              <a:off x="1620" y="236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5" name="Line 2735"/>
            <p:cNvSpPr>
              <a:spLocks noChangeShapeType="1"/>
            </p:cNvSpPr>
            <p:nvPr/>
          </p:nvSpPr>
          <p:spPr bwMode="auto">
            <a:xfrm flipH="1">
              <a:off x="1619" y="236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6" name="Line 2736"/>
            <p:cNvSpPr>
              <a:spLocks noChangeShapeType="1"/>
            </p:cNvSpPr>
            <p:nvPr/>
          </p:nvSpPr>
          <p:spPr bwMode="auto">
            <a:xfrm flipH="1">
              <a:off x="1614" y="2365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7" name="Line 2737"/>
            <p:cNvSpPr>
              <a:spLocks noChangeShapeType="1"/>
            </p:cNvSpPr>
            <p:nvPr/>
          </p:nvSpPr>
          <p:spPr bwMode="auto">
            <a:xfrm flipH="1">
              <a:off x="1759" y="2407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8" name="Line 2738"/>
            <p:cNvSpPr>
              <a:spLocks noChangeShapeType="1"/>
            </p:cNvSpPr>
            <p:nvPr/>
          </p:nvSpPr>
          <p:spPr bwMode="auto">
            <a:xfrm flipH="1">
              <a:off x="1758" y="241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9" name="Line 2739"/>
            <p:cNvSpPr>
              <a:spLocks noChangeShapeType="1"/>
            </p:cNvSpPr>
            <p:nvPr/>
          </p:nvSpPr>
          <p:spPr bwMode="auto">
            <a:xfrm flipV="1">
              <a:off x="1862" y="247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0" name="Line 2740"/>
            <p:cNvSpPr>
              <a:spLocks noChangeShapeType="1"/>
            </p:cNvSpPr>
            <p:nvPr/>
          </p:nvSpPr>
          <p:spPr bwMode="auto">
            <a:xfrm>
              <a:off x="1858" y="247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1" name="Line 2741"/>
            <p:cNvSpPr>
              <a:spLocks noChangeShapeType="1"/>
            </p:cNvSpPr>
            <p:nvPr/>
          </p:nvSpPr>
          <p:spPr bwMode="auto">
            <a:xfrm flipH="1">
              <a:off x="1861" y="247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2" name="Line 2742"/>
            <p:cNvSpPr>
              <a:spLocks noChangeShapeType="1"/>
            </p:cNvSpPr>
            <p:nvPr/>
          </p:nvSpPr>
          <p:spPr bwMode="auto">
            <a:xfrm flipV="1">
              <a:off x="1568" y="2363"/>
              <a:ext cx="20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3" name="Line 2743"/>
            <p:cNvSpPr>
              <a:spLocks noChangeShapeType="1"/>
            </p:cNvSpPr>
            <p:nvPr/>
          </p:nvSpPr>
          <p:spPr bwMode="auto">
            <a:xfrm flipV="1">
              <a:off x="1568" y="2364"/>
              <a:ext cx="2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4" name="Line 2744"/>
            <p:cNvSpPr>
              <a:spLocks noChangeShapeType="1"/>
            </p:cNvSpPr>
            <p:nvPr/>
          </p:nvSpPr>
          <p:spPr bwMode="auto">
            <a:xfrm flipV="1">
              <a:off x="1566" y="2360"/>
              <a:ext cx="20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5" name="Line 2745"/>
            <p:cNvSpPr>
              <a:spLocks noChangeShapeType="1"/>
            </p:cNvSpPr>
            <p:nvPr/>
          </p:nvSpPr>
          <p:spPr bwMode="auto">
            <a:xfrm flipV="1">
              <a:off x="1566" y="237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6" name="Line 2746"/>
            <p:cNvSpPr>
              <a:spLocks noChangeShapeType="1"/>
            </p:cNvSpPr>
            <p:nvPr/>
          </p:nvSpPr>
          <p:spPr bwMode="auto">
            <a:xfrm>
              <a:off x="1566" y="237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7" name="Line 2747"/>
            <p:cNvSpPr>
              <a:spLocks noChangeShapeType="1"/>
            </p:cNvSpPr>
            <p:nvPr/>
          </p:nvSpPr>
          <p:spPr bwMode="auto">
            <a:xfrm>
              <a:off x="1568" y="237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8" name="Line 2748"/>
            <p:cNvSpPr>
              <a:spLocks noChangeShapeType="1"/>
            </p:cNvSpPr>
            <p:nvPr/>
          </p:nvSpPr>
          <p:spPr bwMode="auto">
            <a:xfrm flipH="1" flipV="1">
              <a:off x="1566" y="237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9" name="Line 2749"/>
            <p:cNvSpPr>
              <a:spLocks noChangeShapeType="1"/>
            </p:cNvSpPr>
            <p:nvPr/>
          </p:nvSpPr>
          <p:spPr bwMode="auto">
            <a:xfrm flipV="1">
              <a:off x="1646" y="2266"/>
              <a:ext cx="1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0" name="Line 2750"/>
            <p:cNvSpPr>
              <a:spLocks noChangeShapeType="1"/>
            </p:cNvSpPr>
            <p:nvPr/>
          </p:nvSpPr>
          <p:spPr bwMode="auto">
            <a:xfrm>
              <a:off x="1643" y="226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1" name="Line 2751"/>
            <p:cNvSpPr>
              <a:spLocks noChangeShapeType="1"/>
            </p:cNvSpPr>
            <p:nvPr/>
          </p:nvSpPr>
          <p:spPr bwMode="auto">
            <a:xfrm flipH="1">
              <a:off x="1589" y="225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2" name="Line 2752"/>
            <p:cNvSpPr>
              <a:spLocks noChangeShapeType="1"/>
            </p:cNvSpPr>
            <p:nvPr/>
          </p:nvSpPr>
          <p:spPr bwMode="auto">
            <a:xfrm>
              <a:off x="1584" y="2255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3" name="Line 2753"/>
            <p:cNvSpPr>
              <a:spLocks noChangeShapeType="1"/>
            </p:cNvSpPr>
            <p:nvPr/>
          </p:nvSpPr>
          <p:spPr bwMode="auto">
            <a:xfrm flipV="1">
              <a:off x="1582" y="225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4" name="Line 2754"/>
            <p:cNvSpPr>
              <a:spLocks noChangeShapeType="1"/>
            </p:cNvSpPr>
            <p:nvPr/>
          </p:nvSpPr>
          <p:spPr bwMode="auto">
            <a:xfrm flipH="1" flipV="1">
              <a:off x="1583" y="225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5" name="Line 2755"/>
            <p:cNvSpPr>
              <a:spLocks noChangeShapeType="1"/>
            </p:cNvSpPr>
            <p:nvPr/>
          </p:nvSpPr>
          <p:spPr bwMode="auto">
            <a:xfrm flipH="1" flipV="1">
              <a:off x="1582" y="225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6" name="Line 2756"/>
            <p:cNvSpPr>
              <a:spLocks noChangeShapeType="1"/>
            </p:cNvSpPr>
            <p:nvPr/>
          </p:nvSpPr>
          <p:spPr bwMode="auto">
            <a:xfrm flipV="1">
              <a:off x="1498" y="223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7" name="Line 2757"/>
            <p:cNvSpPr>
              <a:spLocks noChangeShapeType="1"/>
            </p:cNvSpPr>
            <p:nvPr/>
          </p:nvSpPr>
          <p:spPr bwMode="auto">
            <a:xfrm flipV="1">
              <a:off x="1498" y="222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8" name="Line 2758"/>
            <p:cNvSpPr>
              <a:spLocks noChangeShapeType="1"/>
            </p:cNvSpPr>
            <p:nvPr/>
          </p:nvSpPr>
          <p:spPr bwMode="auto">
            <a:xfrm flipV="1">
              <a:off x="1499" y="222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9" name="Line 2759"/>
            <p:cNvSpPr>
              <a:spLocks noChangeShapeType="1"/>
            </p:cNvSpPr>
            <p:nvPr/>
          </p:nvSpPr>
          <p:spPr bwMode="auto">
            <a:xfrm flipV="1">
              <a:off x="1500" y="222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0" name="Line 2760"/>
            <p:cNvSpPr>
              <a:spLocks noChangeShapeType="1"/>
            </p:cNvSpPr>
            <p:nvPr/>
          </p:nvSpPr>
          <p:spPr bwMode="auto">
            <a:xfrm flipV="1">
              <a:off x="1530" y="2341"/>
              <a:ext cx="14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1" name="Line 2761"/>
            <p:cNvSpPr>
              <a:spLocks noChangeShapeType="1"/>
            </p:cNvSpPr>
            <p:nvPr/>
          </p:nvSpPr>
          <p:spPr bwMode="auto">
            <a:xfrm flipH="1" flipV="1">
              <a:off x="1507" y="2339"/>
              <a:ext cx="1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2" name="Line 2762"/>
            <p:cNvSpPr>
              <a:spLocks noChangeShapeType="1"/>
            </p:cNvSpPr>
            <p:nvPr/>
          </p:nvSpPr>
          <p:spPr bwMode="auto">
            <a:xfrm flipV="1">
              <a:off x="1498" y="2233"/>
              <a:ext cx="0" cy="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3" name="Line 2763"/>
            <p:cNvSpPr>
              <a:spLocks noChangeShapeType="1"/>
            </p:cNvSpPr>
            <p:nvPr/>
          </p:nvSpPr>
          <p:spPr bwMode="auto">
            <a:xfrm flipV="1">
              <a:off x="1500" y="2219"/>
              <a:ext cx="1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4" name="Line 2764"/>
            <p:cNvSpPr>
              <a:spLocks noChangeShapeType="1"/>
            </p:cNvSpPr>
            <p:nvPr/>
          </p:nvSpPr>
          <p:spPr bwMode="auto">
            <a:xfrm>
              <a:off x="1512" y="2219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5" name="Line 2765"/>
            <p:cNvSpPr>
              <a:spLocks noChangeShapeType="1"/>
            </p:cNvSpPr>
            <p:nvPr/>
          </p:nvSpPr>
          <p:spPr bwMode="auto">
            <a:xfrm flipH="1">
              <a:off x="1526" y="2350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6" name="Line 2766"/>
            <p:cNvSpPr>
              <a:spLocks noChangeShapeType="1"/>
            </p:cNvSpPr>
            <p:nvPr/>
          </p:nvSpPr>
          <p:spPr bwMode="auto">
            <a:xfrm flipH="1" flipV="1">
              <a:off x="1523" y="234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7" name="Line 2767"/>
            <p:cNvSpPr>
              <a:spLocks noChangeShapeType="1"/>
            </p:cNvSpPr>
            <p:nvPr/>
          </p:nvSpPr>
          <p:spPr bwMode="auto">
            <a:xfrm flipH="1" flipV="1">
              <a:off x="1501" y="2333"/>
              <a:ext cx="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8" name="Line 2768"/>
            <p:cNvSpPr>
              <a:spLocks noChangeShapeType="1"/>
            </p:cNvSpPr>
            <p:nvPr/>
          </p:nvSpPr>
          <p:spPr bwMode="auto">
            <a:xfrm flipH="1" flipV="1">
              <a:off x="1499" y="2326"/>
              <a:ext cx="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9" name="Line 2769"/>
            <p:cNvSpPr>
              <a:spLocks noChangeShapeType="1"/>
            </p:cNvSpPr>
            <p:nvPr/>
          </p:nvSpPr>
          <p:spPr bwMode="auto">
            <a:xfrm flipH="1" flipV="1">
              <a:off x="1498" y="232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0" name="Line 2770"/>
            <p:cNvSpPr>
              <a:spLocks noChangeShapeType="1"/>
            </p:cNvSpPr>
            <p:nvPr/>
          </p:nvSpPr>
          <p:spPr bwMode="auto">
            <a:xfrm flipV="1">
              <a:off x="1498" y="231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1" name="Line 2771"/>
            <p:cNvSpPr>
              <a:spLocks noChangeShapeType="1"/>
            </p:cNvSpPr>
            <p:nvPr/>
          </p:nvSpPr>
          <p:spPr bwMode="auto">
            <a:xfrm flipH="1" flipV="1">
              <a:off x="1525" y="2270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2" name="Line 2772"/>
            <p:cNvSpPr>
              <a:spLocks noChangeShapeType="1"/>
            </p:cNvSpPr>
            <p:nvPr/>
          </p:nvSpPr>
          <p:spPr bwMode="auto">
            <a:xfrm flipV="1">
              <a:off x="1525" y="2262"/>
              <a:ext cx="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3" name="Line 2773"/>
            <p:cNvSpPr>
              <a:spLocks noChangeShapeType="1"/>
            </p:cNvSpPr>
            <p:nvPr/>
          </p:nvSpPr>
          <p:spPr bwMode="auto">
            <a:xfrm flipV="1">
              <a:off x="1527" y="225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4" name="Line 2774"/>
            <p:cNvSpPr>
              <a:spLocks noChangeShapeType="1"/>
            </p:cNvSpPr>
            <p:nvPr/>
          </p:nvSpPr>
          <p:spPr bwMode="auto">
            <a:xfrm flipV="1">
              <a:off x="1529" y="225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5" name="Line 2775"/>
            <p:cNvSpPr>
              <a:spLocks noChangeShapeType="1"/>
            </p:cNvSpPr>
            <p:nvPr/>
          </p:nvSpPr>
          <p:spPr bwMode="auto">
            <a:xfrm flipV="1">
              <a:off x="1530" y="225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6" name="Line 2776"/>
            <p:cNvSpPr>
              <a:spLocks noChangeShapeType="1"/>
            </p:cNvSpPr>
            <p:nvPr/>
          </p:nvSpPr>
          <p:spPr bwMode="auto">
            <a:xfrm flipH="1">
              <a:off x="1534" y="2261"/>
              <a:ext cx="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7" name="Line 2777"/>
            <p:cNvSpPr>
              <a:spLocks noChangeShapeType="1"/>
            </p:cNvSpPr>
            <p:nvPr/>
          </p:nvSpPr>
          <p:spPr bwMode="auto">
            <a:xfrm flipH="1">
              <a:off x="1529" y="2269"/>
              <a:ext cx="5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8" name="Line 2778"/>
            <p:cNvSpPr>
              <a:spLocks noChangeShapeType="1"/>
            </p:cNvSpPr>
            <p:nvPr/>
          </p:nvSpPr>
          <p:spPr bwMode="auto">
            <a:xfrm flipH="1">
              <a:off x="1527" y="227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9" name="Line 2779"/>
            <p:cNvSpPr>
              <a:spLocks noChangeShapeType="1"/>
            </p:cNvSpPr>
            <p:nvPr/>
          </p:nvSpPr>
          <p:spPr bwMode="auto">
            <a:xfrm flipH="1">
              <a:off x="1526" y="227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0" name="Line 2780"/>
            <p:cNvSpPr>
              <a:spLocks noChangeShapeType="1"/>
            </p:cNvSpPr>
            <p:nvPr/>
          </p:nvSpPr>
          <p:spPr bwMode="auto">
            <a:xfrm flipH="1">
              <a:off x="1526" y="2277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1" name="Line 2781"/>
            <p:cNvSpPr>
              <a:spLocks noChangeShapeType="1"/>
            </p:cNvSpPr>
            <p:nvPr/>
          </p:nvSpPr>
          <p:spPr bwMode="auto">
            <a:xfrm flipV="1">
              <a:off x="1533" y="2333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2" name="Line 2782"/>
            <p:cNvSpPr>
              <a:spLocks noChangeShapeType="1"/>
            </p:cNvSpPr>
            <p:nvPr/>
          </p:nvSpPr>
          <p:spPr bwMode="auto">
            <a:xfrm flipV="1">
              <a:off x="1533" y="233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3" name="Line 2783"/>
            <p:cNvSpPr>
              <a:spLocks noChangeShapeType="1"/>
            </p:cNvSpPr>
            <p:nvPr/>
          </p:nvSpPr>
          <p:spPr bwMode="auto">
            <a:xfrm flipV="1">
              <a:off x="1534" y="2329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4" name="Line 2784"/>
            <p:cNvSpPr>
              <a:spLocks noChangeShapeType="1"/>
            </p:cNvSpPr>
            <p:nvPr/>
          </p:nvSpPr>
          <p:spPr bwMode="auto">
            <a:xfrm>
              <a:off x="1534" y="232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5" name="Line 2785"/>
            <p:cNvSpPr>
              <a:spLocks noChangeShapeType="1"/>
            </p:cNvSpPr>
            <p:nvPr/>
          </p:nvSpPr>
          <p:spPr bwMode="auto">
            <a:xfrm flipV="1">
              <a:off x="1535" y="2327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6" name="Line 2786"/>
            <p:cNvSpPr>
              <a:spLocks noChangeShapeType="1"/>
            </p:cNvSpPr>
            <p:nvPr/>
          </p:nvSpPr>
          <p:spPr bwMode="auto">
            <a:xfrm flipV="1">
              <a:off x="1539" y="2325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7" name="Line 2787"/>
            <p:cNvSpPr>
              <a:spLocks noChangeShapeType="1"/>
            </p:cNvSpPr>
            <p:nvPr/>
          </p:nvSpPr>
          <p:spPr bwMode="auto">
            <a:xfrm flipV="1">
              <a:off x="1542" y="232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8" name="Line 2788"/>
            <p:cNvSpPr>
              <a:spLocks noChangeShapeType="1"/>
            </p:cNvSpPr>
            <p:nvPr/>
          </p:nvSpPr>
          <p:spPr bwMode="auto">
            <a:xfrm flipV="1">
              <a:off x="1528" y="2328"/>
              <a:ext cx="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9" name="Line 2789"/>
            <p:cNvSpPr>
              <a:spLocks noChangeShapeType="1"/>
            </p:cNvSpPr>
            <p:nvPr/>
          </p:nvSpPr>
          <p:spPr bwMode="auto">
            <a:xfrm flipV="1">
              <a:off x="1528" y="232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0" name="Line 2790"/>
            <p:cNvSpPr>
              <a:spLocks noChangeShapeType="1"/>
            </p:cNvSpPr>
            <p:nvPr/>
          </p:nvSpPr>
          <p:spPr bwMode="auto">
            <a:xfrm flipV="1">
              <a:off x="1530" y="232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1" name="Line 2791"/>
            <p:cNvSpPr>
              <a:spLocks noChangeShapeType="1"/>
            </p:cNvSpPr>
            <p:nvPr/>
          </p:nvSpPr>
          <p:spPr bwMode="auto">
            <a:xfrm flipV="1">
              <a:off x="1531" y="2323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2" name="Line 2792"/>
            <p:cNvSpPr>
              <a:spLocks noChangeShapeType="1"/>
            </p:cNvSpPr>
            <p:nvPr/>
          </p:nvSpPr>
          <p:spPr bwMode="auto">
            <a:xfrm flipV="1">
              <a:off x="1535" y="2318"/>
              <a:ext cx="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3" name="Line 2793"/>
            <p:cNvSpPr>
              <a:spLocks noChangeShapeType="1"/>
            </p:cNvSpPr>
            <p:nvPr/>
          </p:nvSpPr>
          <p:spPr bwMode="auto">
            <a:xfrm flipV="1">
              <a:off x="1540" y="2315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4" name="Line 2794"/>
            <p:cNvSpPr>
              <a:spLocks noChangeShapeType="1"/>
            </p:cNvSpPr>
            <p:nvPr/>
          </p:nvSpPr>
          <p:spPr bwMode="auto">
            <a:xfrm>
              <a:off x="1502" y="232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5" name="Line 2795"/>
            <p:cNvSpPr>
              <a:spLocks noChangeShapeType="1"/>
            </p:cNvSpPr>
            <p:nvPr/>
          </p:nvSpPr>
          <p:spPr bwMode="auto">
            <a:xfrm>
              <a:off x="1502" y="232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6" name="Line 2796"/>
            <p:cNvSpPr>
              <a:spLocks noChangeShapeType="1"/>
            </p:cNvSpPr>
            <p:nvPr/>
          </p:nvSpPr>
          <p:spPr bwMode="auto">
            <a:xfrm>
              <a:off x="1503" y="232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7" name="Line 2797"/>
            <p:cNvSpPr>
              <a:spLocks noChangeShapeType="1"/>
            </p:cNvSpPr>
            <p:nvPr/>
          </p:nvSpPr>
          <p:spPr bwMode="auto">
            <a:xfrm>
              <a:off x="1503" y="232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8" name="Line 2798"/>
            <p:cNvSpPr>
              <a:spLocks noChangeShapeType="1"/>
            </p:cNvSpPr>
            <p:nvPr/>
          </p:nvSpPr>
          <p:spPr bwMode="auto">
            <a:xfrm>
              <a:off x="1504" y="233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9" name="Line 2799"/>
            <p:cNvSpPr>
              <a:spLocks noChangeShapeType="1"/>
            </p:cNvSpPr>
            <p:nvPr/>
          </p:nvSpPr>
          <p:spPr bwMode="auto">
            <a:xfrm>
              <a:off x="1505" y="233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0" name="Line 2800"/>
            <p:cNvSpPr>
              <a:spLocks noChangeShapeType="1"/>
            </p:cNvSpPr>
            <p:nvPr/>
          </p:nvSpPr>
          <p:spPr bwMode="auto">
            <a:xfrm>
              <a:off x="1507" y="2333"/>
              <a:ext cx="1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1" name="Line 2801"/>
            <p:cNvSpPr>
              <a:spLocks noChangeShapeType="1"/>
            </p:cNvSpPr>
            <p:nvPr/>
          </p:nvSpPr>
          <p:spPr bwMode="auto">
            <a:xfrm>
              <a:off x="1502" y="2238"/>
              <a:ext cx="0" cy="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2" name="Line 2802"/>
            <p:cNvSpPr>
              <a:spLocks noChangeShapeType="1"/>
            </p:cNvSpPr>
            <p:nvPr/>
          </p:nvSpPr>
          <p:spPr bwMode="auto">
            <a:xfrm flipV="1">
              <a:off x="1569" y="2250"/>
              <a:ext cx="1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3" name="Line 2803"/>
            <p:cNvSpPr>
              <a:spLocks noChangeShapeType="1"/>
            </p:cNvSpPr>
            <p:nvPr/>
          </p:nvSpPr>
          <p:spPr bwMode="auto">
            <a:xfrm flipV="1">
              <a:off x="1530" y="234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4" name="Line 2804"/>
            <p:cNvSpPr>
              <a:spLocks noChangeShapeType="1"/>
            </p:cNvSpPr>
            <p:nvPr/>
          </p:nvSpPr>
          <p:spPr bwMode="auto">
            <a:xfrm flipV="1">
              <a:off x="1531" y="234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5" name="Line 2805"/>
            <p:cNvSpPr>
              <a:spLocks noChangeShapeType="1"/>
            </p:cNvSpPr>
            <p:nvPr/>
          </p:nvSpPr>
          <p:spPr bwMode="auto">
            <a:xfrm flipV="1">
              <a:off x="1532" y="234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6" name="Line 2806"/>
            <p:cNvSpPr>
              <a:spLocks noChangeShapeType="1"/>
            </p:cNvSpPr>
            <p:nvPr/>
          </p:nvSpPr>
          <p:spPr bwMode="auto">
            <a:xfrm>
              <a:off x="1523" y="2343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7" name="Line 2807"/>
            <p:cNvSpPr>
              <a:spLocks noChangeShapeType="1"/>
            </p:cNvSpPr>
            <p:nvPr/>
          </p:nvSpPr>
          <p:spPr bwMode="auto">
            <a:xfrm flipV="1">
              <a:off x="1526" y="234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8" name="Line 2808"/>
            <p:cNvSpPr>
              <a:spLocks noChangeShapeType="1"/>
            </p:cNvSpPr>
            <p:nvPr/>
          </p:nvSpPr>
          <p:spPr bwMode="auto">
            <a:xfrm flipV="1">
              <a:off x="1526" y="234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9" name="Line 2809"/>
            <p:cNvSpPr>
              <a:spLocks noChangeShapeType="1"/>
            </p:cNvSpPr>
            <p:nvPr/>
          </p:nvSpPr>
          <p:spPr bwMode="auto">
            <a:xfrm flipV="1">
              <a:off x="1527" y="234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0" name="Line 2810"/>
            <p:cNvSpPr>
              <a:spLocks noChangeShapeType="1"/>
            </p:cNvSpPr>
            <p:nvPr/>
          </p:nvSpPr>
          <p:spPr bwMode="auto">
            <a:xfrm flipH="1">
              <a:off x="1540" y="2264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1" name="Line 2811"/>
            <p:cNvSpPr>
              <a:spLocks noChangeShapeType="1"/>
            </p:cNvSpPr>
            <p:nvPr/>
          </p:nvSpPr>
          <p:spPr bwMode="auto">
            <a:xfrm flipH="1">
              <a:off x="1534" y="2272"/>
              <a:ext cx="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2" name="Line 2812"/>
            <p:cNvSpPr>
              <a:spLocks noChangeShapeType="1"/>
            </p:cNvSpPr>
            <p:nvPr/>
          </p:nvSpPr>
          <p:spPr bwMode="auto">
            <a:xfrm flipH="1">
              <a:off x="1532" y="227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3" name="Line 2813"/>
            <p:cNvSpPr>
              <a:spLocks noChangeShapeType="1"/>
            </p:cNvSpPr>
            <p:nvPr/>
          </p:nvSpPr>
          <p:spPr bwMode="auto">
            <a:xfrm flipH="1">
              <a:off x="1531" y="22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4" name="Line 2814"/>
            <p:cNvSpPr>
              <a:spLocks noChangeShapeType="1"/>
            </p:cNvSpPr>
            <p:nvPr/>
          </p:nvSpPr>
          <p:spPr bwMode="auto">
            <a:xfrm flipH="1">
              <a:off x="1529" y="2280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5" name="Line 2815"/>
            <p:cNvSpPr>
              <a:spLocks noChangeShapeType="1"/>
            </p:cNvSpPr>
            <p:nvPr/>
          </p:nvSpPr>
          <p:spPr bwMode="auto">
            <a:xfrm flipH="1" flipV="1">
              <a:off x="1526" y="2277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6" name="Line 2816"/>
            <p:cNvSpPr>
              <a:spLocks noChangeShapeType="1"/>
            </p:cNvSpPr>
            <p:nvPr/>
          </p:nvSpPr>
          <p:spPr bwMode="auto">
            <a:xfrm>
              <a:off x="1600" y="237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7" name="Line 2817"/>
            <p:cNvSpPr>
              <a:spLocks noChangeShapeType="1"/>
            </p:cNvSpPr>
            <p:nvPr/>
          </p:nvSpPr>
          <p:spPr bwMode="auto">
            <a:xfrm>
              <a:off x="1650" y="2360"/>
              <a:ext cx="0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2" name="Group 3019"/>
          <p:cNvGrpSpPr>
            <a:grpSpLocks/>
          </p:cNvGrpSpPr>
          <p:nvPr/>
        </p:nvGrpSpPr>
        <p:grpSpPr bwMode="auto">
          <a:xfrm>
            <a:off x="2339713" y="3546708"/>
            <a:ext cx="254000" cy="265112"/>
            <a:chOff x="1544" y="2250"/>
            <a:chExt cx="160" cy="167"/>
          </a:xfrm>
        </p:grpSpPr>
        <p:sp>
          <p:nvSpPr>
            <p:cNvPr id="1088" name="Line 2819"/>
            <p:cNvSpPr>
              <a:spLocks noChangeShapeType="1"/>
            </p:cNvSpPr>
            <p:nvPr/>
          </p:nvSpPr>
          <p:spPr bwMode="auto">
            <a:xfrm flipV="1">
              <a:off x="1654" y="2362"/>
              <a:ext cx="0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9" name="Line 2820"/>
            <p:cNvSpPr>
              <a:spLocks noChangeShapeType="1"/>
            </p:cNvSpPr>
            <p:nvPr/>
          </p:nvSpPr>
          <p:spPr bwMode="auto">
            <a:xfrm flipV="1">
              <a:off x="1646" y="240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0" name="Line 2821"/>
            <p:cNvSpPr>
              <a:spLocks noChangeShapeType="1"/>
            </p:cNvSpPr>
            <p:nvPr/>
          </p:nvSpPr>
          <p:spPr bwMode="auto">
            <a:xfrm>
              <a:off x="1646" y="240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1" name="Line 2822"/>
            <p:cNvSpPr>
              <a:spLocks noChangeShapeType="1"/>
            </p:cNvSpPr>
            <p:nvPr/>
          </p:nvSpPr>
          <p:spPr bwMode="auto">
            <a:xfrm>
              <a:off x="1648" y="240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2" name="Line 2823"/>
            <p:cNvSpPr>
              <a:spLocks noChangeShapeType="1"/>
            </p:cNvSpPr>
            <p:nvPr/>
          </p:nvSpPr>
          <p:spPr bwMode="auto">
            <a:xfrm flipH="1">
              <a:off x="1649" y="2401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3" name="Line 2824"/>
            <p:cNvSpPr>
              <a:spLocks noChangeShapeType="1"/>
            </p:cNvSpPr>
            <p:nvPr/>
          </p:nvSpPr>
          <p:spPr bwMode="auto">
            <a:xfrm flipV="1">
              <a:off x="1620" y="2364"/>
              <a:ext cx="0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4" name="Line 2825"/>
            <p:cNvSpPr>
              <a:spLocks noChangeShapeType="1"/>
            </p:cNvSpPr>
            <p:nvPr/>
          </p:nvSpPr>
          <p:spPr bwMode="auto">
            <a:xfrm flipV="1">
              <a:off x="1611" y="2368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5" name="Line 2826"/>
            <p:cNvSpPr>
              <a:spLocks noChangeShapeType="1"/>
            </p:cNvSpPr>
            <p:nvPr/>
          </p:nvSpPr>
          <p:spPr bwMode="auto">
            <a:xfrm flipV="1">
              <a:off x="1606" y="2371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6" name="Line 2827"/>
            <p:cNvSpPr>
              <a:spLocks noChangeShapeType="1"/>
            </p:cNvSpPr>
            <p:nvPr/>
          </p:nvSpPr>
          <p:spPr bwMode="auto">
            <a:xfrm flipH="1">
              <a:off x="1605" y="2374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7" name="Line 2828"/>
            <p:cNvSpPr>
              <a:spLocks noChangeShapeType="1"/>
            </p:cNvSpPr>
            <p:nvPr/>
          </p:nvSpPr>
          <p:spPr bwMode="auto">
            <a:xfrm flipV="1">
              <a:off x="1605" y="237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8" name="Line 2829"/>
            <p:cNvSpPr>
              <a:spLocks noChangeShapeType="1"/>
            </p:cNvSpPr>
            <p:nvPr/>
          </p:nvSpPr>
          <p:spPr bwMode="auto">
            <a:xfrm flipH="1" flipV="1">
              <a:off x="1601" y="2373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9" name="Line 2830"/>
            <p:cNvSpPr>
              <a:spLocks noChangeShapeType="1"/>
            </p:cNvSpPr>
            <p:nvPr/>
          </p:nvSpPr>
          <p:spPr bwMode="auto">
            <a:xfrm>
              <a:off x="1599" y="2327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0" name="Line 2831"/>
            <p:cNvSpPr>
              <a:spLocks noChangeShapeType="1"/>
            </p:cNvSpPr>
            <p:nvPr/>
          </p:nvSpPr>
          <p:spPr bwMode="auto">
            <a:xfrm flipH="1">
              <a:off x="1605" y="237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1" name="Line 2832"/>
            <p:cNvSpPr>
              <a:spLocks noChangeShapeType="1"/>
            </p:cNvSpPr>
            <p:nvPr/>
          </p:nvSpPr>
          <p:spPr bwMode="auto">
            <a:xfrm flipV="1">
              <a:off x="1649" y="240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2" name="Line 2833"/>
            <p:cNvSpPr>
              <a:spLocks noChangeShapeType="1"/>
            </p:cNvSpPr>
            <p:nvPr/>
          </p:nvSpPr>
          <p:spPr bwMode="auto">
            <a:xfrm>
              <a:off x="1544" y="2341"/>
              <a:ext cx="0" cy="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3" name="Line 2834"/>
            <p:cNvSpPr>
              <a:spLocks noChangeShapeType="1"/>
            </p:cNvSpPr>
            <p:nvPr/>
          </p:nvSpPr>
          <p:spPr bwMode="auto">
            <a:xfrm>
              <a:off x="1544" y="237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4" name="Line 2835"/>
            <p:cNvSpPr>
              <a:spLocks noChangeShapeType="1"/>
            </p:cNvSpPr>
            <p:nvPr/>
          </p:nvSpPr>
          <p:spPr bwMode="auto">
            <a:xfrm flipH="1">
              <a:off x="1603" y="2306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5" name="Line 2836"/>
            <p:cNvSpPr>
              <a:spLocks noChangeShapeType="1"/>
            </p:cNvSpPr>
            <p:nvPr/>
          </p:nvSpPr>
          <p:spPr bwMode="auto">
            <a:xfrm flipH="1">
              <a:off x="1597" y="2309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6" name="Line 2837"/>
            <p:cNvSpPr>
              <a:spLocks noChangeShapeType="1"/>
            </p:cNvSpPr>
            <p:nvPr/>
          </p:nvSpPr>
          <p:spPr bwMode="auto">
            <a:xfrm flipH="1" flipV="1">
              <a:off x="1551" y="2279"/>
              <a:ext cx="46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7" name="Line 2838"/>
            <p:cNvSpPr>
              <a:spLocks noChangeShapeType="1"/>
            </p:cNvSpPr>
            <p:nvPr/>
          </p:nvSpPr>
          <p:spPr bwMode="auto">
            <a:xfrm flipH="1">
              <a:off x="1603" y="2308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8" name="Line 2839"/>
            <p:cNvSpPr>
              <a:spLocks noChangeShapeType="1"/>
            </p:cNvSpPr>
            <p:nvPr/>
          </p:nvSpPr>
          <p:spPr bwMode="auto">
            <a:xfrm>
              <a:off x="1547" y="2294"/>
              <a:ext cx="1" cy="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9" name="Line 2840"/>
            <p:cNvSpPr>
              <a:spLocks noChangeShapeType="1"/>
            </p:cNvSpPr>
            <p:nvPr/>
          </p:nvSpPr>
          <p:spPr bwMode="auto">
            <a:xfrm flipV="1">
              <a:off x="1544" y="2283"/>
              <a:ext cx="0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0" name="Line 2841"/>
            <p:cNvSpPr>
              <a:spLocks noChangeShapeType="1"/>
            </p:cNvSpPr>
            <p:nvPr/>
          </p:nvSpPr>
          <p:spPr bwMode="auto">
            <a:xfrm flipV="1">
              <a:off x="1574" y="2254"/>
              <a:ext cx="9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1" name="Line 2842"/>
            <p:cNvSpPr>
              <a:spLocks noChangeShapeType="1"/>
            </p:cNvSpPr>
            <p:nvPr/>
          </p:nvSpPr>
          <p:spPr bwMode="auto">
            <a:xfrm flipV="1">
              <a:off x="1545" y="2272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2" name="Line 2843"/>
            <p:cNvSpPr>
              <a:spLocks noChangeShapeType="1"/>
            </p:cNvSpPr>
            <p:nvPr/>
          </p:nvSpPr>
          <p:spPr bwMode="auto">
            <a:xfrm flipV="1">
              <a:off x="1544" y="228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3" name="Line 2844"/>
            <p:cNvSpPr>
              <a:spLocks noChangeShapeType="1"/>
            </p:cNvSpPr>
            <p:nvPr/>
          </p:nvSpPr>
          <p:spPr bwMode="auto">
            <a:xfrm flipV="1">
              <a:off x="1544" y="22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4" name="Line 2845"/>
            <p:cNvSpPr>
              <a:spLocks noChangeShapeType="1"/>
            </p:cNvSpPr>
            <p:nvPr/>
          </p:nvSpPr>
          <p:spPr bwMode="auto">
            <a:xfrm flipV="1">
              <a:off x="1545" y="227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5" name="Line 2846"/>
            <p:cNvSpPr>
              <a:spLocks noChangeShapeType="1"/>
            </p:cNvSpPr>
            <p:nvPr/>
          </p:nvSpPr>
          <p:spPr bwMode="auto">
            <a:xfrm>
              <a:off x="1547" y="2278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" name="Line 2847"/>
            <p:cNvSpPr>
              <a:spLocks noChangeShapeType="1"/>
            </p:cNvSpPr>
            <p:nvPr/>
          </p:nvSpPr>
          <p:spPr bwMode="auto">
            <a:xfrm>
              <a:off x="1549" y="227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7" name="Line 2848"/>
            <p:cNvSpPr>
              <a:spLocks noChangeShapeType="1"/>
            </p:cNvSpPr>
            <p:nvPr/>
          </p:nvSpPr>
          <p:spPr bwMode="auto">
            <a:xfrm flipH="1">
              <a:off x="1564" y="227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8" name="Line 2849"/>
            <p:cNvSpPr>
              <a:spLocks noChangeShapeType="1"/>
            </p:cNvSpPr>
            <p:nvPr/>
          </p:nvSpPr>
          <p:spPr bwMode="auto">
            <a:xfrm flipH="1" flipV="1">
              <a:off x="1572" y="2287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9" name="Line 2850"/>
            <p:cNvSpPr>
              <a:spLocks noChangeShapeType="1"/>
            </p:cNvSpPr>
            <p:nvPr/>
          </p:nvSpPr>
          <p:spPr bwMode="auto">
            <a:xfrm flipH="1" flipV="1">
              <a:off x="1566" y="2283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0" name="Line 2851"/>
            <p:cNvSpPr>
              <a:spLocks noChangeShapeType="1"/>
            </p:cNvSpPr>
            <p:nvPr/>
          </p:nvSpPr>
          <p:spPr bwMode="auto">
            <a:xfrm flipH="1" flipV="1">
              <a:off x="1564" y="228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1" name="Line 2852"/>
            <p:cNvSpPr>
              <a:spLocks noChangeShapeType="1"/>
            </p:cNvSpPr>
            <p:nvPr/>
          </p:nvSpPr>
          <p:spPr bwMode="auto">
            <a:xfrm flipH="1" flipV="1">
              <a:off x="1563" y="228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2" name="Line 2853"/>
            <p:cNvSpPr>
              <a:spLocks noChangeShapeType="1"/>
            </p:cNvSpPr>
            <p:nvPr/>
          </p:nvSpPr>
          <p:spPr bwMode="auto">
            <a:xfrm flipV="1">
              <a:off x="1563" y="227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3" name="Line 2854"/>
            <p:cNvSpPr>
              <a:spLocks noChangeShapeType="1"/>
            </p:cNvSpPr>
            <p:nvPr/>
          </p:nvSpPr>
          <p:spPr bwMode="auto">
            <a:xfrm>
              <a:off x="1594" y="2372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4" name="Line 2855"/>
            <p:cNvSpPr>
              <a:spLocks noChangeShapeType="1"/>
            </p:cNvSpPr>
            <p:nvPr/>
          </p:nvSpPr>
          <p:spPr bwMode="auto">
            <a:xfrm flipV="1">
              <a:off x="1566" y="2369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5" name="Line 2856"/>
            <p:cNvSpPr>
              <a:spLocks noChangeShapeType="1"/>
            </p:cNvSpPr>
            <p:nvPr/>
          </p:nvSpPr>
          <p:spPr bwMode="auto">
            <a:xfrm flipV="1">
              <a:off x="1566" y="236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6" name="Line 2857"/>
            <p:cNvSpPr>
              <a:spLocks noChangeShapeType="1"/>
            </p:cNvSpPr>
            <p:nvPr/>
          </p:nvSpPr>
          <p:spPr bwMode="auto">
            <a:xfrm flipV="1">
              <a:off x="1567" y="2362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7" name="Line 2858"/>
            <p:cNvSpPr>
              <a:spLocks noChangeShapeType="1"/>
            </p:cNvSpPr>
            <p:nvPr/>
          </p:nvSpPr>
          <p:spPr bwMode="auto">
            <a:xfrm flipV="1">
              <a:off x="1572" y="236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8" name="Line 2859"/>
            <p:cNvSpPr>
              <a:spLocks noChangeShapeType="1"/>
            </p:cNvSpPr>
            <p:nvPr/>
          </p:nvSpPr>
          <p:spPr bwMode="auto">
            <a:xfrm>
              <a:off x="1575" y="2361"/>
              <a:ext cx="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9" name="Line 2860"/>
            <p:cNvSpPr>
              <a:spLocks noChangeShapeType="1"/>
            </p:cNvSpPr>
            <p:nvPr/>
          </p:nvSpPr>
          <p:spPr bwMode="auto">
            <a:xfrm>
              <a:off x="1585" y="236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0" name="Line 2861"/>
            <p:cNvSpPr>
              <a:spLocks noChangeShapeType="1"/>
            </p:cNvSpPr>
            <p:nvPr/>
          </p:nvSpPr>
          <p:spPr bwMode="auto">
            <a:xfrm flipH="1">
              <a:off x="1574" y="2364"/>
              <a:ext cx="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1" name="Line 2862"/>
            <p:cNvSpPr>
              <a:spLocks noChangeShapeType="1"/>
            </p:cNvSpPr>
            <p:nvPr/>
          </p:nvSpPr>
          <p:spPr bwMode="auto">
            <a:xfrm flipH="1">
              <a:off x="1572" y="2365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2" name="Line 2863"/>
            <p:cNvSpPr>
              <a:spLocks noChangeShapeType="1"/>
            </p:cNvSpPr>
            <p:nvPr/>
          </p:nvSpPr>
          <p:spPr bwMode="auto">
            <a:xfrm>
              <a:off x="1582" y="2367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3" name="Line 2864"/>
            <p:cNvSpPr>
              <a:spLocks noChangeShapeType="1"/>
            </p:cNvSpPr>
            <p:nvPr/>
          </p:nvSpPr>
          <p:spPr bwMode="auto">
            <a:xfrm>
              <a:off x="1582" y="2373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4" name="Line 2865"/>
            <p:cNvSpPr>
              <a:spLocks noChangeShapeType="1"/>
            </p:cNvSpPr>
            <p:nvPr/>
          </p:nvSpPr>
          <p:spPr bwMode="auto">
            <a:xfrm flipV="1">
              <a:off x="1586" y="2367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5" name="Line 2866"/>
            <p:cNvSpPr>
              <a:spLocks noChangeShapeType="1"/>
            </p:cNvSpPr>
            <p:nvPr/>
          </p:nvSpPr>
          <p:spPr bwMode="auto">
            <a:xfrm flipH="1">
              <a:off x="1577" y="2373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6" name="Line 2867"/>
            <p:cNvSpPr>
              <a:spLocks noChangeShapeType="1"/>
            </p:cNvSpPr>
            <p:nvPr/>
          </p:nvSpPr>
          <p:spPr bwMode="auto">
            <a:xfrm flipH="1" flipV="1">
              <a:off x="1575" y="237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7" name="Line 2868"/>
            <p:cNvSpPr>
              <a:spLocks noChangeShapeType="1"/>
            </p:cNvSpPr>
            <p:nvPr/>
          </p:nvSpPr>
          <p:spPr bwMode="auto">
            <a:xfrm>
              <a:off x="1583" y="236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8" name="Line 2869"/>
            <p:cNvSpPr>
              <a:spLocks noChangeShapeType="1"/>
            </p:cNvSpPr>
            <p:nvPr/>
          </p:nvSpPr>
          <p:spPr bwMode="auto">
            <a:xfrm>
              <a:off x="1574" y="2365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9" name="Line 2870"/>
            <p:cNvSpPr>
              <a:spLocks noChangeShapeType="1"/>
            </p:cNvSpPr>
            <p:nvPr/>
          </p:nvSpPr>
          <p:spPr bwMode="auto">
            <a:xfrm flipH="1" flipV="1">
              <a:off x="1553" y="2394"/>
              <a:ext cx="18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0" name="Line 2871"/>
            <p:cNvSpPr>
              <a:spLocks noChangeShapeType="1"/>
            </p:cNvSpPr>
            <p:nvPr/>
          </p:nvSpPr>
          <p:spPr bwMode="auto">
            <a:xfrm flipH="1">
              <a:off x="1594" y="2374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1" name="Line 2872"/>
            <p:cNvSpPr>
              <a:spLocks noChangeShapeType="1"/>
            </p:cNvSpPr>
            <p:nvPr/>
          </p:nvSpPr>
          <p:spPr bwMode="auto">
            <a:xfrm flipH="1">
              <a:off x="1600" y="237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2" name="Line 2873"/>
            <p:cNvSpPr>
              <a:spLocks noChangeShapeType="1"/>
            </p:cNvSpPr>
            <p:nvPr/>
          </p:nvSpPr>
          <p:spPr bwMode="auto">
            <a:xfrm flipV="1">
              <a:off x="1544" y="237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3" name="Line 2874"/>
            <p:cNvSpPr>
              <a:spLocks noChangeShapeType="1"/>
            </p:cNvSpPr>
            <p:nvPr/>
          </p:nvSpPr>
          <p:spPr bwMode="auto">
            <a:xfrm flipH="1" flipV="1">
              <a:off x="1547" y="2388"/>
              <a:ext cx="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4" name="Line 2875"/>
            <p:cNvSpPr>
              <a:spLocks noChangeShapeType="1"/>
            </p:cNvSpPr>
            <p:nvPr/>
          </p:nvSpPr>
          <p:spPr bwMode="auto">
            <a:xfrm flipH="1" flipV="1">
              <a:off x="1544" y="2379"/>
              <a:ext cx="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5" name="Line 2876"/>
            <p:cNvSpPr>
              <a:spLocks noChangeShapeType="1"/>
            </p:cNvSpPr>
            <p:nvPr/>
          </p:nvSpPr>
          <p:spPr bwMode="auto">
            <a:xfrm flipV="1">
              <a:off x="1614" y="231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6" name="Line 2877"/>
            <p:cNvSpPr>
              <a:spLocks noChangeShapeType="1"/>
            </p:cNvSpPr>
            <p:nvPr/>
          </p:nvSpPr>
          <p:spPr bwMode="auto">
            <a:xfrm flipV="1">
              <a:off x="1615" y="231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7" name="Line 2878"/>
            <p:cNvSpPr>
              <a:spLocks noChangeShapeType="1"/>
            </p:cNvSpPr>
            <p:nvPr/>
          </p:nvSpPr>
          <p:spPr bwMode="auto">
            <a:xfrm>
              <a:off x="1617" y="231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8" name="Line 2879"/>
            <p:cNvSpPr>
              <a:spLocks noChangeShapeType="1"/>
            </p:cNvSpPr>
            <p:nvPr/>
          </p:nvSpPr>
          <p:spPr bwMode="auto">
            <a:xfrm flipV="1">
              <a:off x="1618" y="231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9" name="Line 2880"/>
            <p:cNvSpPr>
              <a:spLocks noChangeShapeType="1"/>
            </p:cNvSpPr>
            <p:nvPr/>
          </p:nvSpPr>
          <p:spPr bwMode="auto">
            <a:xfrm>
              <a:off x="1619" y="2316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0" name="Line 2881"/>
            <p:cNvSpPr>
              <a:spLocks noChangeShapeType="1"/>
            </p:cNvSpPr>
            <p:nvPr/>
          </p:nvSpPr>
          <p:spPr bwMode="auto">
            <a:xfrm flipV="1">
              <a:off x="1577" y="235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1" name="Line 2882"/>
            <p:cNvSpPr>
              <a:spLocks noChangeShapeType="1"/>
            </p:cNvSpPr>
            <p:nvPr/>
          </p:nvSpPr>
          <p:spPr bwMode="auto">
            <a:xfrm>
              <a:off x="1578" y="2359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2" name="Line 2883"/>
            <p:cNvSpPr>
              <a:spLocks noChangeShapeType="1"/>
            </p:cNvSpPr>
            <p:nvPr/>
          </p:nvSpPr>
          <p:spPr bwMode="auto">
            <a:xfrm flipV="1">
              <a:off x="1580" y="235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3" name="Line 2884"/>
            <p:cNvSpPr>
              <a:spLocks noChangeShapeType="1"/>
            </p:cNvSpPr>
            <p:nvPr/>
          </p:nvSpPr>
          <p:spPr bwMode="auto">
            <a:xfrm flipV="1">
              <a:off x="1581" y="235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4" name="Line 2885"/>
            <p:cNvSpPr>
              <a:spLocks noChangeShapeType="1"/>
            </p:cNvSpPr>
            <p:nvPr/>
          </p:nvSpPr>
          <p:spPr bwMode="auto">
            <a:xfrm flipV="1">
              <a:off x="1581" y="235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5" name="Line 2886"/>
            <p:cNvSpPr>
              <a:spLocks noChangeShapeType="1"/>
            </p:cNvSpPr>
            <p:nvPr/>
          </p:nvSpPr>
          <p:spPr bwMode="auto">
            <a:xfrm flipV="1">
              <a:off x="1582" y="2350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6" name="Line 2887"/>
            <p:cNvSpPr>
              <a:spLocks noChangeShapeType="1"/>
            </p:cNvSpPr>
            <p:nvPr/>
          </p:nvSpPr>
          <p:spPr bwMode="auto">
            <a:xfrm>
              <a:off x="1654" y="238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7" name="Line 2888"/>
            <p:cNvSpPr>
              <a:spLocks noChangeShapeType="1"/>
            </p:cNvSpPr>
            <p:nvPr/>
          </p:nvSpPr>
          <p:spPr bwMode="auto">
            <a:xfrm>
              <a:off x="1655" y="238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8" name="Line 2889"/>
            <p:cNvSpPr>
              <a:spLocks noChangeShapeType="1"/>
            </p:cNvSpPr>
            <p:nvPr/>
          </p:nvSpPr>
          <p:spPr bwMode="auto">
            <a:xfrm>
              <a:off x="1656" y="238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9" name="Line 2890"/>
            <p:cNvSpPr>
              <a:spLocks noChangeShapeType="1"/>
            </p:cNvSpPr>
            <p:nvPr/>
          </p:nvSpPr>
          <p:spPr bwMode="auto">
            <a:xfrm>
              <a:off x="1657" y="238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0" name="Line 2891"/>
            <p:cNvSpPr>
              <a:spLocks noChangeShapeType="1"/>
            </p:cNvSpPr>
            <p:nvPr/>
          </p:nvSpPr>
          <p:spPr bwMode="auto">
            <a:xfrm>
              <a:off x="1658" y="2383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1" name="Line 2892"/>
            <p:cNvSpPr>
              <a:spLocks noChangeShapeType="1"/>
            </p:cNvSpPr>
            <p:nvPr/>
          </p:nvSpPr>
          <p:spPr bwMode="auto">
            <a:xfrm flipH="1">
              <a:off x="1615" y="240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2" name="Line 2893"/>
            <p:cNvSpPr>
              <a:spLocks noChangeShapeType="1"/>
            </p:cNvSpPr>
            <p:nvPr/>
          </p:nvSpPr>
          <p:spPr bwMode="auto">
            <a:xfrm flipH="1">
              <a:off x="1614" y="240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3" name="Line 2894"/>
            <p:cNvSpPr>
              <a:spLocks noChangeShapeType="1"/>
            </p:cNvSpPr>
            <p:nvPr/>
          </p:nvSpPr>
          <p:spPr bwMode="auto">
            <a:xfrm flipH="1">
              <a:off x="1612" y="240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4" name="Line 2895"/>
            <p:cNvSpPr>
              <a:spLocks noChangeShapeType="1"/>
            </p:cNvSpPr>
            <p:nvPr/>
          </p:nvSpPr>
          <p:spPr bwMode="auto">
            <a:xfrm>
              <a:off x="1578" y="235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5" name="Line 2896"/>
            <p:cNvSpPr>
              <a:spLocks noChangeShapeType="1"/>
            </p:cNvSpPr>
            <p:nvPr/>
          </p:nvSpPr>
          <p:spPr bwMode="auto">
            <a:xfrm flipH="1">
              <a:off x="1577" y="235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6" name="Line 2897"/>
            <p:cNvSpPr>
              <a:spLocks noChangeShapeType="1"/>
            </p:cNvSpPr>
            <p:nvPr/>
          </p:nvSpPr>
          <p:spPr bwMode="auto">
            <a:xfrm flipH="1">
              <a:off x="1576" y="2356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7" name="Line 2898"/>
            <p:cNvSpPr>
              <a:spLocks noChangeShapeType="1"/>
            </p:cNvSpPr>
            <p:nvPr/>
          </p:nvSpPr>
          <p:spPr bwMode="auto">
            <a:xfrm flipH="1">
              <a:off x="1549" y="236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8" name="Line 2899"/>
            <p:cNvSpPr>
              <a:spLocks noChangeShapeType="1"/>
            </p:cNvSpPr>
            <p:nvPr/>
          </p:nvSpPr>
          <p:spPr bwMode="auto">
            <a:xfrm>
              <a:off x="1549" y="236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9" name="Line 2900"/>
            <p:cNvSpPr>
              <a:spLocks noChangeShapeType="1"/>
            </p:cNvSpPr>
            <p:nvPr/>
          </p:nvSpPr>
          <p:spPr bwMode="auto">
            <a:xfrm flipH="1">
              <a:off x="1547" y="236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0" name="Line 2901"/>
            <p:cNvSpPr>
              <a:spLocks noChangeShapeType="1"/>
            </p:cNvSpPr>
            <p:nvPr/>
          </p:nvSpPr>
          <p:spPr bwMode="auto">
            <a:xfrm flipH="1">
              <a:off x="1546" y="237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1" name="Line 2902"/>
            <p:cNvSpPr>
              <a:spLocks noChangeShapeType="1"/>
            </p:cNvSpPr>
            <p:nvPr/>
          </p:nvSpPr>
          <p:spPr bwMode="auto">
            <a:xfrm flipH="1">
              <a:off x="1544" y="2372"/>
              <a:ext cx="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2" name="Line 2903"/>
            <p:cNvSpPr>
              <a:spLocks noChangeShapeType="1"/>
            </p:cNvSpPr>
            <p:nvPr/>
          </p:nvSpPr>
          <p:spPr bwMode="auto">
            <a:xfrm flipV="1">
              <a:off x="1570" y="2352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3" name="Line 2904"/>
            <p:cNvSpPr>
              <a:spLocks noChangeShapeType="1"/>
            </p:cNvSpPr>
            <p:nvPr/>
          </p:nvSpPr>
          <p:spPr bwMode="auto">
            <a:xfrm flipV="1">
              <a:off x="1572" y="235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4" name="Line 2905"/>
            <p:cNvSpPr>
              <a:spLocks noChangeShapeType="1"/>
            </p:cNvSpPr>
            <p:nvPr/>
          </p:nvSpPr>
          <p:spPr bwMode="auto">
            <a:xfrm flipV="1">
              <a:off x="1573" y="234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5" name="Line 2906"/>
            <p:cNvSpPr>
              <a:spLocks noChangeShapeType="1"/>
            </p:cNvSpPr>
            <p:nvPr/>
          </p:nvSpPr>
          <p:spPr bwMode="auto">
            <a:xfrm flipH="1">
              <a:off x="1646" y="240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6" name="Line 2907"/>
            <p:cNvSpPr>
              <a:spLocks noChangeShapeType="1"/>
            </p:cNvSpPr>
            <p:nvPr/>
          </p:nvSpPr>
          <p:spPr bwMode="auto">
            <a:xfrm flipH="1" flipV="1">
              <a:off x="1629" y="2394"/>
              <a:ext cx="17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7" name="Line 2908"/>
            <p:cNvSpPr>
              <a:spLocks noChangeShapeType="1"/>
            </p:cNvSpPr>
            <p:nvPr/>
          </p:nvSpPr>
          <p:spPr bwMode="auto">
            <a:xfrm>
              <a:off x="1571" y="2406"/>
              <a:ext cx="17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8" name="Line 2909"/>
            <p:cNvSpPr>
              <a:spLocks noChangeShapeType="1"/>
            </p:cNvSpPr>
            <p:nvPr/>
          </p:nvSpPr>
          <p:spPr bwMode="auto">
            <a:xfrm flipH="1">
              <a:off x="1569" y="2359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9" name="Line 2910"/>
            <p:cNvSpPr>
              <a:spLocks noChangeShapeType="1"/>
            </p:cNvSpPr>
            <p:nvPr/>
          </p:nvSpPr>
          <p:spPr bwMode="auto">
            <a:xfrm>
              <a:off x="1593" y="237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0" name="Line 2911"/>
            <p:cNvSpPr>
              <a:spLocks noChangeShapeType="1"/>
            </p:cNvSpPr>
            <p:nvPr/>
          </p:nvSpPr>
          <p:spPr bwMode="auto">
            <a:xfrm flipH="1" flipV="1">
              <a:off x="1578" y="2346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1" name="Line 2912"/>
            <p:cNvSpPr>
              <a:spLocks noChangeShapeType="1"/>
            </p:cNvSpPr>
            <p:nvPr/>
          </p:nvSpPr>
          <p:spPr bwMode="auto">
            <a:xfrm>
              <a:off x="1578" y="2346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2" name="Line 2913"/>
            <p:cNvSpPr>
              <a:spLocks noChangeShapeType="1"/>
            </p:cNvSpPr>
            <p:nvPr/>
          </p:nvSpPr>
          <p:spPr bwMode="auto">
            <a:xfrm flipV="1">
              <a:off x="1582" y="234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3" name="Line 2914"/>
            <p:cNvSpPr>
              <a:spLocks noChangeShapeType="1"/>
            </p:cNvSpPr>
            <p:nvPr/>
          </p:nvSpPr>
          <p:spPr bwMode="auto">
            <a:xfrm flipV="1">
              <a:off x="1573" y="2310"/>
              <a:ext cx="0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4" name="Line 2915"/>
            <p:cNvSpPr>
              <a:spLocks noChangeShapeType="1"/>
            </p:cNvSpPr>
            <p:nvPr/>
          </p:nvSpPr>
          <p:spPr bwMode="auto">
            <a:xfrm flipH="1">
              <a:off x="1551" y="2355"/>
              <a:ext cx="19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5" name="Line 2916"/>
            <p:cNvSpPr>
              <a:spLocks noChangeShapeType="1"/>
            </p:cNvSpPr>
            <p:nvPr/>
          </p:nvSpPr>
          <p:spPr bwMode="auto">
            <a:xfrm flipV="1">
              <a:off x="1578" y="228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6" name="Line 2917"/>
            <p:cNvSpPr>
              <a:spLocks noChangeShapeType="1"/>
            </p:cNvSpPr>
            <p:nvPr/>
          </p:nvSpPr>
          <p:spPr bwMode="auto">
            <a:xfrm flipV="1">
              <a:off x="1568" y="228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7" name="Line 2918"/>
            <p:cNvSpPr>
              <a:spLocks noChangeShapeType="1"/>
            </p:cNvSpPr>
            <p:nvPr/>
          </p:nvSpPr>
          <p:spPr bwMode="auto">
            <a:xfrm flipV="1">
              <a:off x="1569" y="228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8" name="Line 2919"/>
            <p:cNvSpPr>
              <a:spLocks noChangeShapeType="1"/>
            </p:cNvSpPr>
            <p:nvPr/>
          </p:nvSpPr>
          <p:spPr bwMode="auto">
            <a:xfrm flipV="1">
              <a:off x="1570" y="2284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9" name="Line 2920"/>
            <p:cNvSpPr>
              <a:spLocks noChangeShapeType="1"/>
            </p:cNvSpPr>
            <p:nvPr/>
          </p:nvSpPr>
          <p:spPr bwMode="auto">
            <a:xfrm flipV="1">
              <a:off x="1573" y="2284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0" name="Line 2921"/>
            <p:cNvSpPr>
              <a:spLocks noChangeShapeType="1"/>
            </p:cNvSpPr>
            <p:nvPr/>
          </p:nvSpPr>
          <p:spPr bwMode="auto">
            <a:xfrm flipH="1">
              <a:off x="1546" y="2281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1" name="Line 2922"/>
            <p:cNvSpPr>
              <a:spLocks noChangeShapeType="1"/>
            </p:cNvSpPr>
            <p:nvPr/>
          </p:nvSpPr>
          <p:spPr bwMode="auto">
            <a:xfrm flipH="1" flipV="1">
              <a:off x="1553" y="228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2" name="Line 2923"/>
            <p:cNvSpPr>
              <a:spLocks noChangeShapeType="1"/>
            </p:cNvSpPr>
            <p:nvPr/>
          </p:nvSpPr>
          <p:spPr bwMode="auto">
            <a:xfrm flipH="1">
              <a:off x="1549" y="2281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3" name="Line 2924"/>
            <p:cNvSpPr>
              <a:spLocks noChangeShapeType="1"/>
            </p:cNvSpPr>
            <p:nvPr/>
          </p:nvSpPr>
          <p:spPr bwMode="auto">
            <a:xfrm>
              <a:off x="1630" y="233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4" name="Line 2925"/>
            <p:cNvSpPr>
              <a:spLocks noChangeShapeType="1"/>
            </p:cNvSpPr>
            <p:nvPr/>
          </p:nvSpPr>
          <p:spPr bwMode="auto">
            <a:xfrm flipV="1">
              <a:off x="1631" y="232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5" name="Line 2926"/>
            <p:cNvSpPr>
              <a:spLocks noChangeShapeType="1"/>
            </p:cNvSpPr>
            <p:nvPr/>
          </p:nvSpPr>
          <p:spPr bwMode="auto">
            <a:xfrm flipV="1">
              <a:off x="1633" y="232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6" name="Line 2927"/>
            <p:cNvSpPr>
              <a:spLocks noChangeShapeType="1"/>
            </p:cNvSpPr>
            <p:nvPr/>
          </p:nvSpPr>
          <p:spPr bwMode="auto">
            <a:xfrm flipV="1">
              <a:off x="1634" y="232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7" name="Line 2928"/>
            <p:cNvSpPr>
              <a:spLocks noChangeShapeType="1"/>
            </p:cNvSpPr>
            <p:nvPr/>
          </p:nvSpPr>
          <p:spPr bwMode="auto">
            <a:xfrm flipH="1">
              <a:off x="1564" y="237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8" name="Line 2929"/>
            <p:cNvSpPr>
              <a:spLocks noChangeShapeType="1"/>
            </p:cNvSpPr>
            <p:nvPr/>
          </p:nvSpPr>
          <p:spPr bwMode="auto">
            <a:xfrm>
              <a:off x="1629" y="240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9" name="Line 2930"/>
            <p:cNvSpPr>
              <a:spLocks noChangeShapeType="1"/>
            </p:cNvSpPr>
            <p:nvPr/>
          </p:nvSpPr>
          <p:spPr bwMode="auto">
            <a:xfrm>
              <a:off x="1630" y="240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0" name="Line 2931"/>
            <p:cNvSpPr>
              <a:spLocks noChangeShapeType="1"/>
            </p:cNvSpPr>
            <p:nvPr/>
          </p:nvSpPr>
          <p:spPr bwMode="auto">
            <a:xfrm>
              <a:off x="1632" y="240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1" name="Line 2932"/>
            <p:cNvSpPr>
              <a:spLocks noChangeShapeType="1"/>
            </p:cNvSpPr>
            <p:nvPr/>
          </p:nvSpPr>
          <p:spPr bwMode="auto">
            <a:xfrm flipH="1">
              <a:off x="1647" y="24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2" name="Line 2933"/>
            <p:cNvSpPr>
              <a:spLocks noChangeShapeType="1"/>
            </p:cNvSpPr>
            <p:nvPr/>
          </p:nvSpPr>
          <p:spPr bwMode="auto">
            <a:xfrm flipH="1">
              <a:off x="1550" y="2283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3" name="Line 2934"/>
            <p:cNvSpPr>
              <a:spLocks noChangeShapeType="1"/>
            </p:cNvSpPr>
            <p:nvPr/>
          </p:nvSpPr>
          <p:spPr bwMode="auto">
            <a:xfrm flipH="1" flipV="1">
              <a:off x="1548" y="228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4" name="Line 2935"/>
            <p:cNvSpPr>
              <a:spLocks noChangeShapeType="1"/>
            </p:cNvSpPr>
            <p:nvPr/>
          </p:nvSpPr>
          <p:spPr bwMode="auto">
            <a:xfrm flipH="1">
              <a:off x="1546" y="228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5" name="Line 2936"/>
            <p:cNvSpPr>
              <a:spLocks noChangeShapeType="1"/>
            </p:cNvSpPr>
            <p:nvPr/>
          </p:nvSpPr>
          <p:spPr bwMode="auto">
            <a:xfrm flipH="1">
              <a:off x="1545" y="228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6" name="Line 2937"/>
            <p:cNvSpPr>
              <a:spLocks noChangeShapeType="1"/>
            </p:cNvSpPr>
            <p:nvPr/>
          </p:nvSpPr>
          <p:spPr bwMode="auto">
            <a:xfrm flipH="1">
              <a:off x="1544" y="2285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7" name="Line 2938"/>
            <p:cNvSpPr>
              <a:spLocks noChangeShapeType="1"/>
            </p:cNvSpPr>
            <p:nvPr/>
          </p:nvSpPr>
          <p:spPr bwMode="auto">
            <a:xfrm>
              <a:off x="1544" y="2288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8" name="Line 2939"/>
            <p:cNvSpPr>
              <a:spLocks noChangeShapeType="1"/>
            </p:cNvSpPr>
            <p:nvPr/>
          </p:nvSpPr>
          <p:spPr bwMode="auto">
            <a:xfrm>
              <a:off x="1545" y="229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9" name="Line 2940"/>
            <p:cNvSpPr>
              <a:spLocks noChangeShapeType="1"/>
            </p:cNvSpPr>
            <p:nvPr/>
          </p:nvSpPr>
          <p:spPr bwMode="auto">
            <a:xfrm>
              <a:off x="1596" y="232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0" name="Line 2941"/>
            <p:cNvSpPr>
              <a:spLocks noChangeShapeType="1"/>
            </p:cNvSpPr>
            <p:nvPr/>
          </p:nvSpPr>
          <p:spPr bwMode="auto">
            <a:xfrm>
              <a:off x="1597" y="233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1" name="Line 2942"/>
            <p:cNvSpPr>
              <a:spLocks noChangeShapeType="1"/>
            </p:cNvSpPr>
            <p:nvPr/>
          </p:nvSpPr>
          <p:spPr bwMode="auto">
            <a:xfrm flipH="1">
              <a:off x="1595" y="233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2" name="Line 2943"/>
            <p:cNvSpPr>
              <a:spLocks noChangeShapeType="1"/>
            </p:cNvSpPr>
            <p:nvPr/>
          </p:nvSpPr>
          <p:spPr bwMode="auto">
            <a:xfrm>
              <a:off x="1595" y="233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3" name="Line 2944"/>
            <p:cNvSpPr>
              <a:spLocks noChangeShapeType="1"/>
            </p:cNvSpPr>
            <p:nvPr/>
          </p:nvSpPr>
          <p:spPr bwMode="auto">
            <a:xfrm flipH="1">
              <a:off x="1593" y="2336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4" name="Line 2945"/>
            <p:cNvSpPr>
              <a:spLocks noChangeShapeType="1"/>
            </p:cNvSpPr>
            <p:nvPr/>
          </p:nvSpPr>
          <p:spPr bwMode="auto">
            <a:xfrm flipH="1" flipV="1">
              <a:off x="1590" y="233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5" name="Line 2946"/>
            <p:cNvSpPr>
              <a:spLocks noChangeShapeType="1"/>
            </p:cNvSpPr>
            <p:nvPr/>
          </p:nvSpPr>
          <p:spPr bwMode="auto">
            <a:xfrm flipH="1" flipV="1">
              <a:off x="1587" y="233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6" name="Line 2947"/>
            <p:cNvSpPr>
              <a:spLocks noChangeShapeType="1"/>
            </p:cNvSpPr>
            <p:nvPr/>
          </p:nvSpPr>
          <p:spPr bwMode="auto">
            <a:xfrm flipH="1" flipV="1">
              <a:off x="1586" y="232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7" name="Line 2948"/>
            <p:cNvSpPr>
              <a:spLocks noChangeShapeType="1"/>
            </p:cNvSpPr>
            <p:nvPr/>
          </p:nvSpPr>
          <p:spPr bwMode="auto">
            <a:xfrm flipV="1">
              <a:off x="1586" y="232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8" name="Line 2949"/>
            <p:cNvSpPr>
              <a:spLocks noChangeShapeType="1"/>
            </p:cNvSpPr>
            <p:nvPr/>
          </p:nvSpPr>
          <p:spPr bwMode="auto">
            <a:xfrm flipH="1" flipV="1">
              <a:off x="1585" y="2324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9" name="Line 2950"/>
            <p:cNvSpPr>
              <a:spLocks noChangeShapeType="1"/>
            </p:cNvSpPr>
            <p:nvPr/>
          </p:nvSpPr>
          <p:spPr bwMode="auto">
            <a:xfrm flipV="1">
              <a:off x="1585" y="2321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0" name="Line 2951"/>
            <p:cNvSpPr>
              <a:spLocks noChangeShapeType="1"/>
            </p:cNvSpPr>
            <p:nvPr/>
          </p:nvSpPr>
          <p:spPr bwMode="auto">
            <a:xfrm flipV="1">
              <a:off x="1585" y="2317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1" name="Line 2952"/>
            <p:cNvSpPr>
              <a:spLocks noChangeShapeType="1"/>
            </p:cNvSpPr>
            <p:nvPr/>
          </p:nvSpPr>
          <p:spPr bwMode="auto">
            <a:xfrm>
              <a:off x="1664" y="2369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2" name="Line 2953"/>
            <p:cNvSpPr>
              <a:spLocks noChangeShapeType="1"/>
            </p:cNvSpPr>
            <p:nvPr/>
          </p:nvSpPr>
          <p:spPr bwMode="auto">
            <a:xfrm flipH="1">
              <a:off x="1664" y="2375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3" name="Line 2954"/>
            <p:cNvSpPr>
              <a:spLocks noChangeShapeType="1"/>
            </p:cNvSpPr>
            <p:nvPr/>
          </p:nvSpPr>
          <p:spPr bwMode="auto">
            <a:xfrm flipH="1">
              <a:off x="1663" y="2379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4" name="Line 2955"/>
            <p:cNvSpPr>
              <a:spLocks noChangeShapeType="1"/>
            </p:cNvSpPr>
            <p:nvPr/>
          </p:nvSpPr>
          <p:spPr bwMode="auto">
            <a:xfrm flipH="1">
              <a:off x="1660" y="238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5" name="Line 2956"/>
            <p:cNvSpPr>
              <a:spLocks noChangeShapeType="1"/>
            </p:cNvSpPr>
            <p:nvPr/>
          </p:nvSpPr>
          <p:spPr bwMode="auto">
            <a:xfrm flipH="1">
              <a:off x="1655" y="2385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6" name="Line 2957"/>
            <p:cNvSpPr>
              <a:spLocks noChangeShapeType="1"/>
            </p:cNvSpPr>
            <p:nvPr/>
          </p:nvSpPr>
          <p:spPr bwMode="auto">
            <a:xfrm flipH="1" flipV="1">
              <a:off x="1654" y="23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7" name="Line 2958"/>
            <p:cNvSpPr>
              <a:spLocks noChangeShapeType="1"/>
            </p:cNvSpPr>
            <p:nvPr/>
          </p:nvSpPr>
          <p:spPr bwMode="auto">
            <a:xfrm flipH="1" flipV="1">
              <a:off x="1595" y="2333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8" name="Line 2959"/>
            <p:cNvSpPr>
              <a:spLocks noChangeShapeType="1"/>
            </p:cNvSpPr>
            <p:nvPr/>
          </p:nvSpPr>
          <p:spPr bwMode="auto">
            <a:xfrm flipH="1" flipV="1">
              <a:off x="1591" y="2330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9" name="Line 2960"/>
            <p:cNvSpPr>
              <a:spLocks noChangeShapeType="1"/>
            </p:cNvSpPr>
            <p:nvPr/>
          </p:nvSpPr>
          <p:spPr bwMode="auto">
            <a:xfrm flipH="1" flipV="1">
              <a:off x="1589" y="232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0" name="Line 2961"/>
            <p:cNvSpPr>
              <a:spLocks noChangeShapeType="1"/>
            </p:cNvSpPr>
            <p:nvPr/>
          </p:nvSpPr>
          <p:spPr bwMode="auto">
            <a:xfrm flipV="1">
              <a:off x="1589" y="232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1" name="Line 2962"/>
            <p:cNvSpPr>
              <a:spLocks noChangeShapeType="1"/>
            </p:cNvSpPr>
            <p:nvPr/>
          </p:nvSpPr>
          <p:spPr bwMode="auto">
            <a:xfrm flipH="1" flipV="1">
              <a:off x="1588" y="232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2" name="Line 2963"/>
            <p:cNvSpPr>
              <a:spLocks noChangeShapeType="1"/>
            </p:cNvSpPr>
            <p:nvPr/>
          </p:nvSpPr>
          <p:spPr bwMode="auto">
            <a:xfrm flipH="1" flipV="1">
              <a:off x="1587" y="2319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3" name="Line 2964"/>
            <p:cNvSpPr>
              <a:spLocks noChangeShapeType="1"/>
            </p:cNvSpPr>
            <p:nvPr/>
          </p:nvSpPr>
          <p:spPr bwMode="auto">
            <a:xfrm flipV="1">
              <a:off x="1618" y="2321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4" name="Line 2965"/>
            <p:cNvSpPr>
              <a:spLocks noChangeShapeType="1"/>
            </p:cNvSpPr>
            <p:nvPr/>
          </p:nvSpPr>
          <p:spPr bwMode="auto">
            <a:xfrm>
              <a:off x="1624" y="2321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5" name="Line 2966"/>
            <p:cNvSpPr>
              <a:spLocks noChangeShapeType="1"/>
            </p:cNvSpPr>
            <p:nvPr/>
          </p:nvSpPr>
          <p:spPr bwMode="auto">
            <a:xfrm>
              <a:off x="1630" y="232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6" name="Line 2967"/>
            <p:cNvSpPr>
              <a:spLocks noChangeShapeType="1"/>
            </p:cNvSpPr>
            <p:nvPr/>
          </p:nvSpPr>
          <p:spPr bwMode="auto">
            <a:xfrm>
              <a:off x="1632" y="232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7" name="Line 2968"/>
            <p:cNvSpPr>
              <a:spLocks noChangeShapeType="1"/>
            </p:cNvSpPr>
            <p:nvPr/>
          </p:nvSpPr>
          <p:spPr bwMode="auto">
            <a:xfrm>
              <a:off x="1633" y="232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8" name="Line 2969"/>
            <p:cNvSpPr>
              <a:spLocks noChangeShapeType="1"/>
            </p:cNvSpPr>
            <p:nvPr/>
          </p:nvSpPr>
          <p:spPr bwMode="auto">
            <a:xfrm>
              <a:off x="1629" y="239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9" name="Line 2970"/>
            <p:cNvSpPr>
              <a:spLocks noChangeShapeType="1"/>
            </p:cNvSpPr>
            <p:nvPr/>
          </p:nvSpPr>
          <p:spPr bwMode="auto">
            <a:xfrm>
              <a:off x="1631" y="239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0" name="Line 2971"/>
            <p:cNvSpPr>
              <a:spLocks noChangeShapeType="1"/>
            </p:cNvSpPr>
            <p:nvPr/>
          </p:nvSpPr>
          <p:spPr bwMode="auto">
            <a:xfrm>
              <a:off x="1634" y="2400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1" name="Line 2972"/>
            <p:cNvSpPr>
              <a:spLocks noChangeShapeType="1"/>
            </p:cNvSpPr>
            <p:nvPr/>
          </p:nvSpPr>
          <p:spPr bwMode="auto">
            <a:xfrm flipH="1">
              <a:off x="1634" y="240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2" name="Line 2973"/>
            <p:cNvSpPr>
              <a:spLocks noChangeShapeType="1"/>
            </p:cNvSpPr>
            <p:nvPr/>
          </p:nvSpPr>
          <p:spPr bwMode="auto">
            <a:xfrm flipH="1">
              <a:off x="1633" y="240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3" name="Line 2974"/>
            <p:cNvSpPr>
              <a:spLocks noChangeShapeType="1"/>
            </p:cNvSpPr>
            <p:nvPr/>
          </p:nvSpPr>
          <p:spPr bwMode="auto">
            <a:xfrm flipH="1">
              <a:off x="1631" y="240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4" name="Line 2975"/>
            <p:cNvSpPr>
              <a:spLocks noChangeShapeType="1"/>
            </p:cNvSpPr>
            <p:nvPr/>
          </p:nvSpPr>
          <p:spPr bwMode="auto">
            <a:xfrm flipH="1">
              <a:off x="1625" y="2408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5" name="Line 2976"/>
            <p:cNvSpPr>
              <a:spLocks noChangeShapeType="1"/>
            </p:cNvSpPr>
            <p:nvPr/>
          </p:nvSpPr>
          <p:spPr bwMode="auto">
            <a:xfrm flipH="1">
              <a:off x="1619" y="2410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6" name="Line 2977"/>
            <p:cNvSpPr>
              <a:spLocks noChangeShapeType="1"/>
            </p:cNvSpPr>
            <p:nvPr/>
          </p:nvSpPr>
          <p:spPr bwMode="auto">
            <a:xfrm flipH="1" flipV="1">
              <a:off x="1618" y="240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7" name="Line 2978"/>
            <p:cNvSpPr>
              <a:spLocks noChangeShapeType="1"/>
            </p:cNvSpPr>
            <p:nvPr/>
          </p:nvSpPr>
          <p:spPr bwMode="auto">
            <a:xfrm flipH="1" flipV="1">
              <a:off x="1613" y="2407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8" name="Line 2979"/>
            <p:cNvSpPr>
              <a:spLocks noChangeShapeType="1"/>
            </p:cNvSpPr>
            <p:nvPr/>
          </p:nvSpPr>
          <p:spPr bwMode="auto">
            <a:xfrm flipH="1" flipV="1">
              <a:off x="1612" y="240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9" name="Line 2980"/>
            <p:cNvSpPr>
              <a:spLocks noChangeShapeType="1"/>
            </p:cNvSpPr>
            <p:nvPr/>
          </p:nvSpPr>
          <p:spPr bwMode="auto">
            <a:xfrm flipV="1">
              <a:off x="1612" y="2401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0" name="Line 2981"/>
            <p:cNvSpPr>
              <a:spLocks noChangeShapeType="1"/>
            </p:cNvSpPr>
            <p:nvPr/>
          </p:nvSpPr>
          <p:spPr bwMode="auto">
            <a:xfrm flipV="1">
              <a:off x="1612" y="239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1" name="Line 2982"/>
            <p:cNvSpPr>
              <a:spLocks noChangeShapeType="1"/>
            </p:cNvSpPr>
            <p:nvPr/>
          </p:nvSpPr>
          <p:spPr bwMode="auto">
            <a:xfrm>
              <a:off x="1613" y="239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2" name="Line 2983"/>
            <p:cNvSpPr>
              <a:spLocks noChangeShapeType="1"/>
            </p:cNvSpPr>
            <p:nvPr/>
          </p:nvSpPr>
          <p:spPr bwMode="auto">
            <a:xfrm flipV="1">
              <a:off x="1614" y="239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3" name="Line 2984"/>
            <p:cNvSpPr>
              <a:spLocks noChangeShapeType="1"/>
            </p:cNvSpPr>
            <p:nvPr/>
          </p:nvSpPr>
          <p:spPr bwMode="auto">
            <a:xfrm flipH="1">
              <a:off x="1585" y="2378"/>
              <a:ext cx="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4" name="Line 2985"/>
            <p:cNvSpPr>
              <a:spLocks noChangeShapeType="1"/>
            </p:cNvSpPr>
            <p:nvPr/>
          </p:nvSpPr>
          <p:spPr bwMode="auto">
            <a:xfrm flipH="1" flipV="1">
              <a:off x="1575" y="2380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5" name="Line 2986"/>
            <p:cNvSpPr>
              <a:spLocks noChangeShapeType="1"/>
            </p:cNvSpPr>
            <p:nvPr/>
          </p:nvSpPr>
          <p:spPr bwMode="auto">
            <a:xfrm flipH="1" flipV="1">
              <a:off x="1571" y="2379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6" name="Line 2987"/>
            <p:cNvSpPr>
              <a:spLocks noChangeShapeType="1"/>
            </p:cNvSpPr>
            <p:nvPr/>
          </p:nvSpPr>
          <p:spPr bwMode="auto">
            <a:xfrm flipH="1" flipV="1">
              <a:off x="1569" y="237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7" name="Line 2988"/>
            <p:cNvSpPr>
              <a:spLocks noChangeShapeType="1"/>
            </p:cNvSpPr>
            <p:nvPr/>
          </p:nvSpPr>
          <p:spPr bwMode="auto">
            <a:xfrm flipH="1" flipV="1">
              <a:off x="1568" y="237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8" name="Line 2989"/>
            <p:cNvSpPr>
              <a:spLocks noChangeShapeType="1"/>
            </p:cNvSpPr>
            <p:nvPr/>
          </p:nvSpPr>
          <p:spPr bwMode="auto">
            <a:xfrm flipH="1" flipV="1">
              <a:off x="1564" y="2371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9" name="Line 2990"/>
            <p:cNvSpPr>
              <a:spLocks noChangeShapeType="1"/>
            </p:cNvSpPr>
            <p:nvPr/>
          </p:nvSpPr>
          <p:spPr bwMode="auto">
            <a:xfrm flipV="1">
              <a:off x="1564" y="236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0" name="Line 2991"/>
            <p:cNvSpPr>
              <a:spLocks noChangeShapeType="1"/>
            </p:cNvSpPr>
            <p:nvPr/>
          </p:nvSpPr>
          <p:spPr bwMode="auto">
            <a:xfrm flipV="1">
              <a:off x="1564" y="2365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1" name="Line 2992"/>
            <p:cNvSpPr>
              <a:spLocks noChangeShapeType="1"/>
            </p:cNvSpPr>
            <p:nvPr/>
          </p:nvSpPr>
          <p:spPr bwMode="auto">
            <a:xfrm flipV="1">
              <a:off x="1567" y="236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2" name="Line 2993"/>
            <p:cNvSpPr>
              <a:spLocks noChangeShapeType="1"/>
            </p:cNvSpPr>
            <p:nvPr/>
          </p:nvSpPr>
          <p:spPr bwMode="auto">
            <a:xfrm>
              <a:off x="1699" y="2250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3" name="Line 2994"/>
            <p:cNvSpPr>
              <a:spLocks noChangeShapeType="1"/>
            </p:cNvSpPr>
            <p:nvPr/>
          </p:nvSpPr>
          <p:spPr bwMode="auto">
            <a:xfrm flipH="1">
              <a:off x="1594" y="2372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4" name="Line 2995"/>
            <p:cNvSpPr>
              <a:spLocks noChangeShapeType="1"/>
            </p:cNvSpPr>
            <p:nvPr/>
          </p:nvSpPr>
          <p:spPr bwMode="auto">
            <a:xfrm>
              <a:off x="1604" y="234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5" name="Line 2996"/>
            <p:cNvSpPr>
              <a:spLocks noChangeShapeType="1"/>
            </p:cNvSpPr>
            <p:nvPr/>
          </p:nvSpPr>
          <p:spPr bwMode="auto">
            <a:xfrm>
              <a:off x="1605" y="2350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6" name="Line 2997"/>
            <p:cNvSpPr>
              <a:spLocks noChangeShapeType="1"/>
            </p:cNvSpPr>
            <p:nvPr/>
          </p:nvSpPr>
          <p:spPr bwMode="auto">
            <a:xfrm>
              <a:off x="1606" y="2355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7" name="Line 2998"/>
            <p:cNvSpPr>
              <a:spLocks noChangeShapeType="1"/>
            </p:cNvSpPr>
            <p:nvPr/>
          </p:nvSpPr>
          <p:spPr bwMode="auto">
            <a:xfrm>
              <a:off x="1609" y="2359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8" name="Line 2999"/>
            <p:cNvSpPr>
              <a:spLocks noChangeShapeType="1"/>
            </p:cNvSpPr>
            <p:nvPr/>
          </p:nvSpPr>
          <p:spPr bwMode="auto">
            <a:xfrm flipH="1">
              <a:off x="1618" y="2356"/>
              <a:ext cx="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9" name="Line 3000"/>
            <p:cNvSpPr>
              <a:spLocks noChangeShapeType="1"/>
            </p:cNvSpPr>
            <p:nvPr/>
          </p:nvSpPr>
          <p:spPr bwMode="auto">
            <a:xfrm flipH="1">
              <a:off x="1615" y="2362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0" name="Line 3001"/>
            <p:cNvSpPr>
              <a:spLocks noChangeShapeType="1"/>
            </p:cNvSpPr>
            <p:nvPr/>
          </p:nvSpPr>
          <p:spPr bwMode="auto">
            <a:xfrm flipV="1">
              <a:off x="1604" y="2366"/>
              <a:ext cx="3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1" name="Line 3002"/>
            <p:cNvSpPr>
              <a:spLocks noChangeShapeType="1"/>
            </p:cNvSpPr>
            <p:nvPr/>
          </p:nvSpPr>
          <p:spPr bwMode="auto">
            <a:xfrm flipV="1">
              <a:off x="1607" y="2363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2" name="Line 3003"/>
            <p:cNvSpPr>
              <a:spLocks noChangeShapeType="1"/>
            </p:cNvSpPr>
            <p:nvPr/>
          </p:nvSpPr>
          <p:spPr bwMode="auto">
            <a:xfrm flipH="1" flipV="1">
              <a:off x="1600" y="2344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3" name="Line 3004"/>
            <p:cNvSpPr>
              <a:spLocks noChangeShapeType="1"/>
            </p:cNvSpPr>
            <p:nvPr/>
          </p:nvSpPr>
          <p:spPr bwMode="auto">
            <a:xfrm flipH="1" flipV="1">
              <a:off x="1598" y="234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4" name="Line 3005"/>
            <p:cNvSpPr>
              <a:spLocks noChangeShapeType="1"/>
            </p:cNvSpPr>
            <p:nvPr/>
          </p:nvSpPr>
          <p:spPr bwMode="auto">
            <a:xfrm flipH="1" flipV="1">
              <a:off x="1592" y="2337"/>
              <a:ext cx="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5" name="Line 3006"/>
            <p:cNvSpPr>
              <a:spLocks noChangeShapeType="1"/>
            </p:cNvSpPr>
            <p:nvPr/>
          </p:nvSpPr>
          <p:spPr bwMode="auto">
            <a:xfrm flipH="1" flipV="1">
              <a:off x="1620" y="2350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6" name="Line 3007"/>
            <p:cNvSpPr>
              <a:spLocks noChangeShapeType="1"/>
            </p:cNvSpPr>
            <p:nvPr/>
          </p:nvSpPr>
          <p:spPr bwMode="auto">
            <a:xfrm flipH="1" flipV="1">
              <a:off x="1619" y="234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7" name="Line 3008"/>
            <p:cNvSpPr>
              <a:spLocks noChangeShapeType="1"/>
            </p:cNvSpPr>
            <p:nvPr/>
          </p:nvSpPr>
          <p:spPr bwMode="auto">
            <a:xfrm flipH="1" flipV="1">
              <a:off x="1617" y="2343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8" name="Line 3009"/>
            <p:cNvSpPr>
              <a:spLocks noChangeShapeType="1"/>
            </p:cNvSpPr>
            <p:nvPr/>
          </p:nvSpPr>
          <p:spPr bwMode="auto">
            <a:xfrm flipH="1" flipV="1">
              <a:off x="1615" y="2339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9" name="Line 3010"/>
            <p:cNvSpPr>
              <a:spLocks noChangeShapeType="1"/>
            </p:cNvSpPr>
            <p:nvPr/>
          </p:nvSpPr>
          <p:spPr bwMode="auto">
            <a:xfrm>
              <a:off x="1586" y="236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0" name="Line 3011"/>
            <p:cNvSpPr>
              <a:spLocks noChangeShapeType="1"/>
            </p:cNvSpPr>
            <p:nvPr/>
          </p:nvSpPr>
          <p:spPr bwMode="auto">
            <a:xfrm>
              <a:off x="1587" y="236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1" name="Line 3012"/>
            <p:cNvSpPr>
              <a:spLocks noChangeShapeType="1"/>
            </p:cNvSpPr>
            <p:nvPr/>
          </p:nvSpPr>
          <p:spPr bwMode="auto">
            <a:xfrm>
              <a:off x="1588" y="236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2" name="Line 3013"/>
            <p:cNvSpPr>
              <a:spLocks noChangeShapeType="1"/>
            </p:cNvSpPr>
            <p:nvPr/>
          </p:nvSpPr>
          <p:spPr bwMode="auto">
            <a:xfrm>
              <a:off x="1589" y="236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3" name="Line 3014"/>
            <p:cNvSpPr>
              <a:spLocks noChangeShapeType="1"/>
            </p:cNvSpPr>
            <p:nvPr/>
          </p:nvSpPr>
          <p:spPr bwMode="auto">
            <a:xfrm>
              <a:off x="1590" y="2371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4" name="Line 3015"/>
            <p:cNvSpPr>
              <a:spLocks noChangeShapeType="1"/>
            </p:cNvSpPr>
            <p:nvPr/>
          </p:nvSpPr>
          <p:spPr bwMode="auto">
            <a:xfrm>
              <a:off x="1592" y="237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5" name="Line 3016"/>
            <p:cNvSpPr>
              <a:spLocks noChangeShapeType="1"/>
            </p:cNvSpPr>
            <p:nvPr/>
          </p:nvSpPr>
          <p:spPr bwMode="auto">
            <a:xfrm>
              <a:off x="1592" y="2372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6" name="Line 3017"/>
            <p:cNvSpPr>
              <a:spLocks noChangeShapeType="1"/>
            </p:cNvSpPr>
            <p:nvPr/>
          </p:nvSpPr>
          <p:spPr bwMode="auto">
            <a:xfrm flipH="1">
              <a:off x="1585" y="2342"/>
              <a:ext cx="5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7" name="Line 3018"/>
            <p:cNvSpPr>
              <a:spLocks noChangeShapeType="1"/>
            </p:cNvSpPr>
            <p:nvPr/>
          </p:nvSpPr>
          <p:spPr bwMode="auto">
            <a:xfrm flipH="1">
              <a:off x="1584" y="2348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3" name="Group 3220"/>
          <p:cNvGrpSpPr>
            <a:grpSpLocks/>
          </p:cNvGrpSpPr>
          <p:nvPr/>
        </p:nvGrpSpPr>
        <p:grpSpPr bwMode="auto">
          <a:xfrm>
            <a:off x="2401626" y="2835508"/>
            <a:ext cx="1452563" cy="1462087"/>
            <a:chOff x="1583" y="1802"/>
            <a:chExt cx="915" cy="921"/>
          </a:xfrm>
        </p:grpSpPr>
        <p:sp>
          <p:nvSpPr>
            <p:cNvPr id="888" name="Line 3020"/>
            <p:cNvSpPr>
              <a:spLocks noChangeShapeType="1"/>
            </p:cNvSpPr>
            <p:nvPr/>
          </p:nvSpPr>
          <p:spPr bwMode="auto">
            <a:xfrm flipH="1">
              <a:off x="1583" y="235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9" name="Line 3021"/>
            <p:cNvSpPr>
              <a:spLocks noChangeShapeType="1"/>
            </p:cNvSpPr>
            <p:nvPr/>
          </p:nvSpPr>
          <p:spPr bwMode="auto">
            <a:xfrm>
              <a:off x="1583" y="2353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0" name="Line 3022"/>
            <p:cNvSpPr>
              <a:spLocks noChangeShapeType="1"/>
            </p:cNvSpPr>
            <p:nvPr/>
          </p:nvSpPr>
          <p:spPr bwMode="auto">
            <a:xfrm>
              <a:off x="1583" y="2358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1" name="Line 3023"/>
            <p:cNvSpPr>
              <a:spLocks noChangeShapeType="1"/>
            </p:cNvSpPr>
            <p:nvPr/>
          </p:nvSpPr>
          <p:spPr bwMode="auto">
            <a:xfrm flipH="1">
              <a:off x="1589" y="2337"/>
              <a:ext cx="3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2" name="Line 3024"/>
            <p:cNvSpPr>
              <a:spLocks noChangeShapeType="1"/>
            </p:cNvSpPr>
            <p:nvPr/>
          </p:nvSpPr>
          <p:spPr bwMode="auto">
            <a:xfrm>
              <a:off x="1613" y="233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3" name="Line 3025"/>
            <p:cNvSpPr>
              <a:spLocks noChangeShapeType="1"/>
            </p:cNvSpPr>
            <p:nvPr/>
          </p:nvSpPr>
          <p:spPr bwMode="auto">
            <a:xfrm>
              <a:off x="1614" y="233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4" name="Line 3026"/>
            <p:cNvSpPr>
              <a:spLocks noChangeShapeType="1"/>
            </p:cNvSpPr>
            <p:nvPr/>
          </p:nvSpPr>
          <p:spPr bwMode="auto">
            <a:xfrm flipH="1">
              <a:off x="1604" y="2339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5" name="Line 3027"/>
            <p:cNvSpPr>
              <a:spLocks noChangeShapeType="1"/>
            </p:cNvSpPr>
            <p:nvPr/>
          </p:nvSpPr>
          <p:spPr bwMode="auto">
            <a:xfrm flipV="1">
              <a:off x="1611" y="2356"/>
              <a:ext cx="9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6" name="Line 3028"/>
            <p:cNvSpPr>
              <a:spLocks noChangeShapeType="1"/>
            </p:cNvSpPr>
            <p:nvPr/>
          </p:nvSpPr>
          <p:spPr bwMode="auto">
            <a:xfrm flipH="1">
              <a:off x="1604" y="2365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7" name="Line 3029"/>
            <p:cNvSpPr>
              <a:spLocks noChangeShapeType="1"/>
            </p:cNvSpPr>
            <p:nvPr/>
          </p:nvSpPr>
          <p:spPr bwMode="auto">
            <a:xfrm flipH="1" flipV="1">
              <a:off x="1603" y="237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8" name="Line 3030"/>
            <p:cNvSpPr>
              <a:spLocks noChangeShapeType="1"/>
            </p:cNvSpPr>
            <p:nvPr/>
          </p:nvSpPr>
          <p:spPr bwMode="auto">
            <a:xfrm flipH="1">
              <a:off x="1602" y="237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9" name="Line 3031"/>
            <p:cNvSpPr>
              <a:spLocks noChangeShapeType="1"/>
            </p:cNvSpPr>
            <p:nvPr/>
          </p:nvSpPr>
          <p:spPr bwMode="auto">
            <a:xfrm flipV="1">
              <a:off x="1602" y="237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0" name="Line 3032"/>
            <p:cNvSpPr>
              <a:spLocks noChangeShapeType="1"/>
            </p:cNvSpPr>
            <p:nvPr/>
          </p:nvSpPr>
          <p:spPr bwMode="auto">
            <a:xfrm flipV="1">
              <a:off x="1592" y="2331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1" name="Line 3033"/>
            <p:cNvSpPr>
              <a:spLocks noChangeShapeType="1"/>
            </p:cNvSpPr>
            <p:nvPr/>
          </p:nvSpPr>
          <p:spPr bwMode="auto">
            <a:xfrm>
              <a:off x="1603" y="233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2" name="Line 3034"/>
            <p:cNvSpPr>
              <a:spLocks noChangeShapeType="1"/>
            </p:cNvSpPr>
            <p:nvPr/>
          </p:nvSpPr>
          <p:spPr bwMode="auto">
            <a:xfrm>
              <a:off x="1604" y="233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3" name="Line 3035"/>
            <p:cNvSpPr>
              <a:spLocks noChangeShapeType="1"/>
            </p:cNvSpPr>
            <p:nvPr/>
          </p:nvSpPr>
          <p:spPr bwMode="auto">
            <a:xfrm>
              <a:off x="1606" y="233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4" name="Line 3036"/>
            <p:cNvSpPr>
              <a:spLocks noChangeShapeType="1"/>
            </p:cNvSpPr>
            <p:nvPr/>
          </p:nvSpPr>
          <p:spPr bwMode="auto">
            <a:xfrm>
              <a:off x="1619" y="236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5" name="Line 3037"/>
            <p:cNvSpPr>
              <a:spLocks noChangeShapeType="1"/>
            </p:cNvSpPr>
            <p:nvPr/>
          </p:nvSpPr>
          <p:spPr bwMode="auto">
            <a:xfrm>
              <a:off x="1600" y="2372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6" name="Line 3038"/>
            <p:cNvSpPr>
              <a:spLocks noChangeShapeType="1"/>
            </p:cNvSpPr>
            <p:nvPr/>
          </p:nvSpPr>
          <p:spPr bwMode="auto">
            <a:xfrm>
              <a:off x="1584" y="236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7" name="Line 3039"/>
            <p:cNvSpPr>
              <a:spLocks noChangeShapeType="1"/>
            </p:cNvSpPr>
            <p:nvPr/>
          </p:nvSpPr>
          <p:spPr bwMode="auto">
            <a:xfrm flipV="1">
              <a:off x="1590" y="2341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8" name="Line 3040"/>
            <p:cNvSpPr>
              <a:spLocks noChangeShapeType="1"/>
            </p:cNvSpPr>
            <p:nvPr/>
          </p:nvSpPr>
          <p:spPr bwMode="auto">
            <a:xfrm>
              <a:off x="1594" y="2341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9" name="Line 3041"/>
            <p:cNvSpPr>
              <a:spLocks noChangeShapeType="1"/>
            </p:cNvSpPr>
            <p:nvPr/>
          </p:nvSpPr>
          <p:spPr bwMode="auto">
            <a:xfrm>
              <a:off x="1600" y="2344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0" name="Line 3042"/>
            <p:cNvSpPr>
              <a:spLocks noChangeShapeType="1"/>
            </p:cNvSpPr>
            <p:nvPr/>
          </p:nvSpPr>
          <p:spPr bwMode="auto">
            <a:xfrm>
              <a:off x="1603" y="234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1" name="Line 3043"/>
            <p:cNvSpPr>
              <a:spLocks noChangeShapeType="1"/>
            </p:cNvSpPr>
            <p:nvPr/>
          </p:nvSpPr>
          <p:spPr bwMode="auto">
            <a:xfrm>
              <a:off x="1604" y="235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2" name="Line 3044"/>
            <p:cNvSpPr>
              <a:spLocks noChangeShapeType="1"/>
            </p:cNvSpPr>
            <p:nvPr/>
          </p:nvSpPr>
          <p:spPr bwMode="auto">
            <a:xfrm>
              <a:off x="1605" y="235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3" name="Line 3045"/>
            <p:cNvSpPr>
              <a:spLocks noChangeShapeType="1"/>
            </p:cNvSpPr>
            <p:nvPr/>
          </p:nvSpPr>
          <p:spPr bwMode="auto">
            <a:xfrm>
              <a:off x="1606" y="2356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4" name="Line 3046"/>
            <p:cNvSpPr>
              <a:spLocks noChangeShapeType="1"/>
            </p:cNvSpPr>
            <p:nvPr/>
          </p:nvSpPr>
          <p:spPr bwMode="auto">
            <a:xfrm flipH="1">
              <a:off x="1606" y="2362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5" name="Line 3047"/>
            <p:cNvSpPr>
              <a:spLocks noChangeShapeType="1"/>
            </p:cNvSpPr>
            <p:nvPr/>
          </p:nvSpPr>
          <p:spPr bwMode="auto">
            <a:xfrm flipH="1">
              <a:off x="1605" y="236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6" name="Line 3048"/>
            <p:cNvSpPr>
              <a:spLocks noChangeShapeType="1"/>
            </p:cNvSpPr>
            <p:nvPr/>
          </p:nvSpPr>
          <p:spPr bwMode="auto">
            <a:xfrm flipH="1">
              <a:off x="1604" y="236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7" name="Line 3049"/>
            <p:cNvSpPr>
              <a:spLocks noChangeShapeType="1"/>
            </p:cNvSpPr>
            <p:nvPr/>
          </p:nvSpPr>
          <p:spPr bwMode="auto">
            <a:xfrm flipH="1" flipV="1">
              <a:off x="2244" y="2668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8" name="Line 3050"/>
            <p:cNvSpPr>
              <a:spLocks noChangeShapeType="1"/>
            </p:cNvSpPr>
            <p:nvPr/>
          </p:nvSpPr>
          <p:spPr bwMode="auto">
            <a:xfrm flipV="1">
              <a:off x="2239" y="2654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9" name="Line 3051"/>
            <p:cNvSpPr>
              <a:spLocks noChangeShapeType="1"/>
            </p:cNvSpPr>
            <p:nvPr/>
          </p:nvSpPr>
          <p:spPr bwMode="auto">
            <a:xfrm flipH="1">
              <a:off x="2248" y="2671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0" name="Line 3052"/>
            <p:cNvSpPr>
              <a:spLocks noChangeShapeType="1"/>
            </p:cNvSpPr>
            <p:nvPr/>
          </p:nvSpPr>
          <p:spPr bwMode="auto">
            <a:xfrm flipH="1" flipV="1">
              <a:off x="2241" y="2666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1" name="Line 3053"/>
            <p:cNvSpPr>
              <a:spLocks noChangeShapeType="1"/>
            </p:cNvSpPr>
            <p:nvPr/>
          </p:nvSpPr>
          <p:spPr bwMode="auto">
            <a:xfrm flipH="1" flipV="1">
              <a:off x="2241" y="266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2" name="Line 3054"/>
            <p:cNvSpPr>
              <a:spLocks noChangeShapeType="1"/>
            </p:cNvSpPr>
            <p:nvPr/>
          </p:nvSpPr>
          <p:spPr bwMode="auto">
            <a:xfrm flipH="1" flipV="1">
              <a:off x="2240" y="266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3" name="Line 3055"/>
            <p:cNvSpPr>
              <a:spLocks noChangeShapeType="1"/>
            </p:cNvSpPr>
            <p:nvPr/>
          </p:nvSpPr>
          <p:spPr bwMode="auto">
            <a:xfrm flipH="1" flipV="1">
              <a:off x="2239" y="266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4" name="Line 3056"/>
            <p:cNvSpPr>
              <a:spLocks noChangeShapeType="1"/>
            </p:cNvSpPr>
            <p:nvPr/>
          </p:nvSpPr>
          <p:spPr bwMode="auto">
            <a:xfrm flipV="1">
              <a:off x="2239" y="265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5" name="Line 3057"/>
            <p:cNvSpPr>
              <a:spLocks noChangeShapeType="1"/>
            </p:cNvSpPr>
            <p:nvPr/>
          </p:nvSpPr>
          <p:spPr bwMode="auto">
            <a:xfrm flipV="1">
              <a:off x="2240" y="265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" name="Line 3058"/>
            <p:cNvSpPr>
              <a:spLocks noChangeShapeType="1"/>
            </p:cNvSpPr>
            <p:nvPr/>
          </p:nvSpPr>
          <p:spPr bwMode="auto">
            <a:xfrm>
              <a:off x="2243" y="266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7" name="Line 3059"/>
            <p:cNvSpPr>
              <a:spLocks noChangeShapeType="1"/>
            </p:cNvSpPr>
            <p:nvPr/>
          </p:nvSpPr>
          <p:spPr bwMode="auto">
            <a:xfrm>
              <a:off x="2243" y="266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8" name="Line 3060"/>
            <p:cNvSpPr>
              <a:spLocks noChangeShapeType="1"/>
            </p:cNvSpPr>
            <p:nvPr/>
          </p:nvSpPr>
          <p:spPr bwMode="auto">
            <a:xfrm flipV="1">
              <a:off x="2244" y="2664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9" name="Line 3061"/>
            <p:cNvSpPr>
              <a:spLocks noChangeShapeType="1"/>
            </p:cNvSpPr>
            <p:nvPr/>
          </p:nvSpPr>
          <p:spPr bwMode="auto">
            <a:xfrm>
              <a:off x="2244" y="266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0" name="Line 3062"/>
            <p:cNvSpPr>
              <a:spLocks noChangeShapeType="1"/>
            </p:cNvSpPr>
            <p:nvPr/>
          </p:nvSpPr>
          <p:spPr bwMode="auto">
            <a:xfrm flipV="1">
              <a:off x="2247" y="266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1" name="Line 3063"/>
            <p:cNvSpPr>
              <a:spLocks noChangeShapeType="1"/>
            </p:cNvSpPr>
            <p:nvPr/>
          </p:nvSpPr>
          <p:spPr bwMode="auto">
            <a:xfrm flipH="1" flipV="1">
              <a:off x="2244" y="2663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2" name="Line 3064"/>
            <p:cNvSpPr>
              <a:spLocks noChangeShapeType="1"/>
            </p:cNvSpPr>
            <p:nvPr/>
          </p:nvSpPr>
          <p:spPr bwMode="auto">
            <a:xfrm flipH="1">
              <a:off x="2243" y="266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3" name="Line 3065"/>
            <p:cNvSpPr>
              <a:spLocks noChangeShapeType="1"/>
            </p:cNvSpPr>
            <p:nvPr/>
          </p:nvSpPr>
          <p:spPr bwMode="auto">
            <a:xfrm flipH="1" flipV="1">
              <a:off x="2240" y="266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4" name="Line 3066"/>
            <p:cNvSpPr>
              <a:spLocks noChangeShapeType="1"/>
            </p:cNvSpPr>
            <p:nvPr/>
          </p:nvSpPr>
          <p:spPr bwMode="auto">
            <a:xfrm flipV="1">
              <a:off x="2240" y="266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5" name="Line 3067"/>
            <p:cNvSpPr>
              <a:spLocks noChangeShapeType="1"/>
            </p:cNvSpPr>
            <p:nvPr/>
          </p:nvSpPr>
          <p:spPr bwMode="auto">
            <a:xfrm>
              <a:off x="2244" y="2664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6" name="Line 3068"/>
            <p:cNvSpPr>
              <a:spLocks noChangeShapeType="1"/>
            </p:cNvSpPr>
            <p:nvPr/>
          </p:nvSpPr>
          <p:spPr bwMode="auto">
            <a:xfrm flipH="1">
              <a:off x="2243" y="266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7" name="Line 3069"/>
            <p:cNvSpPr>
              <a:spLocks noChangeShapeType="1"/>
            </p:cNvSpPr>
            <p:nvPr/>
          </p:nvSpPr>
          <p:spPr bwMode="auto">
            <a:xfrm flipH="1" flipV="1">
              <a:off x="2240" y="2660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8" name="Line 3070"/>
            <p:cNvSpPr>
              <a:spLocks noChangeShapeType="1"/>
            </p:cNvSpPr>
            <p:nvPr/>
          </p:nvSpPr>
          <p:spPr bwMode="auto">
            <a:xfrm>
              <a:off x="2240" y="2660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9" name="Line 3071"/>
            <p:cNvSpPr>
              <a:spLocks noChangeShapeType="1"/>
            </p:cNvSpPr>
            <p:nvPr/>
          </p:nvSpPr>
          <p:spPr bwMode="auto">
            <a:xfrm flipV="1">
              <a:off x="2243" y="2659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0" name="Line 3072"/>
            <p:cNvSpPr>
              <a:spLocks noChangeShapeType="1"/>
            </p:cNvSpPr>
            <p:nvPr/>
          </p:nvSpPr>
          <p:spPr bwMode="auto">
            <a:xfrm>
              <a:off x="2243" y="265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1" name="Line 3073"/>
            <p:cNvSpPr>
              <a:spLocks noChangeShapeType="1"/>
            </p:cNvSpPr>
            <p:nvPr/>
          </p:nvSpPr>
          <p:spPr bwMode="auto">
            <a:xfrm>
              <a:off x="2244" y="266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2" name="Line 3074"/>
            <p:cNvSpPr>
              <a:spLocks noChangeShapeType="1"/>
            </p:cNvSpPr>
            <p:nvPr/>
          </p:nvSpPr>
          <p:spPr bwMode="auto">
            <a:xfrm flipV="1">
              <a:off x="2243" y="266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3" name="Line 3075"/>
            <p:cNvSpPr>
              <a:spLocks noChangeShapeType="1"/>
            </p:cNvSpPr>
            <p:nvPr/>
          </p:nvSpPr>
          <p:spPr bwMode="auto">
            <a:xfrm flipH="1" flipV="1">
              <a:off x="2240" y="2657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4" name="Line 3076"/>
            <p:cNvSpPr>
              <a:spLocks noChangeShapeType="1"/>
            </p:cNvSpPr>
            <p:nvPr/>
          </p:nvSpPr>
          <p:spPr bwMode="auto">
            <a:xfrm>
              <a:off x="2240" y="2657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5" name="Line 3077"/>
            <p:cNvSpPr>
              <a:spLocks noChangeShapeType="1"/>
            </p:cNvSpPr>
            <p:nvPr/>
          </p:nvSpPr>
          <p:spPr bwMode="auto">
            <a:xfrm>
              <a:off x="2247" y="2661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6" name="Line 3078"/>
            <p:cNvSpPr>
              <a:spLocks noChangeShapeType="1"/>
            </p:cNvSpPr>
            <p:nvPr/>
          </p:nvSpPr>
          <p:spPr bwMode="auto">
            <a:xfrm flipH="1" flipV="1">
              <a:off x="2241" y="2665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7" name="Line 3079"/>
            <p:cNvSpPr>
              <a:spLocks noChangeShapeType="1"/>
            </p:cNvSpPr>
            <p:nvPr/>
          </p:nvSpPr>
          <p:spPr bwMode="auto">
            <a:xfrm flipH="1">
              <a:off x="1858" y="2471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8" name="Line 3080"/>
            <p:cNvSpPr>
              <a:spLocks noChangeShapeType="1"/>
            </p:cNvSpPr>
            <p:nvPr/>
          </p:nvSpPr>
          <p:spPr bwMode="auto">
            <a:xfrm flipH="1" flipV="1">
              <a:off x="1856" y="247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9" name="Line 3081"/>
            <p:cNvSpPr>
              <a:spLocks noChangeShapeType="1"/>
            </p:cNvSpPr>
            <p:nvPr/>
          </p:nvSpPr>
          <p:spPr bwMode="auto">
            <a:xfrm>
              <a:off x="1859" y="246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0" name="Line 3082"/>
            <p:cNvSpPr>
              <a:spLocks noChangeShapeType="1"/>
            </p:cNvSpPr>
            <p:nvPr/>
          </p:nvSpPr>
          <p:spPr bwMode="auto">
            <a:xfrm>
              <a:off x="1857" y="246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1" name="Line 3083"/>
            <p:cNvSpPr>
              <a:spLocks noChangeShapeType="1"/>
            </p:cNvSpPr>
            <p:nvPr/>
          </p:nvSpPr>
          <p:spPr bwMode="auto">
            <a:xfrm flipH="1" flipV="1">
              <a:off x="1857" y="246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2" name="Line 3084"/>
            <p:cNvSpPr>
              <a:spLocks noChangeShapeType="1"/>
            </p:cNvSpPr>
            <p:nvPr/>
          </p:nvSpPr>
          <p:spPr bwMode="auto">
            <a:xfrm>
              <a:off x="1859" y="246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3" name="Line 3085"/>
            <p:cNvSpPr>
              <a:spLocks noChangeShapeType="1"/>
            </p:cNvSpPr>
            <p:nvPr/>
          </p:nvSpPr>
          <p:spPr bwMode="auto">
            <a:xfrm>
              <a:off x="1853" y="246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4" name="Line 3086"/>
            <p:cNvSpPr>
              <a:spLocks noChangeShapeType="1"/>
            </p:cNvSpPr>
            <p:nvPr/>
          </p:nvSpPr>
          <p:spPr bwMode="auto">
            <a:xfrm>
              <a:off x="1856" y="247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5" name="Line 3087"/>
            <p:cNvSpPr>
              <a:spLocks noChangeShapeType="1"/>
            </p:cNvSpPr>
            <p:nvPr/>
          </p:nvSpPr>
          <p:spPr bwMode="auto">
            <a:xfrm flipH="1" flipV="1">
              <a:off x="1854" y="246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6" name="Line 3088"/>
            <p:cNvSpPr>
              <a:spLocks noChangeShapeType="1"/>
            </p:cNvSpPr>
            <p:nvPr/>
          </p:nvSpPr>
          <p:spPr bwMode="auto">
            <a:xfrm flipH="1" flipV="1">
              <a:off x="1853" y="246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7" name="Line 3089"/>
            <p:cNvSpPr>
              <a:spLocks noChangeShapeType="1"/>
            </p:cNvSpPr>
            <p:nvPr/>
          </p:nvSpPr>
          <p:spPr bwMode="auto">
            <a:xfrm>
              <a:off x="1853" y="246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8" name="Line 3090"/>
            <p:cNvSpPr>
              <a:spLocks noChangeShapeType="1"/>
            </p:cNvSpPr>
            <p:nvPr/>
          </p:nvSpPr>
          <p:spPr bwMode="auto">
            <a:xfrm>
              <a:off x="1854" y="246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9" name="Line 3091"/>
            <p:cNvSpPr>
              <a:spLocks noChangeShapeType="1"/>
            </p:cNvSpPr>
            <p:nvPr/>
          </p:nvSpPr>
          <p:spPr bwMode="auto">
            <a:xfrm>
              <a:off x="1856" y="246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0" name="Line 3092"/>
            <p:cNvSpPr>
              <a:spLocks noChangeShapeType="1"/>
            </p:cNvSpPr>
            <p:nvPr/>
          </p:nvSpPr>
          <p:spPr bwMode="auto">
            <a:xfrm>
              <a:off x="1858" y="2470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1" name="Line 3093"/>
            <p:cNvSpPr>
              <a:spLocks noChangeShapeType="1"/>
            </p:cNvSpPr>
            <p:nvPr/>
          </p:nvSpPr>
          <p:spPr bwMode="auto">
            <a:xfrm flipH="1">
              <a:off x="1626" y="2393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2" name="Line 3094"/>
            <p:cNvSpPr>
              <a:spLocks noChangeShapeType="1"/>
            </p:cNvSpPr>
            <p:nvPr/>
          </p:nvSpPr>
          <p:spPr bwMode="auto">
            <a:xfrm flipH="1">
              <a:off x="1624" y="239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3" name="Line 3095"/>
            <p:cNvSpPr>
              <a:spLocks noChangeShapeType="1"/>
            </p:cNvSpPr>
            <p:nvPr/>
          </p:nvSpPr>
          <p:spPr bwMode="auto">
            <a:xfrm flipH="1">
              <a:off x="1621" y="2394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4" name="Line 3096"/>
            <p:cNvSpPr>
              <a:spLocks noChangeShapeType="1"/>
            </p:cNvSpPr>
            <p:nvPr/>
          </p:nvSpPr>
          <p:spPr bwMode="auto">
            <a:xfrm flipH="1" flipV="1">
              <a:off x="1620" y="239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5" name="Line 3097"/>
            <p:cNvSpPr>
              <a:spLocks noChangeShapeType="1"/>
            </p:cNvSpPr>
            <p:nvPr/>
          </p:nvSpPr>
          <p:spPr bwMode="auto">
            <a:xfrm flipH="1">
              <a:off x="1619" y="239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6" name="Line 3098"/>
            <p:cNvSpPr>
              <a:spLocks noChangeShapeType="1"/>
            </p:cNvSpPr>
            <p:nvPr/>
          </p:nvSpPr>
          <p:spPr bwMode="auto">
            <a:xfrm>
              <a:off x="1633" y="238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7" name="Line 3099"/>
            <p:cNvSpPr>
              <a:spLocks noChangeShapeType="1"/>
            </p:cNvSpPr>
            <p:nvPr/>
          </p:nvSpPr>
          <p:spPr bwMode="auto">
            <a:xfrm flipH="1">
              <a:off x="1628" y="239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8" name="Line 3100"/>
            <p:cNvSpPr>
              <a:spLocks noChangeShapeType="1"/>
            </p:cNvSpPr>
            <p:nvPr/>
          </p:nvSpPr>
          <p:spPr bwMode="auto">
            <a:xfrm>
              <a:off x="1629" y="2392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9" name="Line 3101"/>
            <p:cNvSpPr>
              <a:spLocks noChangeShapeType="1"/>
            </p:cNvSpPr>
            <p:nvPr/>
          </p:nvSpPr>
          <p:spPr bwMode="auto">
            <a:xfrm flipH="1" flipV="1">
              <a:off x="1617" y="239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0" name="Line 3102"/>
            <p:cNvSpPr>
              <a:spLocks noChangeShapeType="1"/>
            </p:cNvSpPr>
            <p:nvPr/>
          </p:nvSpPr>
          <p:spPr bwMode="auto">
            <a:xfrm>
              <a:off x="1617" y="2392"/>
              <a:ext cx="0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1" name="Line 3103"/>
            <p:cNvSpPr>
              <a:spLocks noChangeShapeType="1"/>
            </p:cNvSpPr>
            <p:nvPr/>
          </p:nvSpPr>
          <p:spPr bwMode="auto">
            <a:xfrm flipH="1">
              <a:off x="1619" y="238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2" name="Line 3104"/>
            <p:cNvSpPr>
              <a:spLocks noChangeShapeType="1"/>
            </p:cNvSpPr>
            <p:nvPr/>
          </p:nvSpPr>
          <p:spPr bwMode="auto">
            <a:xfrm>
              <a:off x="1619" y="238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3" name="Line 3105"/>
            <p:cNvSpPr>
              <a:spLocks noChangeShapeType="1"/>
            </p:cNvSpPr>
            <p:nvPr/>
          </p:nvSpPr>
          <p:spPr bwMode="auto">
            <a:xfrm flipV="1">
              <a:off x="1620" y="2383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4" name="Line 3106"/>
            <p:cNvSpPr>
              <a:spLocks noChangeShapeType="1"/>
            </p:cNvSpPr>
            <p:nvPr/>
          </p:nvSpPr>
          <p:spPr bwMode="auto">
            <a:xfrm flipV="1">
              <a:off x="1620" y="238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5" name="Line 3107"/>
            <p:cNvSpPr>
              <a:spLocks noChangeShapeType="1"/>
            </p:cNvSpPr>
            <p:nvPr/>
          </p:nvSpPr>
          <p:spPr bwMode="auto">
            <a:xfrm>
              <a:off x="1624" y="2382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6" name="Line 3108"/>
            <p:cNvSpPr>
              <a:spLocks noChangeShapeType="1"/>
            </p:cNvSpPr>
            <p:nvPr/>
          </p:nvSpPr>
          <p:spPr bwMode="auto">
            <a:xfrm>
              <a:off x="1624" y="238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7" name="Line 3109"/>
            <p:cNvSpPr>
              <a:spLocks noChangeShapeType="1"/>
            </p:cNvSpPr>
            <p:nvPr/>
          </p:nvSpPr>
          <p:spPr bwMode="auto">
            <a:xfrm flipH="1">
              <a:off x="1626" y="238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8" name="Line 3110"/>
            <p:cNvSpPr>
              <a:spLocks noChangeShapeType="1"/>
            </p:cNvSpPr>
            <p:nvPr/>
          </p:nvSpPr>
          <p:spPr bwMode="auto">
            <a:xfrm flipH="1">
              <a:off x="1621" y="2387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9" name="Line 3111"/>
            <p:cNvSpPr>
              <a:spLocks noChangeShapeType="1"/>
            </p:cNvSpPr>
            <p:nvPr/>
          </p:nvSpPr>
          <p:spPr bwMode="auto">
            <a:xfrm flipH="1" flipV="1">
              <a:off x="1620" y="238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0" name="Line 3112"/>
            <p:cNvSpPr>
              <a:spLocks noChangeShapeType="1"/>
            </p:cNvSpPr>
            <p:nvPr/>
          </p:nvSpPr>
          <p:spPr bwMode="auto">
            <a:xfrm flipV="1">
              <a:off x="1633" y="238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1" name="Line 3113"/>
            <p:cNvSpPr>
              <a:spLocks noChangeShapeType="1"/>
            </p:cNvSpPr>
            <p:nvPr/>
          </p:nvSpPr>
          <p:spPr bwMode="auto">
            <a:xfrm flipV="1">
              <a:off x="1612" y="2384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2" name="Line 3114"/>
            <p:cNvSpPr>
              <a:spLocks noChangeShapeType="1"/>
            </p:cNvSpPr>
            <p:nvPr/>
          </p:nvSpPr>
          <p:spPr bwMode="auto">
            <a:xfrm flipH="1" flipV="1">
              <a:off x="1616" y="239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3" name="Line 3115"/>
            <p:cNvSpPr>
              <a:spLocks noChangeShapeType="1"/>
            </p:cNvSpPr>
            <p:nvPr/>
          </p:nvSpPr>
          <p:spPr bwMode="auto">
            <a:xfrm flipH="1">
              <a:off x="1612" y="23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4" name="Line 3116"/>
            <p:cNvSpPr>
              <a:spLocks noChangeShapeType="1"/>
            </p:cNvSpPr>
            <p:nvPr/>
          </p:nvSpPr>
          <p:spPr bwMode="auto">
            <a:xfrm flipH="1">
              <a:off x="1630" y="2387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5" name="Line 3117"/>
            <p:cNvSpPr>
              <a:spLocks noChangeShapeType="1"/>
            </p:cNvSpPr>
            <p:nvPr/>
          </p:nvSpPr>
          <p:spPr bwMode="auto">
            <a:xfrm flipH="1">
              <a:off x="1626" y="2390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6" name="Line 3118"/>
            <p:cNvSpPr>
              <a:spLocks noChangeShapeType="1"/>
            </p:cNvSpPr>
            <p:nvPr/>
          </p:nvSpPr>
          <p:spPr bwMode="auto">
            <a:xfrm flipH="1">
              <a:off x="1618" y="2392"/>
              <a:ext cx="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7" name="Line 3119"/>
            <p:cNvSpPr>
              <a:spLocks noChangeShapeType="1"/>
            </p:cNvSpPr>
            <p:nvPr/>
          </p:nvSpPr>
          <p:spPr bwMode="auto">
            <a:xfrm flipH="1" flipV="1">
              <a:off x="1614" y="2389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8" name="Line 3120"/>
            <p:cNvSpPr>
              <a:spLocks noChangeShapeType="1"/>
            </p:cNvSpPr>
            <p:nvPr/>
          </p:nvSpPr>
          <p:spPr bwMode="auto">
            <a:xfrm flipH="1" flipV="1">
              <a:off x="1612" y="2385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9" name="Line 3121"/>
            <p:cNvSpPr>
              <a:spLocks noChangeShapeType="1"/>
            </p:cNvSpPr>
            <p:nvPr/>
          </p:nvSpPr>
          <p:spPr bwMode="auto">
            <a:xfrm>
              <a:off x="1622" y="2378"/>
              <a:ext cx="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0" name="Line 3122"/>
            <p:cNvSpPr>
              <a:spLocks noChangeShapeType="1"/>
            </p:cNvSpPr>
            <p:nvPr/>
          </p:nvSpPr>
          <p:spPr bwMode="auto">
            <a:xfrm>
              <a:off x="1629" y="2380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1" name="Line 3123"/>
            <p:cNvSpPr>
              <a:spLocks noChangeShapeType="1"/>
            </p:cNvSpPr>
            <p:nvPr/>
          </p:nvSpPr>
          <p:spPr bwMode="auto">
            <a:xfrm>
              <a:off x="1633" y="2383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2" name="Line 3124"/>
            <p:cNvSpPr>
              <a:spLocks noChangeShapeType="1"/>
            </p:cNvSpPr>
            <p:nvPr/>
          </p:nvSpPr>
          <p:spPr bwMode="auto">
            <a:xfrm flipH="1">
              <a:off x="1629" y="2388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3" name="Line 3125"/>
            <p:cNvSpPr>
              <a:spLocks noChangeShapeType="1"/>
            </p:cNvSpPr>
            <p:nvPr/>
          </p:nvSpPr>
          <p:spPr bwMode="auto">
            <a:xfrm flipH="1">
              <a:off x="1626" y="239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4" name="Line 3126"/>
            <p:cNvSpPr>
              <a:spLocks noChangeShapeType="1"/>
            </p:cNvSpPr>
            <p:nvPr/>
          </p:nvSpPr>
          <p:spPr bwMode="auto">
            <a:xfrm flipH="1">
              <a:off x="1620" y="2392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5" name="Line 3127"/>
            <p:cNvSpPr>
              <a:spLocks noChangeShapeType="1"/>
            </p:cNvSpPr>
            <p:nvPr/>
          </p:nvSpPr>
          <p:spPr bwMode="auto">
            <a:xfrm flipH="1" flipV="1">
              <a:off x="1617" y="239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6" name="Line 3128"/>
            <p:cNvSpPr>
              <a:spLocks noChangeShapeType="1"/>
            </p:cNvSpPr>
            <p:nvPr/>
          </p:nvSpPr>
          <p:spPr bwMode="auto">
            <a:xfrm flipH="1" flipV="1">
              <a:off x="1613" y="2388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7" name="Line 3129"/>
            <p:cNvSpPr>
              <a:spLocks noChangeShapeType="1"/>
            </p:cNvSpPr>
            <p:nvPr/>
          </p:nvSpPr>
          <p:spPr bwMode="auto">
            <a:xfrm flipH="1" flipV="1">
              <a:off x="1612" y="2385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8" name="Line 3130"/>
            <p:cNvSpPr>
              <a:spLocks noChangeShapeType="1"/>
            </p:cNvSpPr>
            <p:nvPr/>
          </p:nvSpPr>
          <p:spPr bwMode="auto">
            <a:xfrm flipV="1">
              <a:off x="1612" y="23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9" name="Line 3131"/>
            <p:cNvSpPr>
              <a:spLocks noChangeShapeType="1"/>
            </p:cNvSpPr>
            <p:nvPr/>
          </p:nvSpPr>
          <p:spPr bwMode="auto">
            <a:xfrm flipV="1">
              <a:off x="1613" y="2380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0" name="Line 3132"/>
            <p:cNvSpPr>
              <a:spLocks noChangeShapeType="1"/>
            </p:cNvSpPr>
            <p:nvPr/>
          </p:nvSpPr>
          <p:spPr bwMode="auto">
            <a:xfrm flipV="1">
              <a:off x="1616" y="2378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1" name="Line 3133"/>
            <p:cNvSpPr>
              <a:spLocks noChangeShapeType="1"/>
            </p:cNvSpPr>
            <p:nvPr/>
          </p:nvSpPr>
          <p:spPr bwMode="auto">
            <a:xfrm flipH="1" flipV="1">
              <a:off x="1617" y="2390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2" name="Line 3134"/>
            <p:cNvSpPr>
              <a:spLocks noChangeShapeType="1"/>
            </p:cNvSpPr>
            <p:nvPr/>
          </p:nvSpPr>
          <p:spPr bwMode="auto">
            <a:xfrm flipH="1" flipV="1">
              <a:off x="1613" y="2387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3" name="Line 3135"/>
            <p:cNvSpPr>
              <a:spLocks noChangeShapeType="1"/>
            </p:cNvSpPr>
            <p:nvPr/>
          </p:nvSpPr>
          <p:spPr bwMode="auto">
            <a:xfrm flipV="1">
              <a:off x="1613" y="2383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4" name="Line 3136"/>
            <p:cNvSpPr>
              <a:spLocks noChangeShapeType="1"/>
            </p:cNvSpPr>
            <p:nvPr/>
          </p:nvSpPr>
          <p:spPr bwMode="auto">
            <a:xfrm flipV="1">
              <a:off x="1613" y="2380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5" name="Line 3137"/>
            <p:cNvSpPr>
              <a:spLocks noChangeShapeType="1"/>
            </p:cNvSpPr>
            <p:nvPr/>
          </p:nvSpPr>
          <p:spPr bwMode="auto">
            <a:xfrm flipV="1">
              <a:off x="1617" y="237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6" name="Line 3138"/>
            <p:cNvSpPr>
              <a:spLocks noChangeShapeType="1"/>
            </p:cNvSpPr>
            <p:nvPr/>
          </p:nvSpPr>
          <p:spPr bwMode="auto">
            <a:xfrm>
              <a:off x="1620" y="2379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7" name="Line 3139"/>
            <p:cNvSpPr>
              <a:spLocks noChangeShapeType="1"/>
            </p:cNvSpPr>
            <p:nvPr/>
          </p:nvSpPr>
          <p:spPr bwMode="auto">
            <a:xfrm>
              <a:off x="1626" y="237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8" name="Line 3140"/>
            <p:cNvSpPr>
              <a:spLocks noChangeShapeType="1"/>
            </p:cNvSpPr>
            <p:nvPr/>
          </p:nvSpPr>
          <p:spPr bwMode="auto">
            <a:xfrm>
              <a:off x="1629" y="238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9" name="Line 3141"/>
            <p:cNvSpPr>
              <a:spLocks noChangeShapeType="1"/>
            </p:cNvSpPr>
            <p:nvPr/>
          </p:nvSpPr>
          <p:spPr bwMode="auto">
            <a:xfrm>
              <a:off x="1632" y="238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0" name="Line 3142"/>
            <p:cNvSpPr>
              <a:spLocks noChangeShapeType="1"/>
            </p:cNvSpPr>
            <p:nvPr/>
          </p:nvSpPr>
          <p:spPr bwMode="auto">
            <a:xfrm>
              <a:off x="1633" y="2385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1" name="Line 3143"/>
            <p:cNvSpPr>
              <a:spLocks noChangeShapeType="1"/>
            </p:cNvSpPr>
            <p:nvPr/>
          </p:nvSpPr>
          <p:spPr bwMode="auto">
            <a:xfrm flipH="1">
              <a:off x="1629" y="2387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2" name="Line 3144"/>
            <p:cNvSpPr>
              <a:spLocks noChangeShapeType="1"/>
            </p:cNvSpPr>
            <p:nvPr/>
          </p:nvSpPr>
          <p:spPr bwMode="auto">
            <a:xfrm flipH="1">
              <a:off x="1622" y="2390"/>
              <a:ext cx="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3" name="Line 3145"/>
            <p:cNvSpPr>
              <a:spLocks noChangeShapeType="1"/>
            </p:cNvSpPr>
            <p:nvPr/>
          </p:nvSpPr>
          <p:spPr bwMode="auto">
            <a:xfrm>
              <a:off x="1967" y="257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4" name="Line 3146"/>
            <p:cNvSpPr>
              <a:spLocks noChangeShapeType="1"/>
            </p:cNvSpPr>
            <p:nvPr/>
          </p:nvSpPr>
          <p:spPr bwMode="auto">
            <a:xfrm>
              <a:off x="1968" y="256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5" name="Line 3147"/>
            <p:cNvSpPr>
              <a:spLocks noChangeShapeType="1"/>
            </p:cNvSpPr>
            <p:nvPr/>
          </p:nvSpPr>
          <p:spPr bwMode="auto">
            <a:xfrm flipH="1">
              <a:off x="1967" y="256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6" name="Line 3148"/>
            <p:cNvSpPr>
              <a:spLocks noChangeShapeType="1"/>
            </p:cNvSpPr>
            <p:nvPr/>
          </p:nvSpPr>
          <p:spPr bwMode="auto">
            <a:xfrm>
              <a:off x="1982" y="258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7" name="Line 3149"/>
            <p:cNvSpPr>
              <a:spLocks noChangeShapeType="1"/>
            </p:cNvSpPr>
            <p:nvPr/>
          </p:nvSpPr>
          <p:spPr bwMode="auto">
            <a:xfrm>
              <a:off x="1982" y="258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8" name="Line 3150"/>
            <p:cNvSpPr>
              <a:spLocks noChangeShapeType="1"/>
            </p:cNvSpPr>
            <p:nvPr/>
          </p:nvSpPr>
          <p:spPr bwMode="auto">
            <a:xfrm>
              <a:off x="1972" y="257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9" name="Line 3151"/>
            <p:cNvSpPr>
              <a:spLocks noChangeShapeType="1"/>
            </p:cNvSpPr>
            <p:nvPr/>
          </p:nvSpPr>
          <p:spPr bwMode="auto">
            <a:xfrm>
              <a:off x="1982" y="258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0" name="Line 3152"/>
            <p:cNvSpPr>
              <a:spLocks noChangeShapeType="1"/>
            </p:cNvSpPr>
            <p:nvPr/>
          </p:nvSpPr>
          <p:spPr bwMode="auto">
            <a:xfrm>
              <a:off x="1982" y="258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1" name="Line 3153"/>
            <p:cNvSpPr>
              <a:spLocks noChangeShapeType="1"/>
            </p:cNvSpPr>
            <p:nvPr/>
          </p:nvSpPr>
          <p:spPr bwMode="auto">
            <a:xfrm>
              <a:off x="1982" y="258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2" name="Line 3154"/>
            <p:cNvSpPr>
              <a:spLocks noChangeShapeType="1"/>
            </p:cNvSpPr>
            <p:nvPr/>
          </p:nvSpPr>
          <p:spPr bwMode="auto">
            <a:xfrm>
              <a:off x="1982" y="258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3" name="Line 3155"/>
            <p:cNvSpPr>
              <a:spLocks noChangeShapeType="1"/>
            </p:cNvSpPr>
            <p:nvPr/>
          </p:nvSpPr>
          <p:spPr bwMode="auto">
            <a:xfrm>
              <a:off x="1982" y="258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4" name="Line 3156"/>
            <p:cNvSpPr>
              <a:spLocks noChangeShapeType="1"/>
            </p:cNvSpPr>
            <p:nvPr/>
          </p:nvSpPr>
          <p:spPr bwMode="auto">
            <a:xfrm>
              <a:off x="1982" y="258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5" name="Line 3157"/>
            <p:cNvSpPr>
              <a:spLocks noChangeShapeType="1"/>
            </p:cNvSpPr>
            <p:nvPr/>
          </p:nvSpPr>
          <p:spPr bwMode="auto">
            <a:xfrm>
              <a:off x="1972" y="257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6" name="Line 3158"/>
            <p:cNvSpPr>
              <a:spLocks noChangeShapeType="1"/>
            </p:cNvSpPr>
            <p:nvPr/>
          </p:nvSpPr>
          <p:spPr bwMode="auto">
            <a:xfrm>
              <a:off x="1972" y="2567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7" name="Line 3159"/>
            <p:cNvSpPr>
              <a:spLocks noChangeShapeType="1"/>
            </p:cNvSpPr>
            <p:nvPr/>
          </p:nvSpPr>
          <p:spPr bwMode="auto">
            <a:xfrm>
              <a:off x="1972" y="257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8" name="Line 3160"/>
            <p:cNvSpPr>
              <a:spLocks noChangeShapeType="1"/>
            </p:cNvSpPr>
            <p:nvPr/>
          </p:nvSpPr>
          <p:spPr bwMode="auto">
            <a:xfrm>
              <a:off x="1973" y="2579"/>
              <a:ext cx="1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9" name="Line 3161"/>
            <p:cNvSpPr>
              <a:spLocks noChangeShapeType="1"/>
            </p:cNvSpPr>
            <p:nvPr/>
          </p:nvSpPr>
          <p:spPr bwMode="auto">
            <a:xfrm>
              <a:off x="1968" y="256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0" name="Line 3162"/>
            <p:cNvSpPr>
              <a:spLocks noChangeShapeType="1"/>
            </p:cNvSpPr>
            <p:nvPr/>
          </p:nvSpPr>
          <p:spPr bwMode="auto">
            <a:xfrm>
              <a:off x="1968" y="2568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1" name="Line 3163"/>
            <p:cNvSpPr>
              <a:spLocks noChangeShapeType="1"/>
            </p:cNvSpPr>
            <p:nvPr/>
          </p:nvSpPr>
          <p:spPr bwMode="auto">
            <a:xfrm>
              <a:off x="1968" y="2568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2" name="Line 3164"/>
            <p:cNvSpPr>
              <a:spLocks noChangeShapeType="1"/>
            </p:cNvSpPr>
            <p:nvPr/>
          </p:nvSpPr>
          <p:spPr bwMode="auto">
            <a:xfrm flipH="1" flipV="1">
              <a:off x="1986" y="258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3" name="Line 3165"/>
            <p:cNvSpPr>
              <a:spLocks noChangeShapeType="1"/>
            </p:cNvSpPr>
            <p:nvPr/>
          </p:nvSpPr>
          <p:spPr bwMode="auto">
            <a:xfrm flipH="1" flipV="1">
              <a:off x="1982" y="2581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4" name="Line 3166"/>
            <p:cNvSpPr>
              <a:spLocks noChangeShapeType="1"/>
            </p:cNvSpPr>
            <p:nvPr/>
          </p:nvSpPr>
          <p:spPr bwMode="auto">
            <a:xfrm flipH="1" flipV="1">
              <a:off x="1980" y="2577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5" name="Line 3167"/>
            <p:cNvSpPr>
              <a:spLocks noChangeShapeType="1"/>
            </p:cNvSpPr>
            <p:nvPr/>
          </p:nvSpPr>
          <p:spPr bwMode="auto">
            <a:xfrm flipH="1" flipV="1">
              <a:off x="1978" y="257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6" name="Line 3168"/>
            <p:cNvSpPr>
              <a:spLocks noChangeShapeType="1"/>
            </p:cNvSpPr>
            <p:nvPr/>
          </p:nvSpPr>
          <p:spPr bwMode="auto">
            <a:xfrm>
              <a:off x="1977" y="257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7" name="Line 3169"/>
            <p:cNvSpPr>
              <a:spLocks noChangeShapeType="1"/>
            </p:cNvSpPr>
            <p:nvPr/>
          </p:nvSpPr>
          <p:spPr bwMode="auto">
            <a:xfrm>
              <a:off x="1975" y="257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8" name="Line 3170"/>
            <p:cNvSpPr>
              <a:spLocks noChangeShapeType="1"/>
            </p:cNvSpPr>
            <p:nvPr/>
          </p:nvSpPr>
          <p:spPr bwMode="auto">
            <a:xfrm flipH="1">
              <a:off x="2287" y="180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9" name="Line 3171"/>
            <p:cNvSpPr>
              <a:spLocks noChangeShapeType="1"/>
            </p:cNvSpPr>
            <p:nvPr/>
          </p:nvSpPr>
          <p:spPr bwMode="auto">
            <a:xfrm flipH="1">
              <a:off x="2295" y="183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0" name="Line 3172"/>
            <p:cNvSpPr>
              <a:spLocks noChangeShapeType="1"/>
            </p:cNvSpPr>
            <p:nvPr/>
          </p:nvSpPr>
          <p:spPr bwMode="auto">
            <a:xfrm flipH="1" flipV="1">
              <a:off x="2293" y="182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1" name="Line 3173"/>
            <p:cNvSpPr>
              <a:spLocks noChangeShapeType="1"/>
            </p:cNvSpPr>
            <p:nvPr/>
          </p:nvSpPr>
          <p:spPr bwMode="auto">
            <a:xfrm flipH="1" flipV="1">
              <a:off x="2291" y="182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2" name="Line 3174"/>
            <p:cNvSpPr>
              <a:spLocks noChangeShapeType="1"/>
            </p:cNvSpPr>
            <p:nvPr/>
          </p:nvSpPr>
          <p:spPr bwMode="auto">
            <a:xfrm>
              <a:off x="2296" y="182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3" name="Line 3175"/>
            <p:cNvSpPr>
              <a:spLocks noChangeShapeType="1"/>
            </p:cNvSpPr>
            <p:nvPr/>
          </p:nvSpPr>
          <p:spPr bwMode="auto">
            <a:xfrm>
              <a:off x="2297" y="182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4" name="Line 3176"/>
            <p:cNvSpPr>
              <a:spLocks noChangeShapeType="1"/>
            </p:cNvSpPr>
            <p:nvPr/>
          </p:nvSpPr>
          <p:spPr bwMode="auto">
            <a:xfrm flipV="1">
              <a:off x="2298" y="182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5" name="Line 3177"/>
            <p:cNvSpPr>
              <a:spLocks noChangeShapeType="1"/>
            </p:cNvSpPr>
            <p:nvPr/>
          </p:nvSpPr>
          <p:spPr bwMode="auto">
            <a:xfrm>
              <a:off x="2290" y="181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6" name="Line 3178"/>
            <p:cNvSpPr>
              <a:spLocks noChangeShapeType="1"/>
            </p:cNvSpPr>
            <p:nvPr/>
          </p:nvSpPr>
          <p:spPr bwMode="auto">
            <a:xfrm>
              <a:off x="2291" y="181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7" name="Line 3179"/>
            <p:cNvSpPr>
              <a:spLocks noChangeShapeType="1"/>
            </p:cNvSpPr>
            <p:nvPr/>
          </p:nvSpPr>
          <p:spPr bwMode="auto">
            <a:xfrm flipH="1" flipV="1">
              <a:off x="2293" y="181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8" name="Line 3180"/>
            <p:cNvSpPr>
              <a:spLocks noChangeShapeType="1"/>
            </p:cNvSpPr>
            <p:nvPr/>
          </p:nvSpPr>
          <p:spPr bwMode="auto">
            <a:xfrm>
              <a:off x="2297" y="181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9" name="Line 3181"/>
            <p:cNvSpPr>
              <a:spLocks noChangeShapeType="1"/>
            </p:cNvSpPr>
            <p:nvPr/>
          </p:nvSpPr>
          <p:spPr bwMode="auto">
            <a:xfrm flipV="1">
              <a:off x="2298" y="1818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0" name="Line 3182"/>
            <p:cNvSpPr>
              <a:spLocks noChangeShapeType="1"/>
            </p:cNvSpPr>
            <p:nvPr/>
          </p:nvSpPr>
          <p:spPr bwMode="auto">
            <a:xfrm flipH="1" flipV="1">
              <a:off x="2294" y="181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1" name="Line 3183"/>
            <p:cNvSpPr>
              <a:spLocks noChangeShapeType="1"/>
            </p:cNvSpPr>
            <p:nvPr/>
          </p:nvSpPr>
          <p:spPr bwMode="auto">
            <a:xfrm flipV="1">
              <a:off x="2296" y="1813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2" name="Line 3184"/>
            <p:cNvSpPr>
              <a:spLocks noChangeShapeType="1"/>
            </p:cNvSpPr>
            <p:nvPr/>
          </p:nvSpPr>
          <p:spPr bwMode="auto">
            <a:xfrm>
              <a:off x="2288" y="1802"/>
              <a:ext cx="1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3" name="Line 3185"/>
            <p:cNvSpPr>
              <a:spLocks noChangeShapeType="1"/>
            </p:cNvSpPr>
            <p:nvPr/>
          </p:nvSpPr>
          <p:spPr bwMode="auto">
            <a:xfrm>
              <a:off x="2298" y="1806"/>
              <a:ext cx="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4" name="Line 3186"/>
            <p:cNvSpPr>
              <a:spLocks noChangeShapeType="1"/>
            </p:cNvSpPr>
            <p:nvPr/>
          </p:nvSpPr>
          <p:spPr bwMode="auto">
            <a:xfrm>
              <a:off x="2302" y="181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5" name="Line 3187"/>
            <p:cNvSpPr>
              <a:spLocks noChangeShapeType="1"/>
            </p:cNvSpPr>
            <p:nvPr/>
          </p:nvSpPr>
          <p:spPr bwMode="auto">
            <a:xfrm flipV="1">
              <a:off x="2284" y="1803"/>
              <a:ext cx="1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6" name="Line 3188"/>
            <p:cNvSpPr>
              <a:spLocks noChangeShapeType="1"/>
            </p:cNvSpPr>
            <p:nvPr/>
          </p:nvSpPr>
          <p:spPr bwMode="auto">
            <a:xfrm>
              <a:off x="2285" y="1803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7" name="Line 3189"/>
            <p:cNvSpPr>
              <a:spLocks noChangeShapeType="1"/>
            </p:cNvSpPr>
            <p:nvPr/>
          </p:nvSpPr>
          <p:spPr bwMode="auto">
            <a:xfrm>
              <a:off x="2291" y="1803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8" name="Line 3190"/>
            <p:cNvSpPr>
              <a:spLocks noChangeShapeType="1"/>
            </p:cNvSpPr>
            <p:nvPr/>
          </p:nvSpPr>
          <p:spPr bwMode="auto">
            <a:xfrm>
              <a:off x="2298" y="1808"/>
              <a:ext cx="5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9" name="Line 3191"/>
            <p:cNvSpPr>
              <a:spLocks noChangeShapeType="1"/>
            </p:cNvSpPr>
            <p:nvPr/>
          </p:nvSpPr>
          <p:spPr bwMode="auto">
            <a:xfrm flipH="1">
              <a:off x="2302" y="1819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0" name="Line 3192"/>
            <p:cNvSpPr>
              <a:spLocks noChangeShapeType="1"/>
            </p:cNvSpPr>
            <p:nvPr/>
          </p:nvSpPr>
          <p:spPr bwMode="auto">
            <a:xfrm flipH="1" flipV="1">
              <a:off x="2245" y="2603"/>
              <a:ext cx="149" cy="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1" name="Line 3193"/>
            <p:cNvSpPr>
              <a:spLocks noChangeShapeType="1"/>
            </p:cNvSpPr>
            <p:nvPr/>
          </p:nvSpPr>
          <p:spPr bwMode="auto">
            <a:xfrm>
              <a:off x="1962" y="2461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2" name="Line 3194"/>
            <p:cNvSpPr>
              <a:spLocks noChangeShapeType="1"/>
            </p:cNvSpPr>
            <p:nvPr/>
          </p:nvSpPr>
          <p:spPr bwMode="auto">
            <a:xfrm flipH="1">
              <a:off x="1965" y="2464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3" name="Line 3195"/>
            <p:cNvSpPr>
              <a:spLocks noChangeShapeType="1"/>
            </p:cNvSpPr>
            <p:nvPr/>
          </p:nvSpPr>
          <p:spPr bwMode="auto">
            <a:xfrm>
              <a:off x="1965" y="2469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4" name="Line 3196"/>
            <p:cNvSpPr>
              <a:spLocks noChangeShapeType="1"/>
            </p:cNvSpPr>
            <p:nvPr/>
          </p:nvSpPr>
          <p:spPr bwMode="auto">
            <a:xfrm>
              <a:off x="1804" y="2318"/>
              <a:ext cx="38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5" name="Line 3197"/>
            <p:cNvSpPr>
              <a:spLocks noChangeShapeType="1"/>
            </p:cNvSpPr>
            <p:nvPr/>
          </p:nvSpPr>
          <p:spPr bwMode="auto">
            <a:xfrm flipV="1">
              <a:off x="2314" y="2699"/>
              <a:ext cx="1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6" name="Line 3198"/>
            <p:cNvSpPr>
              <a:spLocks noChangeShapeType="1"/>
            </p:cNvSpPr>
            <p:nvPr/>
          </p:nvSpPr>
          <p:spPr bwMode="auto">
            <a:xfrm>
              <a:off x="2327" y="2699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7" name="Line 3199"/>
            <p:cNvSpPr>
              <a:spLocks noChangeShapeType="1"/>
            </p:cNvSpPr>
            <p:nvPr/>
          </p:nvSpPr>
          <p:spPr bwMode="auto">
            <a:xfrm>
              <a:off x="2333" y="270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8" name="Line 3200"/>
            <p:cNvSpPr>
              <a:spLocks noChangeShapeType="1"/>
            </p:cNvSpPr>
            <p:nvPr/>
          </p:nvSpPr>
          <p:spPr bwMode="auto">
            <a:xfrm flipH="1">
              <a:off x="2322" y="2702"/>
              <a:ext cx="1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9" name="Line 3201"/>
            <p:cNvSpPr>
              <a:spLocks noChangeShapeType="1"/>
            </p:cNvSpPr>
            <p:nvPr/>
          </p:nvSpPr>
          <p:spPr bwMode="auto">
            <a:xfrm flipH="1" flipV="1">
              <a:off x="2318" y="2704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0" name="Line 3202"/>
            <p:cNvSpPr>
              <a:spLocks noChangeShapeType="1"/>
            </p:cNvSpPr>
            <p:nvPr/>
          </p:nvSpPr>
          <p:spPr bwMode="auto">
            <a:xfrm flipH="1" flipV="1">
              <a:off x="2314" y="2702"/>
              <a:ext cx="4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1" name="Line 3203"/>
            <p:cNvSpPr>
              <a:spLocks noChangeShapeType="1"/>
            </p:cNvSpPr>
            <p:nvPr/>
          </p:nvSpPr>
          <p:spPr bwMode="auto">
            <a:xfrm flipV="1">
              <a:off x="2290" y="2720"/>
              <a:ext cx="1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2" name="Line 3204"/>
            <p:cNvSpPr>
              <a:spLocks noChangeShapeType="1"/>
            </p:cNvSpPr>
            <p:nvPr/>
          </p:nvSpPr>
          <p:spPr bwMode="auto">
            <a:xfrm>
              <a:off x="2302" y="2720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3" name="Line 3205"/>
            <p:cNvSpPr>
              <a:spLocks noChangeShapeType="1"/>
            </p:cNvSpPr>
            <p:nvPr/>
          </p:nvSpPr>
          <p:spPr bwMode="auto">
            <a:xfrm flipH="1">
              <a:off x="2290" y="2723"/>
              <a:ext cx="1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4" name="Line 3206"/>
            <p:cNvSpPr>
              <a:spLocks noChangeShapeType="1"/>
            </p:cNvSpPr>
            <p:nvPr/>
          </p:nvSpPr>
          <p:spPr bwMode="auto">
            <a:xfrm flipH="1" flipV="1">
              <a:off x="2463" y="2687"/>
              <a:ext cx="35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5" name="Line 3207"/>
            <p:cNvSpPr>
              <a:spLocks noChangeShapeType="1"/>
            </p:cNvSpPr>
            <p:nvPr/>
          </p:nvSpPr>
          <p:spPr bwMode="auto">
            <a:xfrm flipH="1" flipV="1">
              <a:off x="2457" y="2683"/>
              <a:ext cx="6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6" name="Line 3208"/>
            <p:cNvSpPr>
              <a:spLocks noChangeShapeType="1"/>
            </p:cNvSpPr>
            <p:nvPr/>
          </p:nvSpPr>
          <p:spPr bwMode="auto">
            <a:xfrm flipH="1" flipV="1">
              <a:off x="2456" y="268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7" name="Line 3209"/>
            <p:cNvSpPr>
              <a:spLocks noChangeShapeType="1"/>
            </p:cNvSpPr>
            <p:nvPr/>
          </p:nvSpPr>
          <p:spPr bwMode="auto">
            <a:xfrm flipH="1">
              <a:off x="2444" y="2682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8" name="Line 3210"/>
            <p:cNvSpPr>
              <a:spLocks noChangeShapeType="1"/>
            </p:cNvSpPr>
            <p:nvPr/>
          </p:nvSpPr>
          <p:spPr bwMode="auto">
            <a:xfrm flipH="1">
              <a:off x="2442" y="268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9" name="Line 3211"/>
            <p:cNvSpPr>
              <a:spLocks noChangeShapeType="1"/>
            </p:cNvSpPr>
            <p:nvPr/>
          </p:nvSpPr>
          <p:spPr bwMode="auto">
            <a:xfrm flipH="1">
              <a:off x="2441" y="268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0" name="Line 3212"/>
            <p:cNvSpPr>
              <a:spLocks noChangeShapeType="1"/>
            </p:cNvSpPr>
            <p:nvPr/>
          </p:nvSpPr>
          <p:spPr bwMode="auto">
            <a:xfrm flipH="1">
              <a:off x="2439" y="268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1" name="Line 3213"/>
            <p:cNvSpPr>
              <a:spLocks noChangeShapeType="1"/>
            </p:cNvSpPr>
            <p:nvPr/>
          </p:nvSpPr>
          <p:spPr bwMode="auto">
            <a:xfrm flipH="1">
              <a:off x="2428" y="2685"/>
              <a:ext cx="1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2" name="Line 3214"/>
            <p:cNvSpPr>
              <a:spLocks noChangeShapeType="1"/>
            </p:cNvSpPr>
            <p:nvPr/>
          </p:nvSpPr>
          <p:spPr bwMode="auto">
            <a:xfrm flipH="1">
              <a:off x="2417" y="2693"/>
              <a:ext cx="1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3" name="Line 3215"/>
            <p:cNvSpPr>
              <a:spLocks noChangeShapeType="1"/>
            </p:cNvSpPr>
            <p:nvPr/>
          </p:nvSpPr>
          <p:spPr bwMode="auto">
            <a:xfrm flipH="1">
              <a:off x="2414" y="2700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4" name="Line 3216"/>
            <p:cNvSpPr>
              <a:spLocks noChangeShapeType="1"/>
            </p:cNvSpPr>
            <p:nvPr/>
          </p:nvSpPr>
          <p:spPr bwMode="auto">
            <a:xfrm flipH="1">
              <a:off x="2414" y="2701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5" name="Line 3217"/>
            <p:cNvSpPr>
              <a:spLocks noChangeShapeType="1"/>
            </p:cNvSpPr>
            <p:nvPr/>
          </p:nvSpPr>
          <p:spPr bwMode="auto">
            <a:xfrm flipH="1">
              <a:off x="2412" y="2702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6" name="Line 3218"/>
            <p:cNvSpPr>
              <a:spLocks noChangeShapeType="1"/>
            </p:cNvSpPr>
            <p:nvPr/>
          </p:nvSpPr>
          <p:spPr bwMode="auto">
            <a:xfrm flipH="1">
              <a:off x="2406" y="2702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7" name="Line 3219"/>
            <p:cNvSpPr>
              <a:spLocks noChangeShapeType="1"/>
            </p:cNvSpPr>
            <p:nvPr/>
          </p:nvSpPr>
          <p:spPr bwMode="auto">
            <a:xfrm flipH="1" flipV="1">
              <a:off x="2394" y="2698"/>
              <a:ext cx="1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4" name="Group 3421"/>
          <p:cNvGrpSpPr>
            <a:grpSpLocks/>
          </p:cNvGrpSpPr>
          <p:nvPr/>
        </p:nvGrpSpPr>
        <p:grpSpPr bwMode="auto">
          <a:xfrm>
            <a:off x="2273038" y="2725971"/>
            <a:ext cx="2673350" cy="1703387"/>
            <a:chOff x="1502" y="1733"/>
            <a:chExt cx="1684" cy="1073"/>
          </a:xfrm>
        </p:grpSpPr>
        <p:sp>
          <p:nvSpPr>
            <p:cNvPr id="688" name="Line 3221"/>
            <p:cNvSpPr>
              <a:spLocks noChangeShapeType="1"/>
            </p:cNvSpPr>
            <p:nvPr/>
          </p:nvSpPr>
          <p:spPr bwMode="auto">
            <a:xfrm>
              <a:off x="2015" y="2495"/>
              <a:ext cx="37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9" name="Line 3222"/>
            <p:cNvSpPr>
              <a:spLocks noChangeShapeType="1"/>
            </p:cNvSpPr>
            <p:nvPr/>
          </p:nvSpPr>
          <p:spPr bwMode="auto">
            <a:xfrm>
              <a:off x="2052" y="2520"/>
              <a:ext cx="1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0" name="Line 3223"/>
            <p:cNvSpPr>
              <a:spLocks noChangeShapeType="1"/>
            </p:cNvSpPr>
            <p:nvPr/>
          </p:nvSpPr>
          <p:spPr bwMode="auto">
            <a:xfrm>
              <a:off x="2062" y="2527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1" name="Line 3224"/>
            <p:cNvSpPr>
              <a:spLocks noChangeShapeType="1"/>
            </p:cNvSpPr>
            <p:nvPr/>
          </p:nvSpPr>
          <p:spPr bwMode="auto">
            <a:xfrm>
              <a:off x="2065" y="2528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2" name="Line 3225"/>
            <p:cNvSpPr>
              <a:spLocks noChangeShapeType="1"/>
            </p:cNvSpPr>
            <p:nvPr/>
          </p:nvSpPr>
          <p:spPr bwMode="auto">
            <a:xfrm flipV="1">
              <a:off x="2070" y="2527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3" name="Line 3226"/>
            <p:cNvSpPr>
              <a:spLocks noChangeShapeType="1"/>
            </p:cNvSpPr>
            <p:nvPr/>
          </p:nvSpPr>
          <p:spPr bwMode="auto">
            <a:xfrm flipV="1">
              <a:off x="2078" y="2522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4" name="Line 3227"/>
            <p:cNvSpPr>
              <a:spLocks noChangeShapeType="1"/>
            </p:cNvSpPr>
            <p:nvPr/>
          </p:nvSpPr>
          <p:spPr bwMode="auto">
            <a:xfrm flipV="1">
              <a:off x="2085" y="2516"/>
              <a:ext cx="1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5" name="Line 3228"/>
            <p:cNvSpPr>
              <a:spLocks noChangeShapeType="1"/>
            </p:cNvSpPr>
            <p:nvPr/>
          </p:nvSpPr>
          <p:spPr bwMode="auto">
            <a:xfrm flipV="1">
              <a:off x="2095" y="251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6" name="Line 3229"/>
            <p:cNvSpPr>
              <a:spLocks noChangeShapeType="1"/>
            </p:cNvSpPr>
            <p:nvPr/>
          </p:nvSpPr>
          <p:spPr bwMode="auto">
            <a:xfrm flipV="1">
              <a:off x="2096" y="2514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7" name="Line 3230"/>
            <p:cNvSpPr>
              <a:spLocks noChangeShapeType="1"/>
            </p:cNvSpPr>
            <p:nvPr/>
          </p:nvSpPr>
          <p:spPr bwMode="auto">
            <a:xfrm>
              <a:off x="2101" y="2514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8" name="Line 3231"/>
            <p:cNvSpPr>
              <a:spLocks noChangeShapeType="1"/>
            </p:cNvSpPr>
            <p:nvPr/>
          </p:nvSpPr>
          <p:spPr bwMode="auto">
            <a:xfrm flipV="1">
              <a:off x="1918" y="2430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9" name="Line 3232"/>
            <p:cNvSpPr>
              <a:spLocks noChangeShapeType="1"/>
            </p:cNvSpPr>
            <p:nvPr/>
          </p:nvSpPr>
          <p:spPr bwMode="auto">
            <a:xfrm flipV="1">
              <a:off x="1923" y="2428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0" name="Line 3233"/>
            <p:cNvSpPr>
              <a:spLocks noChangeShapeType="1"/>
            </p:cNvSpPr>
            <p:nvPr/>
          </p:nvSpPr>
          <p:spPr bwMode="auto">
            <a:xfrm flipV="1">
              <a:off x="1928" y="2424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1" name="Line 3234"/>
            <p:cNvSpPr>
              <a:spLocks noChangeShapeType="1"/>
            </p:cNvSpPr>
            <p:nvPr/>
          </p:nvSpPr>
          <p:spPr bwMode="auto">
            <a:xfrm>
              <a:off x="1933" y="2424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2" name="Line 3235"/>
            <p:cNvSpPr>
              <a:spLocks noChangeShapeType="1"/>
            </p:cNvSpPr>
            <p:nvPr/>
          </p:nvSpPr>
          <p:spPr bwMode="auto">
            <a:xfrm flipV="1">
              <a:off x="1934" y="242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3" name="Line 3236"/>
            <p:cNvSpPr>
              <a:spLocks noChangeShapeType="1"/>
            </p:cNvSpPr>
            <p:nvPr/>
          </p:nvSpPr>
          <p:spPr bwMode="auto">
            <a:xfrm flipV="1">
              <a:off x="1935" y="2420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4" name="Line 3237"/>
            <p:cNvSpPr>
              <a:spLocks noChangeShapeType="1"/>
            </p:cNvSpPr>
            <p:nvPr/>
          </p:nvSpPr>
          <p:spPr bwMode="auto">
            <a:xfrm>
              <a:off x="2500" y="2714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5" name="Line 3238"/>
            <p:cNvSpPr>
              <a:spLocks noChangeShapeType="1"/>
            </p:cNvSpPr>
            <p:nvPr/>
          </p:nvSpPr>
          <p:spPr bwMode="auto">
            <a:xfrm flipH="1">
              <a:off x="2500" y="2727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6" name="Line 3239"/>
            <p:cNvSpPr>
              <a:spLocks noChangeShapeType="1"/>
            </p:cNvSpPr>
            <p:nvPr/>
          </p:nvSpPr>
          <p:spPr bwMode="auto">
            <a:xfrm flipH="1">
              <a:off x="2498" y="272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7" name="Line 3240"/>
            <p:cNvSpPr>
              <a:spLocks noChangeShapeType="1"/>
            </p:cNvSpPr>
            <p:nvPr/>
          </p:nvSpPr>
          <p:spPr bwMode="auto">
            <a:xfrm flipH="1">
              <a:off x="2404" y="2731"/>
              <a:ext cx="94" cy="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8" name="Line 3241"/>
            <p:cNvSpPr>
              <a:spLocks noChangeShapeType="1"/>
            </p:cNvSpPr>
            <p:nvPr/>
          </p:nvSpPr>
          <p:spPr bwMode="auto">
            <a:xfrm flipH="1">
              <a:off x="2383" y="2719"/>
              <a:ext cx="115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9" name="Line 3242"/>
            <p:cNvSpPr>
              <a:spLocks noChangeShapeType="1"/>
            </p:cNvSpPr>
            <p:nvPr/>
          </p:nvSpPr>
          <p:spPr bwMode="auto">
            <a:xfrm>
              <a:off x="2383" y="2795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0" name="Line 3243"/>
            <p:cNvSpPr>
              <a:spLocks noChangeShapeType="1"/>
            </p:cNvSpPr>
            <p:nvPr/>
          </p:nvSpPr>
          <p:spPr bwMode="auto">
            <a:xfrm flipH="1" flipV="1">
              <a:off x="1538" y="2261"/>
              <a:ext cx="845" cy="5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1" name="Line 3244"/>
            <p:cNvSpPr>
              <a:spLocks noChangeShapeType="1"/>
            </p:cNvSpPr>
            <p:nvPr/>
          </p:nvSpPr>
          <p:spPr bwMode="auto">
            <a:xfrm flipH="1">
              <a:off x="1502" y="2219"/>
              <a:ext cx="1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2" name="Line 3245"/>
            <p:cNvSpPr>
              <a:spLocks noChangeShapeType="1"/>
            </p:cNvSpPr>
            <p:nvPr/>
          </p:nvSpPr>
          <p:spPr bwMode="auto">
            <a:xfrm>
              <a:off x="1502" y="2228"/>
              <a:ext cx="881" cy="5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3" name="Line 3246"/>
            <p:cNvSpPr>
              <a:spLocks noChangeShapeType="1"/>
            </p:cNvSpPr>
            <p:nvPr/>
          </p:nvSpPr>
          <p:spPr bwMode="auto">
            <a:xfrm>
              <a:off x="1967" y="2470"/>
              <a:ext cx="43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4" name="Line 3247"/>
            <p:cNvSpPr>
              <a:spLocks noChangeShapeType="1"/>
            </p:cNvSpPr>
            <p:nvPr/>
          </p:nvSpPr>
          <p:spPr bwMode="auto">
            <a:xfrm flipV="1">
              <a:off x="2010" y="2495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5" name="Line 3248"/>
            <p:cNvSpPr>
              <a:spLocks noChangeShapeType="1"/>
            </p:cNvSpPr>
            <p:nvPr/>
          </p:nvSpPr>
          <p:spPr bwMode="auto">
            <a:xfrm>
              <a:off x="2110" y="2516"/>
              <a:ext cx="135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6" name="Line 3249"/>
            <p:cNvSpPr>
              <a:spLocks noChangeShapeType="1"/>
            </p:cNvSpPr>
            <p:nvPr/>
          </p:nvSpPr>
          <p:spPr bwMode="auto">
            <a:xfrm flipH="1" flipV="1">
              <a:off x="1963" y="246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" name="Line 3250"/>
            <p:cNvSpPr>
              <a:spLocks noChangeShapeType="1"/>
            </p:cNvSpPr>
            <p:nvPr/>
          </p:nvSpPr>
          <p:spPr bwMode="auto">
            <a:xfrm flipV="1">
              <a:off x="1963" y="2464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" name="Line 3251"/>
            <p:cNvSpPr>
              <a:spLocks noChangeShapeType="1"/>
            </p:cNvSpPr>
            <p:nvPr/>
          </p:nvSpPr>
          <p:spPr bwMode="auto">
            <a:xfrm flipH="1" flipV="1">
              <a:off x="1918" y="2433"/>
              <a:ext cx="44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" name="Line 3252"/>
            <p:cNvSpPr>
              <a:spLocks noChangeShapeType="1"/>
            </p:cNvSpPr>
            <p:nvPr/>
          </p:nvSpPr>
          <p:spPr bwMode="auto">
            <a:xfrm flipV="1">
              <a:off x="1937" y="2408"/>
              <a:ext cx="0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" name="Line 3253"/>
            <p:cNvSpPr>
              <a:spLocks noChangeShapeType="1"/>
            </p:cNvSpPr>
            <p:nvPr/>
          </p:nvSpPr>
          <p:spPr bwMode="auto">
            <a:xfrm flipH="1" flipV="1">
              <a:off x="1916" y="243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1" name="Line 3254"/>
            <p:cNvSpPr>
              <a:spLocks noChangeShapeType="1"/>
            </p:cNvSpPr>
            <p:nvPr/>
          </p:nvSpPr>
          <p:spPr bwMode="auto">
            <a:xfrm flipH="1" flipV="1">
              <a:off x="1915" y="243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2" name="Line 3255"/>
            <p:cNvSpPr>
              <a:spLocks noChangeShapeType="1"/>
            </p:cNvSpPr>
            <p:nvPr/>
          </p:nvSpPr>
          <p:spPr bwMode="auto">
            <a:xfrm flipV="1">
              <a:off x="1915" y="2427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" name="Line 3256"/>
            <p:cNvSpPr>
              <a:spLocks noChangeShapeType="1"/>
            </p:cNvSpPr>
            <p:nvPr/>
          </p:nvSpPr>
          <p:spPr bwMode="auto">
            <a:xfrm flipV="1">
              <a:off x="1915" y="242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" name="Line 3257"/>
            <p:cNvSpPr>
              <a:spLocks noChangeShapeType="1"/>
            </p:cNvSpPr>
            <p:nvPr/>
          </p:nvSpPr>
          <p:spPr bwMode="auto">
            <a:xfrm flipV="1">
              <a:off x="1916" y="242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5" name="Line 3258"/>
            <p:cNvSpPr>
              <a:spLocks noChangeShapeType="1"/>
            </p:cNvSpPr>
            <p:nvPr/>
          </p:nvSpPr>
          <p:spPr bwMode="auto">
            <a:xfrm flipV="1">
              <a:off x="1918" y="2413"/>
              <a:ext cx="16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6" name="Line 3259"/>
            <p:cNvSpPr>
              <a:spLocks noChangeShapeType="1"/>
            </p:cNvSpPr>
            <p:nvPr/>
          </p:nvSpPr>
          <p:spPr bwMode="auto">
            <a:xfrm>
              <a:off x="1842" y="2344"/>
              <a:ext cx="92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7" name="Line 3260"/>
            <p:cNvSpPr>
              <a:spLocks noChangeShapeType="1"/>
            </p:cNvSpPr>
            <p:nvPr/>
          </p:nvSpPr>
          <p:spPr bwMode="auto">
            <a:xfrm>
              <a:off x="2498" y="271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8" name="Line 3261"/>
            <p:cNvSpPr>
              <a:spLocks noChangeShapeType="1"/>
            </p:cNvSpPr>
            <p:nvPr/>
          </p:nvSpPr>
          <p:spPr bwMode="auto">
            <a:xfrm>
              <a:off x="2500" y="271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9" name="Line 3262"/>
            <p:cNvSpPr>
              <a:spLocks noChangeShapeType="1"/>
            </p:cNvSpPr>
            <p:nvPr/>
          </p:nvSpPr>
          <p:spPr bwMode="auto">
            <a:xfrm>
              <a:off x="2500" y="2713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0" name="Line 3263"/>
            <p:cNvSpPr>
              <a:spLocks noChangeShapeType="1"/>
            </p:cNvSpPr>
            <p:nvPr/>
          </p:nvSpPr>
          <p:spPr bwMode="auto">
            <a:xfrm flipH="1">
              <a:off x="2500" y="271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1" name="Line 3264"/>
            <p:cNvSpPr>
              <a:spLocks noChangeShapeType="1"/>
            </p:cNvSpPr>
            <p:nvPr/>
          </p:nvSpPr>
          <p:spPr bwMode="auto">
            <a:xfrm flipH="1">
              <a:off x="2498" y="271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2" name="Line 3265"/>
            <p:cNvSpPr>
              <a:spLocks noChangeShapeType="1"/>
            </p:cNvSpPr>
            <p:nvPr/>
          </p:nvSpPr>
          <p:spPr bwMode="auto">
            <a:xfrm>
              <a:off x="1934" y="2403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3" name="Line 3266"/>
            <p:cNvSpPr>
              <a:spLocks noChangeShapeType="1"/>
            </p:cNvSpPr>
            <p:nvPr/>
          </p:nvSpPr>
          <p:spPr bwMode="auto">
            <a:xfrm>
              <a:off x="1936" y="240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4" name="Line 3267"/>
            <p:cNvSpPr>
              <a:spLocks noChangeShapeType="1"/>
            </p:cNvSpPr>
            <p:nvPr/>
          </p:nvSpPr>
          <p:spPr bwMode="auto">
            <a:xfrm>
              <a:off x="1937" y="2406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5" name="Line 3268"/>
            <p:cNvSpPr>
              <a:spLocks noChangeShapeType="1"/>
            </p:cNvSpPr>
            <p:nvPr/>
          </p:nvSpPr>
          <p:spPr bwMode="auto">
            <a:xfrm flipH="1">
              <a:off x="1936" y="241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6" name="Line 3269"/>
            <p:cNvSpPr>
              <a:spLocks noChangeShapeType="1"/>
            </p:cNvSpPr>
            <p:nvPr/>
          </p:nvSpPr>
          <p:spPr bwMode="auto">
            <a:xfrm flipH="1">
              <a:off x="1934" y="241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7" name="Line 3270"/>
            <p:cNvSpPr>
              <a:spLocks noChangeShapeType="1"/>
            </p:cNvSpPr>
            <p:nvPr/>
          </p:nvSpPr>
          <p:spPr bwMode="auto">
            <a:xfrm>
              <a:off x="2440" y="2711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8" name="Line 3271"/>
            <p:cNvSpPr>
              <a:spLocks noChangeShapeType="1"/>
            </p:cNvSpPr>
            <p:nvPr/>
          </p:nvSpPr>
          <p:spPr bwMode="auto">
            <a:xfrm>
              <a:off x="2448" y="2715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9" name="Line 3272"/>
            <p:cNvSpPr>
              <a:spLocks noChangeShapeType="1"/>
            </p:cNvSpPr>
            <p:nvPr/>
          </p:nvSpPr>
          <p:spPr bwMode="auto">
            <a:xfrm flipH="1">
              <a:off x="2440" y="2716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0" name="Line 3273"/>
            <p:cNvSpPr>
              <a:spLocks noChangeShapeType="1"/>
            </p:cNvSpPr>
            <p:nvPr/>
          </p:nvSpPr>
          <p:spPr bwMode="auto">
            <a:xfrm flipH="1" flipV="1">
              <a:off x="2432" y="2716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1" name="Line 3274"/>
            <p:cNvSpPr>
              <a:spLocks noChangeShapeType="1"/>
            </p:cNvSpPr>
            <p:nvPr/>
          </p:nvSpPr>
          <p:spPr bwMode="auto">
            <a:xfrm flipV="1">
              <a:off x="2432" y="271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2" name="Line 3275"/>
            <p:cNvSpPr>
              <a:spLocks noChangeShapeType="1"/>
            </p:cNvSpPr>
            <p:nvPr/>
          </p:nvSpPr>
          <p:spPr bwMode="auto">
            <a:xfrm flipV="1">
              <a:off x="2433" y="2711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3" name="Line 3276"/>
            <p:cNvSpPr>
              <a:spLocks noChangeShapeType="1"/>
            </p:cNvSpPr>
            <p:nvPr/>
          </p:nvSpPr>
          <p:spPr bwMode="auto">
            <a:xfrm flipV="1">
              <a:off x="2334" y="2746"/>
              <a:ext cx="1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4" name="Line 3277"/>
            <p:cNvSpPr>
              <a:spLocks noChangeShapeType="1"/>
            </p:cNvSpPr>
            <p:nvPr/>
          </p:nvSpPr>
          <p:spPr bwMode="auto">
            <a:xfrm>
              <a:off x="2350" y="2746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5" name="Line 3278"/>
            <p:cNvSpPr>
              <a:spLocks noChangeShapeType="1"/>
            </p:cNvSpPr>
            <p:nvPr/>
          </p:nvSpPr>
          <p:spPr bwMode="auto">
            <a:xfrm>
              <a:off x="2355" y="2747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6" name="Line 3279"/>
            <p:cNvSpPr>
              <a:spLocks noChangeShapeType="1"/>
            </p:cNvSpPr>
            <p:nvPr/>
          </p:nvSpPr>
          <p:spPr bwMode="auto">
            <a:xfrm flipH="1" flipV="1">
              <a:off x="2377" y="2755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7" name="Line 3280"/>
            <p:cNvSpPr>
              <a:spLocks noChangeShapeType="1"/>
            </p:cNvSpPr>
            <p:nvPr/>
          </p:nvSpPr>
          <p:spPr bwMode="auto">
            <a:xfrm flipV="1">
              <a:off x="2377" y="275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8" name="Line 3281"/>
            <p:cNvSpPr>
              <a:spLocks noChangeShapeType="1"/>
            </p:cNvSpPr>
            <p:nvPr/>
          </p:nvSpPr>
          <p:spPr bwMode="auto">
            <a:xfrm flipV="1">
              <a:off x="2377" y="2748"/>
              <a:ext cx="7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9" name="Line 3282"/>
            <p:cNvSpPr>
              <a:spLocks noChangeShapeType="1"/>
            </p:cNvSpPr>
            <p:nvPr/>
          </p:nvSpPr>
          <p:spPr bwMode="auto">
            <a:xfrm>
              <a:off x="2384" y="2748"/>
              <a:ext cx="8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0" name="Line 3283"/>
            <p:cNvSpPr>
              <a:spLocks noChangeShapeType="1"/>
            </p:cNvSpPr>
            <p:nvPr/>
          </p:nvSpPr>
          <p:spPr bwMode="auto">
            <a:xfrm>
              <a:off x="2392" y="275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1" name="Line 3284"/>
            <p:cNvSpPr>
              <a:spLocks noChangeShapeType="1"/>
            </p:cNvSpPr>
            <p:nvPr/>
          </p:nvSpPr>
          <p:spPr bwMode="auto">
            <a:xfrm flipH="1">
              <a:off x="2384" y="2755"/>
              <a:ext cx="8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2" name="Line 3285"/>
            <p:cNvSpPr>
              <a:spLocks noChangeShapeType="1"/>
            </p:cNvSpPr>
            <p:nvPr/>
          </p:nvSpPr>
          <p:spPr bwMode="auto">
            <a:xfrm>
              <a:off x="2348" y="2735"/>
              <a:ext cx="15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3" name="Line 3286"/>
            <p:cNvSpPr>
              <a:spLocks noChangeShapeType="1"/>
            </p:cNvSpPr>
            <p:nvPr/>
          </p:nvSpPr>
          <p:spPr bwMode="auto">
            <a:xfrm>
              <a:off x="2363" y="274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4" name="Line 3287"/>
            <p:cNvSpPr>
              <a:spLocks noChangeShapeType="1"/>
            </p:cNvSpPr>
            <p:nvPr/>
          </p:nvSpPr>
          <p:spPr bwMode="auto">
            <a:xfrm flipH="1">
              <a:off x="2356" y="2746"/>
              <a:ext cx="7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5" name="Line 3288"/>
            <p:cNvSpPr>
              <a:spLocks noChangeShapeType="1"/>
            </p:cNvSpPr>
            <p:nvPr/>
          </p:nvSpPr>
          <p:spPr bwMode="auto">
            <a:xfrm flipH="1">
              <a:off x="2348" y="2755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6" name="Line 3289"/>
            <p:cNvSpPr>
              <a:spLocks noChangeShapeType="1"/>
            </p:cNvSpPr>
            <p:nvPr/>
          </p:nvSpPr>
          <p:spPr bwMode="auto">
            <a:xfrm flipH="1" flipV="1">
              <a:off x="2338" y="2755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7" name="Line 3290"/>
            <p:cNvSpPr>
              <a:spLocks noChangeShapeType="1"/>
            </p:cNvSpPr>
            <p:nvPr/>
          </p:nvSpPr>
          <p:spPr bwMode="auto">
            <a:xfrm flipH="1" flipV="1">
              <a:off x="2332" y="2746"/>
              <a:ext cx="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8" name="Line 3291"/>
            <p:cNvSpPr>
              <a:spLocks noChangeShapeType="1"/>
            </p:cNvSpPr>
            <p:nvPr/>
          </p:nvSpPr>
          <p:spPr bwMode="auto">
            <a:xfrm flipV="1">
              <a:off x="2332" y="274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9" name="Line 3292"/>
            <p:cNvSpPr>
              <a:spLocks noChangeShapeType="1"/>
            </p:cNvSpPr>
            <p:nvPr/>
          </p:nvSpPr>
          <p:spPr bwMode="auto">
            <a:xfrm flipV="1">
              <a:off x="2332" y="2735"/>
              <a:ext cx="1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0" name="Line 3293"/>
            <p:cNvSpPr>
              <a:spLocks noChangeShapeType="1"/>
            </p:cNvSpPr>
            <p:nvPr/>
          </p:nvSpPr>
          <p:spPr bwMode="auto">
            <a:xfrm flipV="1">
              <a:off x="2314" y="2691"/>
              <a:ext cx="4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1" name="Line 3294"/>
            <p:cNvSpPr>
              <a:spLocks noChangeShapeType="1"/>
            </p:cNvSpPr>
            <p:nvPr/>
          </p:nvSpPr>
          <p:spPr bwMode="auto">
            <a:xfrm flipV="1">
              <a:off x="2318" y="2688"/>
              <a:ext cx="9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2" name="Line 3295"/>
            <p:cNvSpPr>
              <a:spLocks noChangeShapeType="1"/>
            </p:cNvSpPr>
            <p:nvPr/>
          </p:nvSpPr>
          <p:spPr bwMode="auto">
            <a:xfrm>
              <a:off x="2327" y="2688"/>
              <a:ext cx="9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3" name="Line 3296"/>
            <p:cNvSpPr>
              <a:spLocks noChangeShapeType="1"/>
            </p:cNvSpPr>
            <p:nvPr/>
          </p:nvSpPr>
          <p:spPr bwMode="auto">
            <a:xfrm>
              <a:off x="2336" y="2693"/>
              <a:ext cx="0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4" name="Line 3297"/>
            <p:cNvSpPr>
              <a:spLocks noChangeShapeType="1"/>
            </p:cNvSpPr>
            <p:nvPr/>
          </p:nvSpPr>
          <p:spPr bwMode="auto">
            <a:xfrm flipH="1" flipV="1">
              <a:off x="2289" y="2713"/>
              <a:ext cx="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5" name="Line 3298"/>
            <p:cNvSpPr>
              <a:spLocks noChangeShapeType="1"/>
            </p:cNvSpPr>
            <p:nvPr/>
          </p:nvSpPr>
          <p:spPr bwMode="auto">
            <a:xfrm flipV="1">
              <a:off x="2289" y="27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6" name="Line 3299"/>
            <p:cNvSpPr>
              <a:spLocks noChangeShapeType="1"/>
            </p:cNvSpPr>
            <p:nvPr/>
          </p:nvSpPr>
          <p:spPr bwMode="auto">
            <a:xfrm flipV="1">
              <a:off x="2290" y="2710"/>
              <a:ext cx="1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7" name="Line 3300"/>
            <p:cNvSpPr>
              <a:spLocks noChangeShapeType="1"/>
            </p:cNvSpPr>
            <p:nvPr/>
          </p:nvSpPr>
          <p:spPr bwMode="auto">
            <a:xfrm>
              <a:off x="2300" y="2710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8" name="Line 3301"/>
            <p:cNvSpPr>
              <a:spLocks noChangeShapeType="1"/>
            </p:cNvSpPr>
            <p:nvPr/>
          </p:nvSpPr>
          <p:spPr bwMode="auto">
            <a:xfrm>
              <a:off x="2306" y="2712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9" name="Line 3302"/>
            <p:cNvSpPr>
              <a:spLocks noChangeShapeType="1"/>
            </p:cNvSpPr>
            <p:nvPr/>
          </p:nvSpPr>
          <p:spPr bwMode="auto">
            <a:xfrm flipH="1" flipV="1">
              <a:off x="2014" y="2611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0" name="Line 3303"/>
            <p:cNvSpPr>
              <a:spLocks noChangeShapeType="1"/>
            </p:cNvSpPr>
            <p:nvPr/>
          </p:nvSpPr>
          <p:spPr bwMode="auto">
            <a:xfrm flipV="1">
              <a:off x="2009" y="2597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1" name="Line 3304"/>
            <p:cNvSpPr>
              <a:spLocks noChangeShapeType="1"/>
            </p:cNvSpPr>
            <p:nvPr/>
          </p:nvSpPr>
          <p:spPr bwMode="auto">
            <a:xfrm flipH="1">
              <a:off x="2010" y="2603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2" name="Line 3305"/>
            <p:cNvSpPr>
              <a:spLocks noChangeShapeType="1"/>
            </p:cNvSpPr>
            <p:nvPr/>
          </p:nvSpPr>
          <p:spPr bwMode="auto">
            <a:xfrm>
              <a:off x="2010" y="260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3" name="Line 3306"/>
            <p:cNvSpPr>
              <a:spLocks noChangeShapeType="1"/>
            </p:cNvSpPr>
            <p:nvPr/>
          </p:nvSpPr>
          <p:spPr bwMode="auto">
            <a:xfrm>
              <a:off x="2013" y="260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4" name="Line 3307"/>
            <p:cNvSpPr>
              <a:spLocks noChangeShapeType="1"/>
            </p:cNvSpPr>
            <p:nvPr/>
          </p:nvSpPr>
          <p:spPr bwMode="auto">
            <a:xfrm flipV="1">
              <a:off x="2013" y="260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5" name="Line 3308"/>
            <p:cNvSpPr>
              <a:spLocks noChangeShapeType="1"/>
            </p:cNvSpPr>
            <p:nvPr/>
          </p:nvSpPr>
          <p:spPr bwMode="auto">
            <a:xfrm>
              <a:off x="2013" y="260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6" name="Line 3309"/>
            <p:cNvSpPr>
              <a:spLocks noChangeShapeType="1"/>
            </p:cNvSpPr>
            <p:nvPr/>
          </p:nvSpPr>
          <p:spPr bwMode="auto">
            <a:xfrm flipV="1">
              <a:off x="2015" y="260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7" name="Line 3310"/>
            <p:cNvSpPr>
              <a:spLocks noChangeShapeType="1"/>
            </p:cNvSpPr>
            <p:nvPr/>
          </p:nvSpPr>
          <p:spPr bwMode="auto">
            <a:xfrm>
              <a:off x="2015" y="260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8" name="Line 3311"/>
            <p:cNvSpPr>
              <a:spLocks noChangeShapeType="1"/>
            </p:cNvSpPr>
            <p:nvPr/>
          </p:nvSpPr>
          <p:spPr bwMode="auto">
            <a:xfrm flipV="1">
              <a:off x="2017" y="260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9" name="Line 3312"/>
            <p:cNvSpPr>
              <a:spLocks noChangeShapeType="1"/>
            </p:cNvSpPr>
            <p:nvPr/>
          </p:nvSpPr>
          <p:spPr bwMode="auto">
            <a:xfrm flipH="1" flipV="1">
              <a:off x="2015" y="26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0" name="Line 3313"/>
            <p:cNvSpPr>
              <a:spLocks noChangeShapeType="1"/>
            </p:cNvSpPr>
            <p:nvPr/>
          </p:nvSpPr>
          <p:spPr bwMode="auto">
            <a:xfrm flipH="1">
              <a:off x="2013" y="26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1" name="Line 3314"/>
            <p:cNvSpPr>
              <a:spLocks noChangeShapeType="1"/>
            </p:cNvSpPr>
            <p:nvPr/>
          </p:nvSpPr>
          <p:spPr bwMode="auto">
            <a:xfrm flipV="1">
              <a:off x="2015" y="2603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2" name="Line 3315"/>
            <p:cNvSpPr>
              <a:spLocks noChangeShapeType="1"/>
            </p:cNvSpPr>
            <p:nvPr/>
          </p:nvSpPr>
          <p:spPr bwMode="auto">
            <a:xfrm flipH="1">
              <a:off x="2013" y="2603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3" name="Line 3316"/>
            <p:cNvSpPr>
              <a:spLocks noChangeShapeType="1"/>
            </p:cNvSpPr>
            <p:nvPr/>
          </p:nvSpPr>
          <p:spPr bwMode="auto">
            <a:xfrm flipV="1">
              <a:off x="2013" y="260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4" name="Line 3317"/>
            <p:cNvSpPr>
              <a:spLocks noChangeShapeType="1"/>
            </p:cNvSpPr>
            <p:nvPr/>
          </p:nvSpPr>
          <p:spPr bwMode="auto">
            <a:xfrm>
              <a:off x="2013" y="260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5" name="Line 3318"/>
            <p:cNvSpPr>
              <a:spLocks noChangeShapeType="1"/>
            </p:cNvSpPr>
            <p:nvPr/>
          </p:nvSpPr>
          <p:spPr bwMode="auto">
            <a:xfrm>
              <a:off x="2015" y="260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6" name="Line 3319"/>
            <p:cNvSpPr>
              <a:spLocks noChangeShapeType="1"/>
            </p:cNvSpPr>
            <p:nvPr/>
          </p:nvSpPr>
          <p:spPr bwMode="auto">
            <a:xfrm flipH="1">
              <a:off x="2018" y="2614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7" name="Line 3320"/>
            <p:cNvSpPr>
              <a:spLocks noChangeShapeType="1"/>
            </p:cNvSpPr>
            <p:nvPr/>
          </p:nvSpPr>
          <p:spPr bwMode="auto">
            <a:xfrm flipH="1" flipV="1">
              <a:off x="2011" y="2608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8" name="Line 3321"/>
            <p:cNvSpPr>
              <a:spLocks noChangeShapeType="1"/>
            </p:cNvSpPr>
            <p:nvPr/>
          </p:nvSpPr>
          <p:spPr bwMode="auto">
            <a:xfrm flipH="1" flipV="1">
              <a:off x="2010" y="2607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9" name="Line 3322"/>
            <p:cNvSpPr>
              <a:spLocks noChangeShapeType="1"/>
            </p:cNvSpPr>
            <p:nvPr/>
          </p:nvSpPr>
          <p:spPr bwMode="auto">
            <a:xfrm flipV="1">
              <a:off x="2010" y="2606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0" name="Line 3323"/>
            <p:cNvSpPr>
              <a:spLocks noChangeShapeType="1"/>
            </p:cNvSpPr>
            <p:nvPr/>
          </p:nvSpPr>
          <p:spPr bwMode="auto">
            <a:xfrm flipH="1" flipV="1">
              <a:off x="2009" y="260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1" name="Line 3324"/>
            <p:cNvSpPr>
              <a:spLocks noChangeShapeType="1"/>
            </p:cNvSpPr>
            <p:nvPr/>
          </p:nvSpPr>
          <p:spPr bwMode="auto">
            <a:xfrm flipV="1">
              <a:off x="2009" y="259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2" name="Line 3325"/>
            <p:cNvSpPr>
              <a:spLocks noChangeShapeType="1"/>
            </p:cNvSpPr>
            <p:nvPr/>
          </p:nvSpPr>
          <p:spPr bwMode="auto">
            <a:xfrm flipV="1">
              <a:off x="2010" y="259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3" name="Line 3326"/>
            <p:cNvSpPr>
              <a:spLocks noChangeShapeType="1"/>
            </p:cNvSpPr>
            <p:nvPr/>
          </p:nvSpPr>
          <p:spPr bwMode="auto">
            <a:xfrm flipH="1">
              <a:off x="2024" y="261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4" name="Line 3327"/>
            <p:cNvSpPr>
              <a:spLocks noChangeShapeType="1"/>
            </p:cNvSpPr>
            <p:nvPr/>
          </p:nvSpPr>
          <p:spPr bwMode="auto">
            <a:xfrm flipH="1" flipV="1">
              <a:off x="2010" y="2602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5" name="Line 3328"/>
            <p:cNvSpPr>
              <a:spLocks noChangeShapeType="1"/>
            </p:cNvSpPr>
            <p:nvPr/>
          </p:nvSpPr>
          <p:spPr bwMode="auto">
            <a:xfrm>
              <a:off x="2010" y="260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6" name="Line 3329"/>
            <p:cNvSpPr>
              <a:spLocks noChangeShapeType="1"/>
            </p:cNvSpPr>
            <p:nvPr/>
          </p:nvSpPr>
          <p:spPr bwMode="auto">
            <a:xfrm flipV="1">
              <a:off x="2015" y="26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7" name="Line 3330"/>
            <p:cNvSpPr>
              <a:spLocks noChangeShapeType="1"/>
            </p:cNvSpPr>
            <p:nvPr/>
          </p:nvSpPr>
          <p:spPr bwMode="auto">
            <a:xfrm>
              <a:off x="2020" y="2614"/>
              <a:ext cx="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8" name="Line 3331"/>
            <p:cNvSpPr>
              <a:spLocks noChangeShapeType="1"/>
            </p:cNvSpPr>
            <p:nvPr/>
          </p:nvSpPr>
          <p:spPr bwMode="auto">
            <a:xfrm flipV="1">
              <a:off x="2024" y="261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9" name="Line 3332"/>
            <p:cNvSpPr>
              <a:spLocks noChangeShapeType="1"/>
            </p:cNvSpPr>
            <p:nvPr/>
          </p:nvSpPr>
          <p:spPr bwMode="auto">
            <a:xfrm flipV="1">
              <a:off x="2026" y="2606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0" name="Line 3333"/>
            <p:cNvSpPr>
              <a:spLocks noChangeShapeType="1"/>
            </p:cNvSpPr>
            <p:nvPr/>
          </p:nvSpPr>
          <p:spPr bwMode="auto">
            <a:xfrm flipH="1" flipV="1">
              <a:off x="2025" y="260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1" name="Line 3334"/>
            <p:cNvSpPr>
              <a:spLocks noChangeShapeType="1"/>
            </p:cNvSpPr>
            <p:nvPr/>
          </p:nvSpPr>
          <p:spPr bwMode="auto">
            <a:xfrm flipV="1">
              <a:off x="2025" y="2601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2" name="Line 3335"/>
            <p:cNvSpPr>
              <a:spLocks noChangeShapeType="1"/>
            </p:cNvSpPr>
            <p:nvPr/>
          </p:nvSpPr>
          <p:spPr bwMode="auto">
            <a:xfrm flipV="1">
              <a:off x="2025" y="26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3" name="Line 3336"/>
            <p:cNvSpPr>
              <a:spLocks noChangeShapeType="1"/>
            </p:cNvSpPr>
            <p:nvPr/>
          </p:nvSpPr>
          <p:spPr bwMode="auto">
            <a:xfrm flipV="1">
              <a:off x="2026" y="2608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4" name="Line 3337"/>
            <p:cNvSpPr>
              <a:spLocks noChangeShapeType="1"/>
            </p:cNvSpPr>
            <p:nvPr/>
          </p:nvSpPr>
          <p:spPr bwMode="auto">
            <a:xfrm flipV="1">
              <a:off x="2027" y="260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5" name="Line 3338"/>
            <p:cNvSpPr>
              <a:spLocks noChangeShapeType="1"/>
            </p:cNvSpPr>
            <p:nvPr/>
          </p:nvSpPr>
          <p:spPr bwMode="auto">
            <a:xfrm flipH="1" flipV="1">
              <a:off x="2026" y="260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6" name="Line 3339"/>
            <p:cNvSpPr>
              <a:spLocks noChangeShapeType="1"/>
            </p:cNvSpPr>
            <p:nvPr/>
          </p:nvSpPr>
          <p:spPr bwMode="auto">
            <a:xfrm flipV="1">
              <a:off x="2010" y="2600"/>
              <a:ext cx="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7" name="Line 3340"/>
            <p:cNvSpPr>
              <a:spLocks noChangeShapeType="1"/>
            </p:cNvSpPr>
            <p:nvPr/>
          </p:nvSpPr>
          <p:spPr bwMode="auto">
            <a:xfrm>
              <a:off x="2010" y="2600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8" name="Line 3341"/>
            <p:cNvSpPr>
              <a:spLocks noChangeShapeType="1"/>
            </p:cNvSpPr>
            <p:nvPr/>
          </p:nvSpPr>
          <p:spPr bwMode="auto">
            <a:xfrm>
              <a:off x="2017" y="2603"/>
              <a:ext cx="0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9" name="Line 3342"/>
            <p:cNvSpPr>
              <a:spLocks noChangeShapeType="1"/>
            </p:cNvSpPr>
            <p:nvPr/>
          </p:nvSpPr>
          <p:spPr bwMode="auto">
            <a:xfrm flipH="1" flipV="1">
              <a:off x="2010" y="2607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0" name="Line 3343"/>
            <p:cNvSpPr>
              <a:spLocks noChangeShapeType="1"/>
            </p:cNvSpPr>
            <p:nvPr/>
          </p:nvSpPr>
          <p:spPr bwMode="auto">
            <a:xfrm flipV="1">
              <a:off x="2383" y="1859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1" name="Line 3344"/>
            <p:cNvSpPr>
              <a:spLocks noChangeShapeType="1"/>
            </p:cNvSpPr>
            <p:nvPr/>
          </p:nvSpPr>
          <p:spPr bwMode="auto">
            <a:xfrm flipV="1">
              <a:off x="2370" y="1856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2" name="Line 3345"/>
            <p:cNvSpPr>
              <a:spLocks noChangeShapeType="1"/>
            </p:cNvSpPr>
            <p:nvPr/>
          </p:nvSpPr>
          <p:spPr bwMode="auto">
            <a:xfrm>
              <a:off x="2370" y="1856"/>
              <a:ext cx="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3" name="Line 3346"/>
            <p:cNvSpPr>
              <a:spLocks noChangeShapeType="1"/>
            </p:cNvSpPr>
            <p:nvPr/>
          </p:nvSpPr>
          <p:spPr bwMode="auto">
            <a:xfrm>
              <a:off x="2376" y="1856"/>
              <a:ext cx="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4" name="Line 3347"/>
            <p:cNvSpPr>
              <a:spLocks noChangeShapeType="1"/>
            </p:cNvSpPr>
            <p:nvPr/>
          </p:nvSpPr>
          <p:spPr bwMode="auto">
            <a:xfrm>
              <a:off x="2376" y="185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5" name="Line 3348"/>
            <p:cNvSpPr>
              <a:spLocks noChangeShapeType="1"/>
            </p:cNvSpPr>
            <p:nvPr/>
          </p:nvSpPr>
          <p:spPr bwMode="auto">
            <a:xfrm flipH="1">
              <a:off x="2372" y="1860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6" name="Line 3349"/>
            <p:cNvSpPr>
              <a:spLocks noChangeShapeType="1"/>
            </p:cNvSpPr>
            <p:nvPr/>
          </p:nvSpPr>
          <p:spPr bwMode="auto">
            <a:xfrm flipH="1" flipV="1">
              <a:off x="2368" y="186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7" name="Line 3350"/>
            <p:cNvSpPr>
              <a:spLocks noChangeShapeType="1"/>
            </p:cNvSpPr>
            <p:nvPr/>
          </p:nvSpPr>
          <p:spPr bwMode="auto">
            <a:xfrm flipH="1" flipV="1">
              <a:off x="2367" y="185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8" name="Line 3351"/>
            <p:cNvSpPr>
              <a:spLocks noChangeShapeType="1"/>
            </p:cNvSpPr>
            <p:nvPr/>
          </p:nvSpPr>
          <p:spPr bwMode="auto">
            <a:xfrm flipV="1">
              <a:off x="2367" y="1856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9" name="Line 3352"/>
            <p:cNvSpPr>
              <a:spLocks noChangeShapeType="1"/>
            </p:cNvSpPr>
            <p:nvPr/>
          </p:nvSpPr>
          <p:spPr bwMode="auto">
            <a:xfrm>
              <a:off x="2361" y="186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0" name="Line 3353"/>
            <p:cNvSpPr>
              <a:spLocks noChangeShapeType="1"/>
            </p:cNvSpPr>
            <p:nvPr/>
          </p:nvSpPr>
          <p:spPr bwMode="auto">
            <a:xfrm>
              <a:off x="2371" y="1852"/>
              <a:ext cx="1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1" name="Line 3354"/>
            <p:cNvSpPr>
              <a:spLocks noChangeShapeType="1"/>
            </p:cNvSpPr>
            <p:nvPr/>
          </p:nvSpPr>
          <p:spPr bwMode="auto">
            <a:xfrm>
              <a:off x="2382" y="185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2" name="Line 3355"/>
            <p:cNvSpPr>
              <a:spLocks noChangeShapeType="1"/>
            </p:cNvSpPr>
            <p:nvPr/>
          </p:nvSpPr>
          <p:spPr bwMode="auto">
            <a:xfrm flipH="1">
              <a:off x="2371" y="1860"/>
              <a:ext cx="1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3" name="Line 3356"/>
            <p:cNvSpPr>
              <a:spLocks noChangeShapeType="1"/>
            </p:cNvSpPr>
            <p:nvPr/>
          </p:nvSpPr>
          <p:spPr bwMode="auto">
            <a:xfrm flipH="1" flipV="1">
              <a:off x="2361" y="1860"/>
              <a:ext cx="10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4" name="Line 3357"/>
            <p:cNvSpPr>
              <a:spLocks noChangeShapeType="1"/>
            </p:cNvSpPr>
            <p:nvPr/>
          </p:nvSpPr>
          <p:spPr bwMode="auto">
            <a:xfrm flipV="1">
              <a:off x="2361" y="1858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5" name="Line 3358"/>
            <p:cNvSpPr>
              <a:spLocks noChangeShapeType="1"/>
            </p:cNvSpPr>
            <p:nvPr/>
          </p:nvSpPr>
          <p:spPr bwMode="auto">
            <a:xfrm flipV="1">
              <a:off x="2361" y="1852"/>
              <a:ext cx="1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6" name="Line 3359"/>
            <p:cNvSpPr>
              <a:spLocks noChangeShapeType="1"/>
            </p:cNvSpPr>
            <p:nvPr/>
          </p:nvSpPr>
          <p:spPr bwMode="auto">
            <a:xfrm flipH="1">
              <a:off x="2569" y="1852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7" name="Line 3360"/>
            <p:cNvSpPr>
              <a:spLocks noChangeShapeType="1"/>
            </p:cNvSpPr>
            <p:nvPr/>
          </p:nvSpPr>
          <p:spPr bwMode="auto">
            <a:xfrm flipH="1">
              <a:off x="2569" y="1852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8" name="Line 3361"/>
            <p:cNvSpPr>
              <a:spLocks noChangeShapeType="1"/>
            </p:cNvSpPr>
            <p:nvPr/>
          </p:nvSpPr>
          <p:spPr bwMode="auto">
            <a:xfrm>
              <a:off x="2569" y="185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9" name="Line 3362"/>
            <p:cNvSpPr>
              <a:spLocks noChangeShapeType="1"/>
            </p:cNvSpPr>
            <p:nvPr/>
          </p:nvSpPr>
          <p:spPr bwMode="auto">
            <a:xfrm>
              <a:off x="2551" y="1827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0" name="Line 3363"/>
            <p:cNvSpPr>
              <a:spLocks noChangeShapeType="1"/>
            </p:cNvSpPr>
            <p:nvPr/>
          </p:nvSpPr>
          <p:spPr bwMode="auto">
            <a:xfrm flipV="1">
              <a:off x="3071" y="2098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1" name="Line 3364"/>
            <p:cNvSpPr>
              <a:spLocks noChangeShapeType="1"/>
            </p:cNvSpPr>
            <p:nvPr/>
          </p:nvSpPr>
          <p:spPr bwMode="auto">
            <a:xfrm flipV="1">
              <a:off x="3072" y="2102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2" name="Line 3365"/>
            <p:cNvSpPr>
              <a:spLocks noChangeShapeType="1"/>
            </p:cNvSpPr>
            <p:nvPr/>
          </p:nvSpPr>
          <p:spPr bwMode="auto">
            <a:xfrm>
              <a:off x="3080" y="2102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3" name="Line 3366"/>
            <p:cNvSpPr>
              <a:spLocks noChangeShapeType="1"/>
            </p:cNvSpPr>
            <p:nvPr/>
          </p:nvSpPr>
          <p:spPr bwMode="auto">
            <a:xfrm>
              <a:off x="3020" y="2096"/>
              <a:ext cx="128" cy="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4" name="Line 3367"/>
            <p:cNvSpPr>
              <a:spLocks noChangeShapeType="1"/>
            </p:cNvSpPr>
            <p:nvPr/>
          </p:nvSpPr>
          <p:spPr bwMode="auto">
            <a:xfrm>
              <a:off x="3148" y="2180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5" name="Line 3368"/>
            <p:cNvSpPr>
              <a:spLocks noChangeShapeType="1"/>
            </p:cNvSpPr>
            <p:nvPr/>
          </p:nvSpPr>
          <p:spPr bwMode="auto">
            <a:xfrm flipV="1">
              <a:off x="3153" y="2157"/>
              <a:ext cx="33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6" name="Line 3369"/>
            <p:cNvSpPr>
              <a:spLocks noChangeShapeType="1"/>
            </p:cNvSpPr>
            <p:nvPr/>
          </p:nvSpPr>
          <p:spPr bwMode="auto">
            <a:xfrm flipH="1" flipV="1">
              <a:off x="3017" y="2099"/>
              <a:ext cx="126" cy="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7" name="Line 3370"/>
            <p:cNvSpPr>
              <a:spLocks noChangeShapeType="1"/>
            </p:cNvSpPr>
            <p:nvPr/>
          </p:nvSpPr>
          <p:spPr bwMode="auto">
            <a:xfrm flipV="1">
              <a:off x="3070" y="2102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8" name="Line 3371"/>
            <p:cNvSpPr>
              <a:spLocks noChangeShapeType="1"/>
            </p:cNvSpPr>
            <p:nvPr/>
          </p:nvSpPr>
          <p:spPr bwMode="auto">
            <a:xfrm flipV="1">
              <a:off x="3070" y="210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9" name="Line 3372"/>
            <p:cNvSpPr>
              <a:spLocks noChangeShapeType="1"/>
            </p:cNvSpPr>
            <p:nvPr/>
          </p:nvSpPr>
          <p:spPr bwMode="auto">
            <a:xfrm flipV="1">
              <a:off x="3070" y="210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0" name="Line 3373"/>
            <p:cNvSpPr>
              <a:spLocks noChangeShapeType="1"/>
            </p:cNvSpPr>
            <p:nvPr/>
          </p:nvSpPr>
          <p:spPr bwMode="auto">
            <a:xfrm>
              <a:off x="3073" y="2108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1" name="Line 3374"/>
            <p:cNvSpPr>
              <a:spLocks noChangeShapeType="1"/>
            </p:cNvSpPr>
            <p:nvPr/>
          </p:nvSpPr>
          <p:spPr bwMode="auto">
            <a:xfrm flipH="1">
              <a:off x="2492" y="1733"/>
              <a:ext cx="34" cy="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2" name="Line 3375"/>
            <p:cNvSpPr>
              <a:spLocks noChangeShapeType="1"/>
            </p:cNvSpPr>
            <p:nvPr/>
          </p:nvSpPr>
          <p:spPr bwMode="auto">
            <a:xfrm>
              <a:off x="2492" y="1754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3" name="Line 3376"/>
            <p:cNvSpPr>
              <a:spLocks noChangeShapeType="1"/>
            </p:cNvSpPr>
            <p:nvPr/>
          </p:nvSpPr>
          <p:spPr bwMode="auto">
            <a:xfrm>
              <a:off x="2492" y="1756"/>
              <a:ext cx="127" cy="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4" name="Line 3377"/>
            <p:cNvSpPr>
              <a:spLocks noChangeShapeType="1"/>
            </p:cNvSpPr>
            <p:nvPr/>
          </p:nvSpPr>
          <p:spPr bwMode="auto">
            <a:xfrm flipH="1" flipV="1">
              <a:off x="2496" y="1763"/>
              <a:ext cx="11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5" name="Line 3378"/>
            <p:cNvSpPr>
              <a:spLocks noChangeShapeType="1"/>
            </p:cNvSpPr>
            <p:nvPr/>
          </p:nvSpPr>
          <p:spPr bwMode="auto">
            <a:xfrm flipH="1" flipV="1">
              <a:off x="2567" y="1850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6" name="Line 3379"/>
            <p:cNvSpPr>
              <a:spLocks noChangeShapeType="1"/>
            </p:cNvSpPr>
            <p:nvPr/>
          </p:nvSpPr>
          <p:spPr bwMode="auto">
            <a:xfrm>
              <a:off x="2567" y="1850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7" name="Line 3380"/>
            <p:cNvSpPr>
              <a:spLocks noChangeShapeType="1"/>
            </p:cNvSpPr>
            <p:nvPr/>
          </p:nvSpPr>
          <p:spPr bwMode="auto">
            <a:xfrm flipH="1" flipV="1">
              <a:off x="2559" y="1850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8" name="Line 3381"/>
            <p:cNvSpPr>
              <a:spLocks noChangeShapeType="1"/>
            </p:cNvSpPr>
            <p:nvPr/>
          </p:nvSpPr>
          <p:spPr bwMode="auto">
            <a:xfrm flipV="1">
              <a:off x="2537" y="1859"/>
              <a:ext cx="3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9" name="Line 3382"/>
            <p:cNvSpPr>
              <a:spLocks noChangeShapeType="1"/>
            </p:cNvSpPr>
            <p:nvPr/>
          </p:nvSpPr>
          <p:spPr bwMode="auto">
            <a:xfrm flipV="1">
              <a:off x="2567" y="185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0" name="Line 3383"/>
            <p:cNvSpPr>
              <a:spLocks noChangeShapeType="1"/>
            </p:cNvSpPr>
            <p:nvPr/>
          </p:nvSpPr>
          <p:spPr bwMode="auto">
            <a:xfrm>
              <a:off x="2551" y="1798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1" name="Line 3384"/>
            <p:cNvSpPr>
              <a:spLocks noChangeShapeType="1"/>
            </p:cNvSpPr>
            <p:nvPr/>
          </p:nvSpPr>
          <p:spPr bwMode="auto">
            <a:xfrm flipH="1">
              <a:off x="2568" y="185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2" name="Line 3385"/>
            <p:cNvSpPr>
              <a:spLocks noChangeShapeType="1"/>
            </p:cNvSpPr>
            <p:nvPr/>
          </p:nvSpPr>
          <p:spPr bwMode="auto">
            <a:xfrm flipH="1">
              <a:off x="2567" y="1859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3" name="Line 3386"/>
            <p:cNvSpPr>
              <a:spLocks noChangeShapeType="1"/>
            </p:cNvSpPr>
            <p:nvPr/>
          </p:nvSpPr>
          <p:spPr bwMode="auto">
            <a:xfrm flipH="1" flipV="1">
              <a:off x="3074" y="2105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4" name="Line 3387"/>
            <p:cNvSpPr>
              <a:spLocks noChangeShapeType="1"/>
            </p:cNvSpPr>
            <p:nvPr/>
          </p:nvSpPr>
          <p:spPr bwMode="auto">
            <a:xfrm flipH="1" flipV="1">
              <a:off x="3072" y="210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5" name="Line 3388"/>
            <p:cNvSpPr>
              <a:spLocks noChangeShapeType="1"/>
            </p:cNvSpPr>
            <p:nvPr/>
          </p:nvSpPr>
          <p:spPr bwMode="auto">
            <a:xfrm flipH="1" flipV="1">
              <a:off x="3071" y="210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6" name="Line 3389"/>
            <p:cNvSpPr>
              <a:spLocks noChangeShapeType="1"/>
            </p:cNvSpPr>
            <p:nvPr/>
          </p:nvSpPr>
          <p:spPr bwMode="auto">
            <a:xfrm flipH="1" flipV="1">
              <a:off x="3070" y="210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7" name="Line 3390"/>
            <p:cNvSpPr>
              <a:spLocks noChangeShapeType="1"/>
            </p:cNvSpPr>
            <p:nvPr/>
          </p:nvSpPr>
          <p:spPr bwMode="auto">
            <a:xfrm>
              <a:off x="2569" y="1815"/>
              <a:ext cx="1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8" name="Line 3391"/>
            <p:cNvSpPr>
              <a:spLocks noChangeShapeType="1"/>
            </p:cNvSpPr>
            <p:nvPr/>
          </p:nvSpPr>
          <p:spPr bwMode="auto">
            <a:xfrm>
              <a:off x="2581" y="1819"/>
              <a:ext cx="3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9" name="Line 3392"/>
            <p:cNvSpPr>
              <a:spLocks noChangeShapeType="1"/>
            </p:cNvSpPr>
            <p:nvPr/>
          </p:nvSpPr>
          <p:spPr bwMode="auto">
            <a:xfrm flipH="1">
              <a:off x="2581" y="1828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0" name="Line 3393"/>
            <p:cNvSpPr>
              <a:spLocks noChangeShapeType="1"/>
            </p:cNvSpPr>
            <p:nvPr/>
          </p:nvSpPr>
          <p:spPr bwMode="auto">
            <a:xfrm>
              <a:off x="3078" y="2098"/>
              <a:ext cx="10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1" name="Line 3394"/>
            <p:cNvSpPr>
              <a:spLocks noChangeShapeType="1"/>
            </p:cNvSpPr>
            <p:nvPr/>
          </p:nvSpPr>
          <p:spPr bwMode="auto">
            <a:xfrm flipH="1">
              <a:off x="3086" y="2103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2" name="Line 3395"/>
            <p:cNvSpPr>
              <a:spLocks noChangeShapeType="1"/>
            </p:cNvSpPr>
            <p:nvPr/>
          </p:nvSpPr>
          <p:spPr bwMode="auto">
            <a:xfrm flipH="1">
              <a:off x="3073" y="2107"/>
              <a:ext cx="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3" name="Line 3396"/>
            <p:cNvSpPr>
              <a:spLocks noChangeShapeType="1"/>
            </p:cNvSpPr>
            <p:nvPr/>
          </p:nvSpPr>
          <p:spPr bwMode="auto">
            <a:xfrm flipH="1" flipV="1">
              <a:off x="2587" y="2052"/>
              <a:ext cx="12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4" name="Line 3397"/>
            <p:cNvSpPr>
              <a:spLocks noChangeShapeType="1"/>
            </p:cNvSpPr>
            <p:nvPr/>
          </p:nvSpPr>
          <p:spPr bwMode="auto">
            <a:xfrm flipH="1" flipV="1">
              <a:off x="2584" y="2046"/>
              <a:ext cx="3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5" name="Line 3398"/>
            <p:cNvSpPr>
              <a:spLocks noChangeShapeType="1"/>
            </p:cNvSpPr>
            <p:nvPr/>
          </p:nvSpPr>
          <p:spPr bwMode="auto">
            <a:xfrm flipV="1">
              <a:off x="2591" y="2013"/>
              <a:ext cx="2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6" name="Line 3399"/>
            <p:cNvSpPr>
              <a:spLocks noChangeShapeType="1"/>
            </p:cNvSpPr>
            <p:nvPr/>
          </p:nvSpPr>
          <p:spPr bwMode="auto">
            <a:xfrm>
              <a:off x="2612" y="2013"/>
              <a:ext cx="18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7" name="Line 3400"/>
            <p:cNvSpPr>
              <a:spLocks noChangeShapeType="1"/>
            </p:cNvSpPr>
            <p:nvPr/>
          </p:nvSpPr>
          <p:spPr bwMode="auto">
            <a:xfrm flipH="1">
              <a:off x="2599" y="205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8" name="Line 3401"/>
            <p:cNvSpPr>
              <a:spLocks noChangeShapeType="1"/>
            </p:cNvSpPr>
            <p:nvPr/>
          </p:nvSpPr>
          <p:spPr bwMode="auto">
            <a:xfrm flipV="1">
              <a:off x="2584" y="2027"/>
              <a:ext cx="0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9" name="Line 3402"/>
            <p:cNvSpPr>
              <a:spLocks noChangeShapeType="1"/>
            </p:cNvSpPr>
            <p:nvPr/>
          </p:nvSpPr>
          <p:spPr bwMode="auto">
            <a:xfrm flipV="1">
              <a:off x="2584" y="202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0" name="Line 3403"/>
            <p:cNvSpPr>
              <a:spLocks noChangeShapeType="1"/>
            </p:cNvSpPr>
            <p:nvPr/>
          </p:nvSpPr>
          <p:spPr bwMode="auto">
            <a:xfrm flipV="1">
              <a:off x="2585" y="202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1" name="Line 3404"/>
            <p:cNvSpPr>
              <a:spLocks noChangeShapeType="1"/>
            </p:cNvSpPr>
            <p:nvPr/>
          </p:nvSpPr>
          <p:spPr bwMode="auto">
            <a:xfrm flipV="1">
              <a:off x="2585" y="202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2" name="Line 3405"/>
            <p:cNvSpPr>
              <a:spLocks noChangeShapeType="1"/>
            </p:cNvSpPr>
            <p:nvPr/>
          </p:nvSpPr>
          <p:spPr bwMode="auto">
            <a:xfrm flipV="1">
              <a:off x="2586" y="2020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3" name="Line 3406"/>
            <p:cNvSpPr>
              <a:spLocks noChangeShapeType="1"/>
            </p:cNvSpPr>
            <p:nvPr/>
          </p:nvSpPr>
          <p:spPr bwMode="auto">
            <a:xfrm flipV="1">
              <a:off x="2589" y="201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4" name="Line 3407"/>
            <p:cNvSpPr>
              <a:spLocks noChangeShapeType="1"/>
            </p:cNvSpPr>
            <p:nvPr/>
          </p:nvSpPr>
          <p:spPr bwMode="auto">
            <a:xfrm>
              <a:off x="2630" y="202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5" name="Line 3408"/>
            <p:cNvSpPr>
              <a:spLocks noChangeShapeType="1"/>
            </p:cNvSpPr>
            <p:nvPr/>
          </p:nvSpPr>
          <p:spPr bwMode="auto">
            <a:xfrm>
              <a:off x="2631" y="2025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6" name="Line 3409"/>
            <p:cNvSpPr>
              <a:spLocks noChangeShapeType="1"/>
            </p:cNvSpPr>
            <p:nvPr/>
          </p:nvSpPr>
          <p:spPr bwMode="auto">
            <a:xfrm>
              <a:off x="2633" y="2028"/>
              <a:ext cx="0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7" name="Line 3410"/>
            <p:cNvSpPr>
              <a:spLocks noChangeShapeType="1"/>
            </p:cNvSpPr>
            <p:nvPr/>
          </p:nvSpPr>
          <p:spPr bwMode="auto">
            <a:xfrm>
              <a:off x="2608" y="2018"/>
              <a:ext cx="17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8" name="Line 3411"/>
            <p:cNvSpPr>
              <a:spLocks noChangeShapeType="1"/>
            </p:cNvSpPr>
            <p:nvPr/>
          </p:nvSpPr>
          <p:spPr bwMode="auto">
            <a:xfrm>
              <a:off x="2625" y="202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9" name="Line 3412"/>
            <p:cNvSpPr>
              <a:spLocks noChangeShapeType="1"/>
            </p:cNvSpPr>
            <p:nvPr/>
          </p:nvSpPr>
          <p:spPr bwMode="auto">
            <a:xfrm flipH="1">
              <a:off x="2617" y="2028"/>
              <a:ext cx="8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0" name="Line 3413"/>
            <p:cNvSpPr>
              <a:spLocks noChangeShapeType="1"/>
            </p:cNvSpPr>
            <p:nvPr/>
          </p:nvSpPr>
          <p:spPr bwMode="auto">
            <a:xfrm flipH="1">
              <a:off x="2608" y="2038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1" name="Line 3414"/>
            <p:cNvSpPr>
              <a:spLocks noChangeShapeType="1"/>
            </p:cNvSpPr>
            <p:nvPr/>
          </p:nvSpPr>
          <p:spPr bwMode="auto">
            <a:xfrm flipH="1" flipV="1">
              <a:off x="2598" y="2038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2" name="Line 3415"/>
            <p:cNvSpPr>
              <a:spLocks noChangeShapeType="1"/>
            </p:cNvSpPr>
            <p:nvPr/>
          </p:nvSpPr>
          <p:spPr bwMode="auto">
            <a:xfrm flipH="1" flipV="1">
              <a:off x="2592" y="2028"/>
              <a:ext cx="6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3" name="Line 3416"/>
            <p:cNvSpPr>
              <a:spLocks noChangeShapeType="1"/>
            </p:cNvSpPr>
            <p:nvPr/>
          </p:nvSpPr>
          <p:spPr bwMode="auto">
            <a:xfrm flipV="1">
              <a:off x="2592" y="202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4" name="Line 3417"/>
            <p:cNvSpPr>
              <a:spLocks noChangeShapeType="1"/>
            </p:cNvSpPr>
            <p:nvPr/>
          </p:nvSpPr>
          <p:spPr bwMode="auto">
            <a:xfrm flipV="1">
              <a:off x="2592" y="2018"/>
              <a:ext cx="16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5" name="Line 3418"/>
            <p:cNvSpPr>
              <a:spLocks noChangeShapeType="1"/>
            </p:cNvSpPr>
            <p:nvPr/>
          </p:nvSpPr>
          <p:spPr bwMode="auto">
            <a:xfrm flipH="1">
              <a:off x="2607" y="2028"/>
              <a:ext cx="5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6" name="Line 3419"/>
            <p:cNvSpPr>
              <a:spLocks noChangeShapeType="1"/>
            </p:cNvSpPr>
            <p:nvPr/>
          </p:nvSpPr>
          <p:spPr bwMode="auto">
            <a:xfrm flipH="1" flipV="1">
              <a:off x="2603" y="2030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7" name="Line 3420"/>
            <p:cNvSpPr>
              <a:spLocks noChangeShapeType="1"/>
            </p:cNvSpPr>
            <p:nvPr/>
          </p:nvSpPr>
          <p:spPr bwMode="auto">
            <a:xfrm flipV="1">
              <a:off x="2592" y="2020"/>
              <a:ext cx="11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5" name="Group 3622"/>
          <p:cNvGrpSpPr>
            <a:grpSpLocks/>
          </p:cNvGrpSpPr>
          <p:nvPr/>
        </p:nvGrpSpPr>
        <p:grpSpPr bwMode="auto">
          <a:xfrm>
            <a:off x="2447663" y="3181583"/>
            <a:ext cx="2344738" cy="2378075"/>
            <a:chOff x="1612" y="2020"/>
            <a:chExt cx="1477" cy="1498"/>
          </a:xfrm>
        </p:grpSpPr>
        <p:sp>
          <p:nvSpPr>
            <p:cNvPr id="488" name="Line 3422"/>
            <p:cNvSpPr>
              <a:spLocks noChangeShapeType="1"/>
            </p:cNvSpPr>
            <p:nvPr/>
          </p:nvSpPr>
          <p:spPr bwMode="auto">
            <a:xfrm>
              <a:off x="2603" y="2020"/>
              <a:ext cx="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9" name="Line 3423"/>
            <p:cNvSpPr>
              <a:spLocks noChangeShapeType="1"/>
            </p:cNvSpPr>
            <p:nvPr/>
          </p:nvSpPr>
          <p:spPr bwMode="auto">
            <a:xfrm>
              <a:off x="2610" y="2020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0" name="Line 3424"/>
            <p:cNvSpPr>
              <a:spLocks noChangeShapeType="1"/>
            </p:cNvSpPr>
            <p:nvPr/>
          </p:nvSpPr>
          <p:spPr bwMode="auto">
            <a:xfrm>
              <a:off x="2615" y="2021"/>
              <a:ext cx="10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1" name="Line 3425"/>
            <p:cNvSpPr>
              <a:spLocks noChangeShapeType="1"/>
            </p:cNvSpPr>
            <p:nvPr/>
          </p:nvSpPr>
          <p:spPr bwMode="auto">
            <a:xfrm flipV="1">
              <a:off x="3045" y="2432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2" name="Line 3426"/>
            <p:cNvSpPr>
              <a:spLocks noChangeShapeType="1"/>
            </p:cNvSpPr>
            <p:nvPr/>
          </p:nvSpPr>
          <p:spPr bwMode="auto">
            <a:xfrm flipV="1">
              <a:off x="3046" y="243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3" name="Line 3427"/>
            <p:cNvSpPr>
              <a:spLocks noChangeShapeType="1"/>
            </p:cNvSpPr>
            <p:nvPr/>
          </p:nvSpPr>
          <p:spPr bwMode="auto">
            <a:xfrm flipV="1">
              <a:off x="3055" y="242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4" name="Line 3428"/>
            <p:cNvSpPr>
              <a:spLocks noChangeShapeType="1"/>
            </p:cNvSpPr>
            <p:nvPr/>
          </p:nvSpPr>
          <p:spPr bwMode="auto">
            <a:xfrm flipV="1">
              <a:off x="3057" y="2425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5" name="Line 3429"/>
            <p:cNvSpPr>
              <a:spLocks noChangeShapeType="1"/>
            </p:cNvSpPr>
            <p:nvPr/>
          </p:nvSpPr>
          <p:spPr bwMode="auto">
            <a:xfrm flipH="1">
              <a:off x="3045" y="2408"/>
              <a:ext cx="16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6" name="Line 3430"/>
            <p:cNvSpPr>
              <a:spLocks noChangeShapeType="1"/>
            </p:cNvSpPr>
            <p:nvPr/>
          </p:nvSpPr>
          <p:spPr bwMode="auto">
            <a:xfrm>
              <a:off x="3084" y="2166"/>
              <a:ext cx="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7" name="Freeform 3431"/>
            <p:cNvSpPr>
              <a:spLocks/>
            </p:cNvSpPr>
            <p:nvPr/>
          </p:nvSpPr>
          <p:spPr bwMode="auto">
            <a:xfrm>
              <a:off x="1612" y="3442"/>
              <a:ext cx="89" cy="76"/>
            </a:xfrm>
            <a:custGeom>
              <a:avLst/>
              <a:gdLst>
                <a:gd name="T0" fmla="*/ 23 w 179"/>
                <a:gd name="T1" fmla="*/ 0 h 76"/>
                <a:gd name="T2" fmla="*/ 29 w 179"/>
                <a:gd name="T3" fmla="*/ 0 h 76"/>
                <a:gd name="T4" fmla="*/ 70 w 179"/>
                <a:gd name="T5" fmla="*/ 13 h 76"/>
                <a:gd name="T6" fmla="*/ 72 w 179"/>
                <a:gd name="T7" fmla="*/ 13 h 76"/>
                <a:gd name="T8" fmla="*/ 91 w 179"/>
                <a:gd name="T9" fmla="*/ 20 h 76"/>
                <a:gd name="T10" fmla="*/ 113 w 179"/>
                <a:gd name="T11" fmla="*/ 26 h 76"/>
                <a:gd name="T12" fmla="*/ 113 w 179"/>
                <a:gd name="T13" fmla="*/ 26 h 76"/>
                <a:gd name="T14" fmla="*/ 126 w 179"/>
                <a:gd name="T15" fmla="*/ 21 h 76"/>
                <a:gd name="T16" fmla="*/ 138 w 179"/>
                <a:gd name="T17" fmla="*/ 19 h 76"/>
                <a:gd name="T18" fmla="*/ 149 w 179"/>
                <a:gd name="T19" fmla="*/ 20 h 76"/>
                <a:gd name="T20" fmla="*/ 167 w 179"/>
                <a:gd name="T21" fmla="*/ 26 h 76"/>
                <a:gd name="T22" fmla="*/ 167 w 179"/>
                <a:gd name="T23" fmla="*/ 26 h 76"/>
                <a:gd name="T24" fmla="*/ 170 w 179"/>
                <a:gd name="T25" fmla="*/ 27 h 76"/>
                <a:gd name="T26" fmla="*/ 174 w 179"/>
                <a:gd name="T27" fmla="*/ 30 h 76"/>
                <a:gd name="T28" fmla="*/ 174 w 179"/>
                <a:gd name="T29" fmla="*/ 30 h 76"/>
                <a:gd name="T30" fmla="*/ 179 w 179"/>
                <a:gd name="T31" fmla="*/ 38 h 76"/>
                <a:gd name="T32" fmla="*/ 177 w 179"/>
                <a:gd name="T33" fmla="*/ 48 h 76"/>
                <a:gd name="T34" fmla="*/ 169 w 179"/>
                <a:gd name="T35" fmla="*/ 59 h 76"/>
                <a:gd name="T36" fmla="*/ 156 w 179"/>
                <a:gd name="T37" fmla="*/ 68 h 76"/>
                <a:gd name="T38" fmla="*/ 140 w 179"/>
                <a:gd name="T39" fmla="*/ 74 h 76"/>
                <a:gd name="T40" fmla="*/ 126 w 179"/>
                <a:gd name="T41" fmla="*/ 76 h 76"/>
                <a:gd name="T42" fmla="*/ 122 w 179"/>
                <a:gd name="T43" fmla="*/ 76 h 76"/>
                <a:gd name="T44" fmla="*/ 118 w 179"/>
                <a:gd name="T45" fmla="*/ 75 h 76"/>
                <a:gd name="T46" fmla="*/ 118 w 179"/>
                <a:gd name="T47" fmla="*/ 75 h 76"/>
                <a:gd name="T48" fmla="*/ 118 w 179"/>
                <a:gd name="T49" fmla="*/ 74 h 76"/>
                <a:gd name="T50" fmla="*/ 100 w 179"/>
                <a:gd name="T51" fmla="*/ 70 h 76"/>
                <a:gd name="T52" fmla="*/ 97 w 179"/>
                <a:gd name="T53" fmla="*/ 68 h 76"/>
                <a:gd name="T54" fmla="*/ 93 w 179"/>
                <a:gd name="T55" fmla="*/ 66 h 76"/>
                <a:gd name="T56" fmla="*/ 93 w 179"/>
                <a:gd name="T57" fmla="*/ 66 h 76"/>
                <a:gd name="T58" fmla="*/ 93 w 179"/>
                <a:gd name="T59" fmla="*/ 65 h 76"/>
                <a:gd name="T60" fmla="*/ 93 w 179"/>
                <a:gd name="T61" fmla="*/ 64 h 76"/>
                <a:gd name="T62" fmla="*/ 91 w 179"/>
                <a:gd name="T63" fmla="*/ 62 h 76"/>
                <a:gd name="T64" fmla="*/ 91 w 179"/>
                <a:gd name="T65" fmla="*/ 59 h 76"/>
                <a:gd name="T66" fmla="*/ 91 w 179"/>
                <a:gd name="T67" fmla="*/ 55 h 76"/>
                <a:gd name="T68" fmla="*/ 91 w 179"/>
                <a:gd name="T69" fmla="*/ 50 h 76"/>
                <a:gd name="T70" fmla="*/ 88 w 179"/>
                <a:gd name="T71" fmla="*/ 49 h 76"/>
                <a:gd name="T72" fmla="*/ 88 w 179"/>
                <a:gd name="T73" fmla="*/ 49 h 76"/>
                <a:gd name="T74" fmla="*/ 66 w 179"/>
                <a:gd name="T75" fmla="*/ 43 h 76"/>
                <a:gd name="T76" fmla="*/ 45 w 179"/>
                <a:gd name="T77" fmla="*/ 37 h 76"/>
                <a:gd name="T78" fmla="*/ 45 w 179"/>
                <a:gd name="T79" fmla="*/ 36 h 76"/>
                <a:gd name="T80" fmla="*/ 25 w 179"/>
                <a:gd name="T81" fmla="*/ 30 h 76"/>
                <a:gd name="T82" fmla="*/ 25 w 179"/>
                <a:gd name="T83" fmla="*/ 30 h 76"/>
                <a:gd name="T84" fmla="*/ 5 w 179"/>
                <a:gd name="T85" fmla="*/ 24 h 76"/>
                <a:gd name="T86" fmla="*/ 5 w 179"/>
                <a:gd name="T87" fmla="*/ 24 h 76"/>
                <a:gd name="T88" fmla="*/ 4 w 179"/>
                <a:gd name="T89" fmla="*/ 23 h 76"/>
                <a:gd name="T90" fmla="*/ 2 w 179"/>
                <a:gd name="T91" fmla="*/ 22 h 76"/>
                <a:gd name="T92" fmla="*/ 0 w 179"/>
                <a:gd name="T93" fmla="*/ 20 h 76"/>
                <a:gd name="T94" fmla="*/ 0 w 179"/>
                <a:gd name="T95" fmla="*/ 16 h 76"/>
                <a:gd name="T96" fmla="*/ 2 w 179"/>
                <a:gd name="T97" fmla="*/ 12 h 76"/>
                <a:gd name="T98" fmla="*/ 4 w 179"/>
                <a:gd name="T99" fmla="*/ 8 h 76"/>
                <a:gd name="T100" fmla="*/ 9 w 179"/>
                <a:gd name="T101" fmla="*/ 5 h 76"/>
                <a:gd name="T102" fmla="*/ 13 w 179"/>
                <a:gd name="T103" fmla="*/ 2 h 76"/>
                <a:gd name="T104" fmla="*/ 18 w 179"/>
                <a:gd name="T105" fmla="*/ 0 h 76"/>
                <a:gd name="T106" fmla="*/ 23 w 179"/>
                <a:gd name="T10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76">
                  <a:moveTo>
                    <a:pt x="23" y="0"/>
                  </a:moveTo>
                  <a:lnTo>
                    <a:pt x="29" y="0"/>
                  </a:lnTo>
                  <a:lnTo>
                    <a:pt x="70" y="13"/>
                  </a:lnTo>
                  <a:lnTo>
                    <a:pt x="72" y="13"/>
                  </a:lnTo>
                  <a:lnTo>
                    <a:pt x="91" y="2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26" y="21"/>
                  </a:lnTo>
                  <a:lnTo>
                    <a:pt x="138" y="19"/>
                  </a:lnTo>
                  <a:lnTo>
                    <a:pt x="149" y="20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70" y="27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9" y="38"/>
                  </a:lnTo>
                  <a:lnTo>
                    <a:pt x="177" y="48"/>
                  </a:lnTo>
                  <a:lnTo>
                    <a:pt x="169" y="59"/>
                  </a:lnTo>
                  <a:lnTo>
                    <a:pt x="156" y="68"/>
                  </a:lnTo>
                  <a:lnTo>
                    <a:pt x="140" y="74"/>
                  </a:lnTo>
                  <a:lnTo>
                    <a:pt x="126" y="76"/>
                  </a:lnTo>
                  <a:lnTo>
                    <a:pt x="122" y="76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18" y="74"/>
                  </a:lnTo>
                  <a:lnTo>
                    <a:pt x="100" y="70"/>
                  </a:lnTo>
                  <a:lnTo>
                    <a:pt x="97" y="68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93" y="65"/>
                  </a:lnTo>
                  <a:lnTo>
                    <a:pt x="93" y="64"/>
                  </a:lnTo>
                  <a:lnTo>
                    <a:pt x="91" y="62"/>
                  </a:lnTo>
                  <a:lnTo>
                    <a:pt x="91" y="59"/>
                  </a:lnTo>
                  <a:lnTo>
                    <a:pt x="91" y="55"/>
                  </a:lnTo>
                  <a:lnTo>
                    <a:pt x="91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66" y="43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DBFE0"/>
            </a:solidFill>
            <a:ln w="0">
              <a:solidFill>
                <a:srgbClr val="ADBF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8" name="Line 3432"/>
            <p:cNvSpPr>
              <a:spLocks noChangeShapeType="1"/>
            </p:cNvSpPr>
            <p:nvPr/>
          </p:nvSpPr>
          <p:spPr bwMode="auto">
            <a:xfrm flipH="1">
              <a:off x="1612" y="3450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9" name="Line 3433"/>
            <p:cNvSpPr>
              <a:spLocks noChangeShapeType="1"/>
            </p:cNvSpPr>
            <p:nvPr/>
          </p:nvSpPr>
          <p:spPr bwMode="auto">
            <a:xfrm flipH="1">
              <a:off x="1612" y="3454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0" name="Line 3434"/>
            <p:cNvSpPr>
              <a:spLocks noChangeShapeType="1"/>
            </p:cNvSpPr>
            <p:nvPr/>
          </p:nvSpPr>
          <p:spPr bwMode="auto">
            <a:xfrm>
              <a:off x="1612" y="3458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1" name="Line 3435"/>
            <p:cNvSpPr>
              <a:spLocks noChangeShapeType="1"/>
            </p:cNvSpPr>
            <p:nvPr/>
          </p:nvSpPr>
          <p:spPr bwMode="auto">
            <a:xfrm>
              <a:off x="1612" y="3462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2" name="Line 3436"/>
            <p:cNvSpPr>
              <a:spLocks noChangeShapeType="1"/>
            </p:cNvSpPr>
            <p:nvPr/>
          </p:nvSpPr>
          <p:spPr bwMode="auto">
            <a:xfrm>
              <a:off x="1612" y="346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3" name="Line 3437"/>
            <p:cNvSpPr>
              <a:spLocks noChangeShapeType="1"/>
            </p:cNvSpPr>
            <p:nvPr/>
          </p:nvSpPr>
          <p:spPr bwMode="auto">
            <a:xfrm>
              <a:off x="1613" y="346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4" name="Line 3438"/>
            <p:cNvSpPr>
              <a:spLocks noChangeShapeType="1"/>
            </p:cNvSpPr>
            <p:nvPr/>
          </p:nvSpPr>
          <p:spPr bwMode="auto">
            <a:xfrm>
              <a:off x="1614" y="3466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5" name="Line 3439"/>
            <p:cNvSpPr>
              <a:spLocks noChangeShapeType="1"/>
            </p:cNvSpPr>
            <p:nvPr/>
          </p:nvSpPr>
          <p:spPr bwMode="auto">
            <a:xfrm>
              <a:off x="1614" y="3466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6" name="Line 3440"/>
            <p:cNvSpPr>
              <a:spLocks noChangeShapeType="1"/>
            </p:cNvSpPr>
            <p:nvPr/>
          </p:nvSpPr>
          <p:spPr bwMode="auto">
            <a:xfrm>
              <a:off x="1624" y="3472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7" name="Line 3441"/>
            <p:cNvSpPr>
              <a:spLocks noChangeShapeType="1"/>
            </p:cNvSpPr>
            <p:nvPr/>
          </p:nvSpPr>
          <p:spPr bwMode="auto">
            <a:xfrm>
              <a:off x="1624" y="3472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8" name="Line 3442"/>
            <p:cNvSpPr>
              <a:spLocks noChangeShapeType="1"/>
            </p:cNvSpPr>
            <p:nvPr/>
          </p:nvSpPr>
          <p:spPr bwMode="auto">
            <a:xfrm>
              <a:off x="1634" y="3478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9" name="Line 3443"/>
            <p:cNvSpPr>
              <a:spLocks noChangeShapeType="1"/>
            </p:cNvSpPr>
            <p:nvPr/>
          </p:nvSpPr>
          <p:spPr bwMode="auto">
            <a:xfrm>
              <a:off x="1634" y="3479"/>
              <a:ext cx="1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0" name="Line 3444"/>
            <p:cNvSpPr>
              <a:spLocks noChangeShapeType="1"/>
            </p:cNvSpPr>
            <p:nvPr/>
          </p:nvSpPr>
          <p:spPr bwMode="auto">
            <a:xfrm>
              <a:off x="1645" y="3485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1" name="Line 3445"/>
            <p:cNvSpPr>
              <a:spLocks noChangeShapeType="1"/>
            </p:cNvSpPr>
            <p:nvPr/>
          </p:nvSpPr>
          <p:spPr bwMode="auto">
            <a:xfrm>
              <a:off x="1655" y="3491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2" name="Line 3446"/>
            <p:cNvSpPr>
              <a:spLocks noChangeShapeType="1"/>
            </p:cNvSpPr>
            <p:nvPr/>
          </p:nvSpPr>
          <p:spPr bwMode="auto">
            <a:xfrm>
              <a:off x="1655" y="3491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3" name="Line 3447"/>
            <p:cNvSpPr>
              <a:spLocks noChangeShapeType="1"/>
            </p:cNvSpPr>
            <p:nvPr/>
          </p:nvSpPr>
          <p:spPr bwMode="auto">
            <a:xfrm>
              <a:off x="1657" y="3492"/>
              <a:ext cx="0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4" name="Line 3448"/>
            <p:cNvSpPr>
              <a:spLocks noChangeShapeType="1"/>
            </p:cNvSpPr>
            <p:nvPr/>
          </p:nvSpPr>
          <p:spPr bwMode="auto">
            <a:xfrm>
              <a:off x="1657" y="3497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5" name="Line 3449"/>
            <p:cNvSpPr>
              <a:spLocks noChangeShapeType="1"/>
            </p:cNvSpPr>
            <p:nvPr/>
          </p:nvSpPr>
          <p:spPr bwMode="auto">
            <a:xfrm>
              <a:off x="1657" y="3501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6" name="Line 3450"/>
            <p:cNvSpPr>
              <a:spLocks noChangeShapeType="1"/>
            </p:cNvSpPr>
            <p:nvPr/>
          </p:nvSpPr>
          <p:spPr bwMode="auto">
            <a:xfrm>
              <a:off x="1657" y="3504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7" name="Line 3451"/>
            <p:cNvSpPr>
              <a:spLocks noChangeShapeType="1"/>
            </p:cNvSpPr>
            <p:nvPr/>
          </p:nvSpPr>
          <p:spPr bwMode="auto">
            <a:xfrm>
              <a:off x="1658" y="3506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8" name="Line 3452"/>
            <p:cNvSpPr>
              <a:spLocks noChangeShapeType="1"/>
            </p:cNvSpPr>
            <p:nvPr/>
          </p:nvSpPr>
          <p:spPr bwMode="auto">
            <a:xfrm>
              <a:off x="1658" y="3507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9" name="Line 3453"/>
            <p:cNvSpPr>
              <a:spLocks noChangeShapeType="1"/>
            </p:cNvSpPr>
            <p:nvPr/>
          </p:nvSpPr>
          <p:spPr bwMode="auto">
            <a:xfrm>
              <a:off x="1658" y="3508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0" name="Line 3454"/>
            <p:cNvSpPr>
              <a:spLocks noChangeShapeType="1"/>
            </p:cNvSpPr>
            <p:nvPr/>
          </p:nvSpPr>
          <p:spPr bwMode="auto">
            <a:xfrm>
              <a:off x="1658" y="3508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1" name="Line 3455"/>
            <p:cNvSpPr>
              <a:spLocks noChangeShapeType="1"/>
            </p:cNvSpPr>
            <p:nvPr/>
          </p:nvSpPr>
          <p:spPr bwMode="auto">
            <a:xfrm>
              <a:off x="1660" y="3510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2" name="Line 3456"/>
            <p:cNvSpPr>
              <a:spLocks noChangeShapeType="1"/>
            </p:cNvSpPr>
            <p:nvPr/>
          </p:nvSpPr>
          <p:spPr bwMode="auto">
            <a:xfrm>
              <a:off x="1662" y="3512"/>
              <a:ext cx="9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3" name="Line 3457"/>
            <p:cNvSpPr>
              <a:spLocks noChangeShapeType="1"/>
            </p:cNvSpPr>
            <p:nvPr/>
          </p:nvSpPr>
          <p:spPr bwMode="auto">
            <a:xfrm>
              <a:off x="1671" y="3516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4" name="Line 3458"/>
            <p:cNvSpPr>
              <a:spLocks noChangeShapeType="1"/>
            </p:cNvSpPr>
            <p:nvPr/>
          </p:nvSpPr>
          <p:spPr bwMode="auto">
            <a:xfrm>
              <a:off x="1671" y="3517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5" name="Line 3459"/>
            <p:cNvSpPr>
              <a:spLocks noChangeShapeType="1"/>
            </p:cNvSpPr>
            <p:nvPr/>
          </p:nvSpPr>
          <p:spPr bwMode="auto">
            <a:xfrm>
              <a:off x="1671" y="351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6" name="Line 3460"/>
            <p:cNvSpPr>
              <a:spLocks noChangeShapeType="1"/>
            </p:cNvSpPr>
            <p:nvPr/>
          </p:nvSpPr>
          <p:spPr bwMode="auto">
            <a:xfrm>
              <a:off x="1672" y="3518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7" name="Line 3461"/>
            <p:cNvSpPr>
              <a:spLocks noChangeShapeType="1"/>
            </p:cNvSpPr>
            <p:nvPr/>
          </p:nvSpPr>
          <p:spPr bwMode="auto">
            <a:xfrm flipV="1">
              <a:off x="1674" y="3516"/>
              <a:ext cx="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8" name="Line 3462"/>
            <p:cNvSpPr>
              <a:spLocks noChangeShapeType="1"/>
            </p:cNvSpPr>
            <p:nvPr/>
          </p:nvSpPr>
          <p:spPr bwMode="auto">
            <a:xfrm flipV="1">
              <a:off x="1681" y="3510"/>
              <a:ext cx="8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9" name="Line 3463"/>
            <p:cNvSpPr>
              <a:spLocks noChangeShapeType="1"/>
            </p:cNvSpPr>
            <p:nvPr/>
          </p:nvSpPr>
          <p:spPr bwMode="auto">
            <a:xfrm flipV="1">
              <a:off x="1689" y="3501"/>
              <a:ext cx="7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0" name="Line 3464"/>
            <p:cNvSpPr>
              <a:spLocks noChangeShapeType="1"/>
            </p:cNvSpPr>
            <p:nvPr/>
          </p:nvSpPr>
          <p:spPr bwMode="auto">
            <a:xfrm flipV="1">
              <a:off x="1696" y="3490"/>
              <a:ext cx="4" cy="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1" name="Line 3465"/>
            <p:cNvSpPr>
              <a:spLocks noChangeShapeType="1"/>
            </p:cNvSpPr>
            <p:nvPr/>
          </p:nvSpPr>
          <p:spPr bwMode="auto">
            <a:xfrm flipV="1">
              <a:off x="1700" y="3480"/>
              <a:ext cx="1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2" name="Line 3466"/>
            <p:cNvSpPr>
              <a:spLocks noChangeShapeType="1"/>
            </p:cNvSpPr>
            <p:nvPr/>
          </p:nvSpPr>
          <p:spPr bwMode="auto">
            <a:xfrm flipH="1" flipV="1">
              <a:off x="1698" y="3472"/>
              <a:ext cx="3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3" name="Line 3467"/>
            <p:cNvSpPr>
              <a:spLocks noChangeShapeType="1"/>
            </p:cNvSpPr>
            <p:nvPr/>
          </p:nvSpPr>
          <p:spPr bwMode="auto">
            <a:xfrm>
              <a:off x="1698" y="3472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4" name="Line 3468"/>
            <p:cNvSpPr>
              <a:spLocks noChangeShapeType="1"/>
            </p:cNvSpPr>
            <p:nvPr/>
          </p:nvSpPr>
          <p:spPr bwMode="auto">
            <a:xfrm flipH="1" flipV="1">
              <a:off x="1697" y="3469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5" name="Line 3469"/>
            <p:cNvSpPr>
              <a:spLocks noChangeShapeType="1"/>
            </p:cNvSpPr>
            <p:nvPr/>
          </p:nvSpPr>
          <p:spPr bwMode="auto">
            <a:xfrm flipH="1" flipV="1">
              <a:off x="1695" y="3468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6" name="Line 3470"/>
            <p:cNvSpPr>
              <a:spLocks noChangeShapeType="1"/>
            </p:cNvSpPr>
            <p:nvPr/>
          </p:nvSpPr>
          <p:spPr bwMode="auto">
            <a:xfrm>
              <a:off x="1695" y="3468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7" name="Line 3471"/>
            <p:cNvSpPr>
              <a:spLocks noChangeShapeType="1"/>
            </p:cNvSpPr>
            <p:nvPr/>
          </p:nvSpPr>
          <p:spPr bwMode="auto">
            <a:xfrm flipH="1" flipV="1">
              <a:off x="1686" y="3462"/>
              <a:ext cx="9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8" name="Line 3472"/>
            <p:cNvSpPr>
              <a:spLocks noChangeShapeType="1"/>
            </p:cNvSpPr>
            <p:nvPr/>
          </p:nvSpPr>
          <p:spPr bwMode="auto">
            <a:xfrm flipH="1" flipV="1">
              <a:off x="1681" y="3461"/>
              <a:ext cx="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9" name="Line 3473"/>
            <p:cNvSpPr>
              <a:spLocks noChangeShapeType="1"/>
            </p:cNvSpPr>
            <p:nvPr/>
          </p:nvSpPr>
          <p:spPr bwMode="auto">
            <a:xfrm flipH="1">
              <a:off x="1674" y="3461"/>
              <a:ext cx="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0" name="Line 3474"/>
            <p:cNvSpPr>
              <a:spLocks noChangeShapeType="1"/>
            </p:cNvSpPr>
            <p:nvPr/>
          </p:nvSpPr>
          <p:spPr bwMode="auto">
            <a:xfrm flipH="1">
              <a:off x="1668" y="3463"/>
              <a:ext cx="6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1" name="Line 3475"/>
            <p:cNvSpPr>
              <a:spLocks noChangeShapeType="1"/>
            </p:cNvSpPr>
            <p:nvPr/>
          </p:nvSpPr>
          <p:spPr bwMode="auto">
            <a:xfrm>
              <a:off x="1668" y="3468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2" name="Line 3476"/>
            <p:cNvSpPr>
              <a:spLocks noChangeShapeType="1"/>
            </p:cNvSpPr>
            <p:nvPr/>
          </p:nvSpPr>
          <p:spPr bwMode="auto">
            <a:xfrm flipH="1" flipV="1">
              <a:off x="1657" y="3462"/>
              <a:ext cx="1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3" name="Line 3477"/>
            <p:cNvSpPr>
              <a:spLocks noChangeShapeType="1"/>
            </p:cNvSpPr>
            <p:nvPr/>
          </p:nvSpPr>
          <p:spPr bwMode="auto">
            <a:xfrm flipH="1" flipV="1">
              <a:off x="1647" y="3455"/>
              <a:ext cx="1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4" name="Line 3478"/>
            <p:cNvSpPr>
              <a:spLocks noChangeShapeType="1"/>
            </p:cNvSpPr>
            <p:nvPr/>
          </p:nvSpPr>
          <p:spPr bwMode="auto">
            <a:xfrm flipH="1">
              <a:off x="1646" y="3455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5" name="Line 3479"/>
            <p:cNvSpPr>
              <a:spLocks noChangeShapeType="1"/>
            </p:cNvSpPr>
            <p:nvPr/>
          </p:nvSpPr>
          <p:spPr bwMode="auto">
            <a:xfrm flipH="1" flipV="1">
              <a:off x="1626" y="3442"/>
              <a:ext cx="20" cy="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6" name="Line 3480"/>
            <p:cNvSpPr>
              <a:spLocks noChangeShapeType="1"/>
            </p:cNvSpPr>
            <p:nvPr/>
          </p:nvSpPr>
          <p:spPr bwMode="auto">
            <a:xfrm flipH="1">
              <a:off x="1623" y="3442"/>
              <a:ext cx="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7" name="Line 3481"/>
            <p:cNvSpPr>
              <a:spLocks noChangeShapeType="1"/>
            </p:cNvSpPr>
            <p:nvPr/>
          </p:nvSpPr>
          <p:spPr bwMode="auto">
            <a:xfrm flipH="1">
              <a:off x="1620" y="3442"/>
              <a:ext cx="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8" name="Line 3482"/>
            <p:cNvSpPr>
              <a:spLocks noChangeShapeType="1"/>
            </p:cNvSpPr>
            <p:nvPr/>
          </p:nvSpPr>
          <p:spPr bwMode="auto">
            <a:xfrm flipH="1">
              <a:off x="1618" y="3442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9" name="Line 3483"/>
            <p:cNvSpPr>
              <a:spLocks noChangeShapeType="1"/>
            </p:cNvSpPr>
            <p:nvPr/>
          </p:nvSpPr>
          <p:spPr bwMode="auto">
            <a:xfrm flipH="1">
              <a:off x="1616" y="3444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0" name="Line 3484"/>
            <p:cNvSpPr>
              <a:spLocks noChangeShapeType="1"/>
            </p:cNvSpPr>
            <p:nvPr/>
          </p:nvSpPr>
          <p:spPr bwMode="auto">
            <a:xfrm flipH="1">
              <a:off x="1613" y="3447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1" name="Freeform 3485"/>
            <p:cNvSpPr>
              <a:spLocks/>
            </p:cNvSpPr>
            <p:nvPr/>
          </p:nvSpPr>
          <p:spPr bwMode="auto">
            <a:xfrm>
              <a:off x="2120" y="3111"/>
              <a:ext cx="89" cy="77"/>
            </a:xfrm>
            <a:custGeom>
              <a:avLst/>
              <a:gdLst>
                <a:gd name="T0" fmla="*/ 25 w 179"/>
                <a:gd name="T1" fmla="*/ 0 h 77"/>
                <a:gd name="T2" fmla="*/ 29 w 179"/>
                <a:gd name="T3" fmla="*/ 0 h 77"/>
                <a:gd name="T4" fmla="*/ 72 w 179"/>
                <a:gd name="T5" fmla="*/ 13 h 77"/>
                <a:gd name="T6" fmla="*/ 72 w 179"/>
                <a:gd name="T7" fmla="*/ 13 h 77"/>
                <a:gd name="T8" fmla="*/ 93 w 179"/>
                <a:gd name="T9" fmla="*/ 20 h 77"/>
                <a:gd name="T10" fmla="*/ 113 w 179"/>
                <a:gd name="T11" fmla="*/ 26 h 77"/>
                <a:gd name="T12" fmla="*/ 115 w 179"/>
                <a:gd name="T13" fmla="*/ 26 h 77"/>
                <a:gd name="T14" fmla="*/ 127 w 179"/>
                <a:gd name="T15" fmla="*/ 21 h 77"/>
                <a:gd name="T16" fmla="*/ 138 w 179"/>
                <a:gd name="T17" fmla="*/ 19 h 77"/>
                <a:gd name="T18" fmla="*/ 151 w 179"/>
                <a:gd name="T19" fmla="*/ 20 h 77"/>
                <a:gd name="T20" fmla="*/ 167 w 179"/>
                <a:gd name="T21" fmla="*/ 26 h 77"/>
                <a:gd name="T22" fmla="*/ 167 w 179"/>
                <a:gd name="T23" fmla="*/ 26 h 77"/>
                <a:gd name="T24" fmla="*/ 172 w 179"/>
                <a:gd name="T25" fmla="*/ 27 h 77"/>
                <a:gd name="T26" fmla="*/ 174 w 179"/>
                <a:gd name="T27" fmla="*/ 31 h 77"/>
                <a:gd name="T28" fmla="*/ 176 w 179"/>
                <a:gd name="T29" fmla="*/ 31 h 77"/>
                <a:gd name="T30" fmla="*/ 179 w 179"/>
                <a:gd name="T31" fmla="*/ 39 h 77"/>
                <a:gd name="T32" fmla="*/ 178 w 179"/>
                <a:gd name="T33" fmla="*/ 49 h 77"/>
                <a:gd name="T34" fmla="*/ 170 w 179"/>
                <a:gd name="T35" fmla="*/ 59 h 77"/>
                <a:gd name="T36" fmla="*/ 158 w 179"/>
                <a:gd name="T37" fmla="*/ 69 h 77"/>
                <a:gd name="T38" fmla="*/ 142 w 179"/>
                <a:gd name="T39" fmla="*/ 75 h 77"/>
                <a:gd name="T40" fmla="*/ 126 w 179"/>
                <a:gd name="T41" fmla="*/ 77 h 77"/>
                <a:gd name="T42" fmla="*/ 122 w 179"/>
                <a:gd name="T43" fmla="*/ 76 h 77"/>
                <a:gd name="T44" fmla="*/ 120 w 179"/>
                <a:gd name="T45" fmla="*/ 76 h 77"/>
                <a:gd name="T46" fmla="*/ 118 w 179"/>
                <a:gd name="T47" fmla="*/ 76 h 77"/>
                <a:gd name="T48" fmla="*/ 118 w 179"/>
                <a:gd name="T49" fmla="*/ 75 h 77"/>
                <a:gd name="T50" fmla="*/ 102 w 179"/>
                <a:gd name="T51" fmla="*/ 71 h 77"/>
                <a:gd name="T52" fmla="*/ 97 w 179"/>
                <a:gd name="T53" fmla="*/ 69 h 77"/>
                <a:gd name="T54" fmla="*/ 95 w 179"/>
                <a:gd name="T55" fmla="*/ 67 h 77"/>
                <a:gd name="T56" fmla="*/ 95 w 179"/>
                <a:gd name="T57" fmla="*/ 67 h 77"/>
                <a:gd name="T58" fmla="*/ 93 w 179"/>
                <a:gd name="T59" fmla="*/ 66 h 77"/>
                <a:gd name="T60" fmla="*/ 93 w 179"/>
                <a:gd name="T61" fmla="*/ 65 h 77"/>
                <a:gd name="T62" fmla="*/ 93 w 179"/>
                <a:gd name="T63" fmla="*/ 63 h 77"/>
                <a:gd name="T64" fmla="*/ 93 w 179"/>
                <a:gd name="T65" fmla="*/ 60 h 77"/>
                <a:gd name="T66" fmla="*/ 93 w 179"/>
                <a:gd name="T67" fmla="*/ 56 h 77"/>
                <a:gd name="T68" fmla="*/ 92 w 179"/>
                <a:gd name="T69" fmla="*/ 51 h 77"/>
                <a:gd name="T70" fmla="*/ 90 w 179"/>
                <a:gd name="T71" fmla="*/ 50 h 77"/>
                <a:gd name="T72" fmla="*/ 88 w 179"/>
                <a:gd name="T73" fmla="*/ 50 h 77"/>
                <a:gd name="T74" fmla="*/ 68 w 179"/>
                <a:gd name="T75" fmla="*/ 44 h 77"/>
                <a:gd name="T76" fmla="*/ 47 w 179"/>
                <a:gd name="T77" fmla="*/ 37 h 77"/>
                <a:gd name="T78" fmla="*/ 47 w 179"/>
                <a:gd name="T79" fmla="*/ 37 h 77"/>
                <a:gd name="T80" fmla="*/ 25 w 179"/>
                <a:gd name="T81" fmla="*/ 31 h 77"/>
                <a:gd name="T82" fmla="*/ 25 w 179"/>
                <a:gd name="T83" fmla="*/ 31 h 77"/>
                <a:gd name="T84" fmla="*/ 6 w 179"/>
                <a:gd name="T85" fmla="*/ 24 h 77"/>
                <a:gd name="T86" fmla="*/ 6 w 179"/>
                <a:gd name="T87" fmla="*/ 24 h 77"/>
                <a:gd name="T88" fmla="*/ 4 w 179"/>
                <a:gd name="T89" fmla="*/ 23 h 77"/>
                <a:gd name="T90" fmla="*/ 2 w 179"/>
                <a:gd name="T91" fmla="*/ 22 h 77"/>
                <a:gd name="T92" fmla="*/ 0 w 179"/>
                <a:gd name="T93" fmla="*/ 20 h 77"/>
                <a:gd name="T94" fmla="*/ 0 w 179"/>
                <a:gd name="T95" fmla="*/ 16 h 77"/>
                <a:gd name="T96" fmla="*/ 2 w 179"/>
                <a:gd name="T97" fmla="*/ 12 h 77"/>
                <a:gd name="T98" fmla="*/ 6 w 179"/>
                <a:gd name="T99" fmla="*/ 8 h 77"/>
                <a:gd name="T100" fmla="*/ 9 w 179"/>
                <a:gd name="T101" fmla="*/ 5 h 77"/>
                <a:gd name="T102" fmla="*/ 15 w 179"/>
                <a:gd name="T103" fmla="*/ 2 h 77"/>
                <a:gd name="T104" fmla="*/ 20 w 179"/>
                <a:gd name="T105" fmla="*/ 0 h 77"/>
                <a:gd name="T106" fmla="*/ 25 w 179"/>
                <a:gd name="T10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77">
                  <a:moveTo>
                    <a:pt x="25" y="0"/>
                  </a:moveTo>
                  <a:lnTo>
                    <a:pt x="29" y="0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93" y="20"/>
                  </a:lnTo>
                  <a:lnTo>
                    <a:pt x="113" y="26"/>
                  </a:lnTo>
                  <a:lnTo>
                    <a:pt x="115" y="26"/>
                  </a:lnTo>
                  <a:lnTo>
                    <a:pt x="127" y="21"/>
                  </a:lnTo>
                  <a:lnTo>
                    <a:pt x="138" y="19"/>
                  </a:lnTo>
                  <a:lnTo>
                    <a:pt x="151" y="20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72" y="27"/>
                  </a:lnTo>
                  <a:lnTo>
                    <a:pt x="174" y="31"/>
                  </a:lnTo>
                  <a:lnTo>
                    <a:pt x="176" y="31"/>
                  </a:lnTo>
                  <a:lnTo>
                    <a:pt x="179" y="39"/>
                  </a:lnTo>
                  <a:lnTo>
                    <a:pt x="178" y="49"/>
                  </a:lnTo>
                  <a:lnTo>
                    <a:pt x="170" y="59"/>
                  </a:lnTo>
                  <a:lnTo>
                    <a:pt x="158" y="69"/>
                  </a:lnTo>
                  <a:lnTo>
                    <a:pt x="142" y="75"/>
                  </a:lnTo>
                  <a:lnTo>
                    <a:pt x="126" y="77"/>
                  </a:lnTo>
                  <a:lnTo>
                    <a:pt x="122" y="76"/>
                  </a:lnTo>
                  <a:lnTo>
                    <a:pt x="120" y="76"/>
                  </a:lnTo>
                  <a:lnTo>
                    <a:pt x="118" y="76"/>
                  </a:lnTo>
                  <a:lnTo>
                    <a:pt x="118" y="75"/>
                  </a:lnTo>
                  <a:lnTo>
                    <a:pt x="102" y="71"/>
                  </a:lnTo>
                  <a:lnTo>
                    <a:pt x="97" y="69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3" y="66"/>
                  </a:lnTo>
                  <a:lnTo>
                    <a:pt x="93" y="65"/>
                  </a:lnTo>
                  <a:lnTo>
                    <a:pt x="93" y="63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2" y="51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68" y="44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DBFE0"/>
            </a:solidFill>
            <a:ln w="0">
              <a:solidFill>
                <a:srgbClr val="ADBF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2" name="Line 3486"/>
            <p:cNvSpPr>
              <a:spLocks noChangeShapeType="1"/>
            </p:cNvSpPr>
            <p:nvPr/>
          </p:nvSpPr>
          <p:spPr bwMode="auto">
            <a:xfrm flipH="1">
              <a:off x="2120" y="3119"/>
              <a:ext cx="2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3" name="Line 3487"/>
            <p:cNvSpPr>
              <a:spLocks noChangeShapeType="1"/>
            </p:cNvSpPr>
            <p:nvPr/>
          </p:nvSpPr>
          <p:spPr bwMode="auto">
            <a:xfrm flipH="1">
              <a:off x="2120" y="3123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4" name="Line 3488"/>
            <p:cNvSpPr>
              <a:spLocks noChangeShapeType="1"/>
            </p:cNvSpPr>
            <p:nvPr/>
          </p:nvSpPr>
          <p:spPr bwMode="auto">
            <a:xfrm>
              <a:off x="2120" y="3127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5" name="Line 3489"/>
            <p:cNvSpPr>
              <a:spLocks noChangeShapeType="1"/>
            </p:cNvSpPr>
            <p:nvPr/>
          </p:nvSpPr>
          <p:spPr bwMode="auto">
            <a:xfrm>
              <a:off x="2120" y="3131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6" name="Line 3490"/>
            <p:cNvSpPr>
              <a:spLocks noChangeShapeType="1"/>
            </p:cNvSpPr>
            <p:nvPr/>
          </p:nvSpPr>
          <p:spPr bwMode="auto">
            <a:xfrm>
              <a:off x="2120" y="313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7" name="Line 3491"/>
            <p:cNvSpPr>
              <a:spLocks noChangeShapeType="1"/>
            </p:cNvSpPr>
            <p:nvPr/>
          </p:nvSpPr>
          <p:spPr bwMode="auto">
            <a:xfrm>
              <a:off x="2121" y="313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8" name="Line 3492"/>
            <p:cNvSpPr>
              <a:spLocks noChangeShapeType="1"/>
            </p:cNvSpPr>
            <p:nvPr/>
          </p:nvSpPr>
          <p:spPr bwMode="auto">
            <a:xfrm>
              <a:off x="2122" y="3135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9" name="Line 3493"/>
            <p:cNvSpPr>
              <a:spLocks noChangeShapeType="1"/>
            </p:cNvSpPr>
            <p:nvPr/>
          </p:nvSpPr>
          <p:spPr bwMode="auto">
            <a:xfrm>
              <a:off x="2122" y="3135"/>
              <a:ext cx="1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0" name="Line 3494"/>
            <p:cNvSpPr>
              <a:spLocks noChangeShapeType="1"/>
            </p:cNvSpPr>
            <p:nvPr/>
          </p:nvSpPr>
          <p:spPr bwMode="auto">
            <a:xfrm>
              <a:off x="2132" y="3142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1" name="Line 3495"/>
            <p:cNvSpPr>
              <a:spLocks noChangeShapeType="1"/>
            </p:cNvSpPr>
            <p:nvPr/>
          </p:nvSpPr>
          <p:spPr bwMode="auto">
            <a:xfrm>
              <a:off x="2132" y="3142"/>
              <a:ext cx="1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2" name="Line 3496"/>
            <p:cNvSpPr>
              <a:spLocks noChangeShapeType="1"/>
            </p:cNvSpPr>
            <p:nvPr/>
          </p:nvSpPr>
          <p:spPr bwMode="auto">
            <a:xfrm>
              <a:off x="2143" y="3148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3" name="Line 3497"/>
            <p:cNvSpPr>
              <a:spLocks noChangeShapeType="1"/>
            </p:cNvSpPr>
            <p:nvPr/>
          </p:nvSpPr>
          <p:spPr bwMode="auto">
            <a:xfrm>
              <a:off x="2143" y="3148"/>
              <a:ext cx="1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4" name="Line 3498"/>
            <p:cNvSpPr>
              <a:spLocks noChangeShapeType="1"/>
            </p:cNvSpPr>
            <p:nvPr/>
          </p:nvSpPr>
          <p:spPr bwMode="auto">
            <a:xfrm>
              <a:off x="2154" y="3155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5" name="Line 3499"/>
            <p:cNvSpPr>
              <a:spLocks noChangeShapeType="1"/>
            </p:cNvSpPr>
            <p:nvPr/>
          </p:nvSpPr>
          <p:spPr bwMode="auto">
            <a:xfrm>
              <a:off x="2164" y="3161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6" name="Line 3500"/>
            <p:cNvSpPr>
              <a:spLocks noChangeShapeType="1"/>
            </p:cNvSpPr>
            <p:nvPr/>
          </p:nvSpPr>
          <p:spPr bwMode="auto">
            <a:xfrm>
              <a:off x="2164" y="316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7" name="Line 3501"/>
            <p:cNvSpPr>
              <a:spLocks noChangeShapeType="1"/>
            </p:cNvSpPr>
            <p:nvPr/>
          </p:nvSpPr>
          <p:spPr bwMode="auto">
            <a:xfrm>
              <a:off x="2165" y="3162"/>
              <a:ext cx="1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8" name="Line 3502"/>
            <p:cNvSpPr>
              <a:spLocks noChangeShapeType="1"/>
            </p:cNvSpPr>
            <p:nvPr/>
          </p:nvSpPr>
          <p:spPr bwMode="auto">
            <a:xfrm>
              <a:off x="2166" y="3167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9" name="Line 3503"/>
            <p:cNvSpPr>
              <a:spLocks noChangeShapeType="1"/>
            </p:cNvSpPr>
            <p:nvPr/>
          </p:nvSpPr>
          <p:spPr bwMode="auto">
            <a:xfrm>
              <a:off x="2166" y="3171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0" name="Line 3504"/>
            <p:cNvSpPr>
              <a:spLocks noChangeShapeType="1"/>
            </p:cNvSpPr>
            <p:nvPr/>
          </p:nvSpPr>
          <p:spPr bwMode="auto">
            <a:xfrm>
              <a:off x="2166" y="3174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1" name="Line 3505"/>
            <p:cNvSpPr>
              <a:spLocks noChangeShapeType="1"/>
            </p:cNvSpPr>
            <p:nvPr/>
          </p:nvSpPr>
          <p:spPr bwMode="auto">
            <a:xfrm>
              <a:off x="2166" y="3176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2" name="Line 3506"/>
            <p:cNvSpPr>
              <a:spLocks noChangeShapeType="1"/>
            </p:cNvSpPr>
            <p:nvPr/>
          </p:nvSpPr>
          <p:spPr bwMode="auto">
            <a:xfrm>
              <a:off x="2166" y="317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3" name="Line 3507"/>
            <p:cNvSpPr>
              <a:spLocks noChangeShapeType="1"/>
            </p:cNvSpPr>
            <p:nvPr/>
          </p:nvSpPr>
          <p:spPr bwMode="auto">
            <a:xfrm>
              <a:off x="2167" y="3178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4" name="Line 3508"/>
            <p:cNvSpPr>
              <a:spLocks noChangeShapeType="1"/>
            </p:cNvSpPr>
            <p:nvPr/>
          </p:nvSpPr>
          <p:spPr bwMode="auto">
            <a:xfrm>
              <a:off x="2167" y="3178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5" name="Line 3509"/>
            <p:cNvSpPr>
              <a:spLocks noChangeShapeType="1"/>
            </p:cNvSpPr>
            <p:nvPr/>
          </p:nvSpPr>
          <p:spPr bwMode="auto">
            <a:xfrm>
              <a:off x="2168" y="3180"/>
              <a:ext cx="3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6" name="Line 3510"/>
            <p:cNvSpPr>
              <a:spLocks noChangeShapeType="1"/>
            </p:cNvSpPr>
            <p:nvPr/>
          </p:nvSpPr>
          <p:spPr bwMode="auto">
            <a:xfrm>
              <a:off x="2171" y="3182"/>
              <a:ext cx="8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7" name="Line 3511"/>
            <p:cNvSpPr>
              <a:spLocks noChangeShapeType="1"/>
            </p:cNvSpPr>
            <p:nvPr/>
          </p:nvSpPr>
          <p:spPr bwMode="auto">
            <a:xfrm>
              <a:off x="2179" y="3186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8" name="Line 3512"/>
            <p:cNvSpPr>
              <a:spLocks noChangeShapeType="1"/>
            </p:cNvSpPr>
            <p:nvPr/>
          </p:nvSpPr>
          <p:spPr bwMode="auto">
            <a:xfrm>
              <a:off x="2179" y="3187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9" name="Line 3513"/>
            <p:cNvSpPr>
              <a:spLocks noChangeShapeType="1"/>
            </p:cNvSpPr>
            <p:nvPr/>
          </p:nvSpPr>
          <p:spPr bwMode="auto">
            <a:xfrm>
              <a:off x="2180" y="3187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0" name="Line 3514"/>
            <p:cNvSpPr>
              <a:spLocks noChangeShapeType="1"/>
            </p:cNvSpPr>
            <p:nvPr/>
          </p:nvSpPr>
          <p:spPr bwMode="auto">
            <a:xfrm>
              <a:off x="2181" y="31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1" name="Line 3515"/>
            <p:cNvSpPr>
              <a:spLocks noChangeShapeType="1"/>
            </p:cNvSpPr>
            <p:nvPr/>
          </p:nvSpPr>
          <p:spPr bwMode="auto">
            <a:xfrm flipV="1">
              <a:off x="2182" y="3186"/>
              <a:ext cx="8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2" name="Line 3516"/>
            <p:cNvSpPr>
              <a:spLocks noChangeShapeType="1"/>
            </p:cNvSpPr>
            <p:nvPr/>
          </p:nvSpPr>
          <p:spPr bwMode="auto">
            <a:xfrm flipV="1">
              <a:off x="2190" y="3180"/>
              <a:ext cx="8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3" name="Line 3517"/>
            <p:cNvSpPr>
              <a:spLocks noChangeShapeType="1"/>
            </p:cNvSpPr>
            <p:nvPr/>
          </p:nvSpPr>
          <p:spPr bwMode="auto">
            <a:xfrm flipV="1">
              <a:off x="2198" y="3170"/>
              <a:ext cx="7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4" name="Line 3518"/>
            <p:cNvSpPr>
              <a:spLocks noChangeShapeType="1"/>
            </p:cNvSpPr>
            <p:nvPr/>
          </p:nvSpPr>
          <p:spPr bwMode="auto">
            <a:xfrm flipV="1">
              <a:off x="2205" y="3160"/>
              <a:ext cx="3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5" name="Line 3519"/>
            <p:cNvSpPr>
              <a:spLocks noChangeShapeType="1"/>
            </p:cNvSpPr>
            <p:nvPr/>
          </p:nvSpPr>
          <p:spPr bwMode="auto">
            <a:xfrm flipV="1">
              <a:off x="2208" y="3150"/>
              <a:ext cx="1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6" name="Line 3520"/>
            <p:cNvSpPr>
              <a:spLocks noChangeShapeType="1"/>
            </p:cNvSpPr>
            <p:nvPr/>
          </p:nvSpPr>
          <p:spPr bwMode="auto">
            <a:xfrm flipH="1" flipV="1">
              <a:off x="2207" y="3142"/>
              <a:ext cx="2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7" name="Line 3521"/>
            <p:cNvSpPr>
              <a:spLocks noChangeShapeType="1"/>
            </p:cNvSpPr>
            <p:nvPr/>
          </p:nvSpPr>
          <p:spPr bwMode="auto">
            <a:xfrm flipH="1">
              <a:off x="2207" y="3142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8" name="Line 3522"/>
            <p:cNvSpPr>
              <a:spLocks noChangeShapeType="1"/>
            </p:cNvSpPr>
            <p:nvPr/>
          </p:nvSpPr>
          <p:spPr bwMode="auto">
            <a:xfrm flipH="1" flipV="1">
              <a:off x="2206" y="3138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9" name="Line 3523"/>
            <p:cNvSpPr>
              <a:spLocks noChangeShapeType="1"/>
            </p:cNvSpPr>
            <p:nvPr/>
          </p:nvSpPr>
          <p:spPr bwMode="auto">
            <a:xfrm flipH="1" flipV="1">
              <a:off x="2203" y="3137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0" name="Line 3524"/>
            <p:cNvSpPr>
              <a:spLocks noChangeShapeType="1"/>
            </p:cNvSpPr>
            <p:nvPr/>
          </p:nvSpPr>
          <p:spPr bwMode="auto">
            <a:xfrm>
              <a:off x="2203" y="3137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1" name="Line 3525"/>
            <p:cNvSpPr>
              <a:spLocks noChangeShapeType="1"/>
            </p:cNvSpPr>
            <p:nvPr/>
          </p:nvSpPr>
          <p:spPr bwMode="auto">
            <a:xfrm flipH="1" flipV="1">
              <a:off x="2195" y="3131"/>
              <a:ext cx="8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2" name="Line 3526"/>
            <p:cNvSpPr>
              <a:spLocks noChangeShapeType="1"/>
            </p:cNvSpPr>
            <p:nvPr/>
          </p:nvSpPr>
          <p:spPr bwMode="auto">
            <a:xfrm flipH="1" flipV="1">
              <a:off x="2189" y="3130"/>
              <a:ext cx="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3" name="Line 3527"/>
            <p:cNvSpPr>
              <a:spLocks noChangeShapeType="1"/>
            </p:cNvSpPr>
            <p:nvPr/>
          </p:nvSpPr>
          <p:spPr bwMode="auto">
            <a:xfrm flipH="1">
              <a:off x="2183" y="3130"/>
              <a:ext cx="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4" name="Line 3528"/>
            <p:cNvSpPr>
              <a:spLocks noChangeShapeType="1"/>
            </p:cNvSpPr>
            <p:nvPr/>
          </p:nvSpPr>
          <p:spPr bwMode="auto">
            <a:xfrm flipH="1">
              <a:off x="2177" y="3132"/>
              <a:ext cx="6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5" name="Line 3529"/>
            <p:cNvSpPr>
              <a:spLocks noChangeShapeType="1"/>
            </p:cNvSpPr>
            <p:nvPr/>
          </p:nvSpPr>
          <p:spPr bwMode="auto">
            <a:xfrm flipH="1">
              <a:off x="2176" y="3137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6" name="Line 3530"/>
            <p:cNvSpPr>
              <a:spLocks noChangeShapeType="1"/>
            </p:cNvSpPr>
            <p:nvPr/>
          </p:nvSpPr>
          <p:spPr bwMode="auto">
            <a:xfrm flipH="1" flipV="1">
              <a:off x="2166" y="3131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7" name="Line 3531"/>
            <p:cNvSpPr>
              <a:spLocks noChangeShapeType="1"/>
            </p:cNvSpPr>
            <p:nvPr/>
          </p:nvSpPr>
          <p:spPr bwMode="auto">
            <a:xfrm flipH="1" flipV="1">
              <a:off x="2155" y="3124"/>
              <a:ext cx="1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8" name="Line 3532"/>
            <p:cNvSpPr>
              <a:spLocks noChangeShapeType="1"/>
            </p:cNvSpPr>
            <p:nvPr/>
          </p:nvSpPr>
          <p:spPr bwMode="auto">
            <a:xfrm>
              <a:off x="2155" y="3124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9" name="Line 3533"/>
            <p:cNvSpPr>
              <a:spLocks noChangeShapeType="1"/>
            </p:cNvSpPr>
            <p:nvPr/>
          </p:nvSpPr>
          <p:spPr bwMode="auto">
            <a:xfrm flipH="1" flipV="1">
              <a:off x="2134" y="3111"/>
              <a:ext cx="21" cy="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0" name="Line 3534"/>
            <p:cNvSpPr>
              <a:spLocks noChangeShapeType="1"/>
            </p:cNvSpPr>
            <p:nvPr/>
          </p:nvSpPr>
          <p:spPr bwMode="auto">
            <a:xfrm flipH="1">
              <a:off x="2132" y="3111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1" name="Line 3535"/>
            <p:cNvSpPr>
              <a:spLocks noChangeShapeType="1"/>
            </p:cNvSpPr>
            <p:nvPr/>
          </p:nvSpPr>
          <p:spPr bwMode="auto">
            <a:xfrm flipH="1">
              <a:off x="2129" y="3111"/>
              <a:ext cx="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2" name="Line 3536"/>
            <p:cNvSpPr>
              <a:spLocks noChangeShapeType="1"/>
            </p:cNvSpPr>
            <p:nvPr/>
          </p:nvSpPr>
          <p:spPr bwMode="auto">
            <a:xfrm flipH="1">
              <a:off x="2127" y="3111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3" name="Line 3537"/>
            <p:cNvSpPr>
              <a:spLocks noChangeShapeType="1"/>
            </p:cNvSpPr>
            <p:nvPr/>
          </p:nvSpPr>
          <p:spPr bwMode="auto">
            <a:xfrm flipH="1">
              <a:off x="2124" y="3113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4" name="Line 3538"/>
            <p:cNvSpPr>
              <a:spLocks noChangeShapeType="1"/>
            </p:cNvSpPr>
            <p:nvPr/>
          </p:nvSpPr>
          <p:spPr bwMode="auto">
            <a:xfrm flipH="1">
              <a:off x="2122" y="3116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5" name="Line 3539"/>
            <p:cNvSpPr>
              <a:spLocks noChangeShapeType="1"/>
            </p:cNvSpPr>
            <p:nvPr/>
          </p:nvSpPr>
          <p:spPr bwMode="auto">
            <a:xfrm>
              <a:off x="1671" y="3516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6" name="Line 3540"/>
            <p:cNvSpPr>
              <a:spLocks noChangeShapeType="1"/>
            </p:cNvSpPr>
            <p:nvPr/>
          </p:nvSpPr>
          <p:spPr bwMode="auto">
            <a:xfrm>
              <a:off x="1672" y="3517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7" name="Line 3541"/>
            <p:cNvSpPr>
              <a:spLocks noChangeShapeType="1"/>
            </p:cNvSpPr>
            <p:nvPr/>
          </p:nvSpPr>
          <p:spPr bwMode="auto">
            <a:xfrm flipV="1">
              <a:off x="1674" y="3516"/>
              <a:ext cx="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8" name="Line 3542"/>
            <p:cNvSpPr>
              <a:spLocks noChangeShapeType="1"/>
            </p:cNvSpPr>
            <p:nvPr/>
          </p:nvSpPr>
          <p:spPr bwMode="auto">
            <a:xfrm flipV="1">
              <a:off x="1681" y="3510"/>
              <a:ext cx="8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9" name="Line 3543"/>
            <p:cNvSpPr>
              <a:spLocks noChangeShapeType="1"/>
            </p:cNvSpPr>
            <p:nvPr/>
          </p:nvSpPr>
          <p:spPr bwMode="auto">
            <a:xfrm flipV="1">
              <a:off x="1689" y="3500"/>
              <a:ext cx="7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0" name="Line 3544"/>
            <p:cNvSpPr>
              <a:spLocks noChangeShapeType="1"/>
            </p:cNvSpPr>
            <p:nvPr/>
          </p:nvSpPr>
          <p:spPr bwMode="auto">
            <a:xfrm flipV="1">
              <a:off x="1696" y="3489"/>
              <a:ext cx="3" cy="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1" name="Line 3545"/>
            <p:cNvSpPr>
              <a:spLocks noChangeShapeType="1"/>
            </p:cNvSpPr>
            <p:nvPr/>
          </p:nvSpPr>
          <p:spPr bwMode="auto">
            <a:xfrm flipV="1">
              <a:off x="1699" y="3479"/>
              <a:ext cx="1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2" name="Line 3546"/>
            <p:cNvSpPr>
              <a:spLocks noChangeShapeType="1"/>
            </p:cNvSpPr>
            <p:nvPr/>
          </p:nvSpPr>
          <p:spPr bwMode="auto">
            <a:xfrm flipH="1" flipV="1">
              <a:off x="1698" y="3471"/>
              <a:ext cx="2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3" name="Line 3547"/>
            <p:cNvSpPr>
              <a:spLocks noChangeShapeType="1"/>
            </p:cNvSpPr>
            <p:nvPr/>
          </p:nvSpPr>
          <p:spPr bwMode="auto">
            <a:xfrm>
              <a:off x="1698" y="3471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4" name="Line 3548"/>
            <p:cNvSpPr>
              <a:spLocks noChangeShapeType="1"/>
            </p:cNvSpPr>
            <p:nvPr/>
          </p:nvSpPr>
          <p:spPr bwMode="auto">
            <a:xfrm flipH="1" flipV="1">
              <a:off x="1697" y="3469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5" name="Line 3549"/>
            <p:cNvSpPr>
              <a:spLocks noChangeShapeType="1"/>
            </p:cNvSpPr>
            <p:nvPr/>
          </p:nvSpPr>
          <p:spPr bwMode="auto">
            <a:xfrm flipH="1" flipV="1">
              <a:off x="1695" y="3467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6" name="Line 3550"/>
            <p:cNvSpPr>
              <a:spLocks noChangeShapeType="1"/>
            </p:cNvSpPr>
            <p:nvPr/>
          </p:nvSpPr>
          <p:spPr bwMode="auto">
            <a:xfrm>
              <a:off x="1671" y="3516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7" name="Line 3551"/>
            <p:cNvSpPr>
              <a:spLocks noChangeShapeType="1"/>
            </p:cNvSpPr>
            <p:nvPr/>
          </p:nvSpPr>
          <p:spPr bwMode="auto">
            <a:xfrm>
              <a:off x="1669" y="351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8" name="Line 3552"/>
            <p:cNvSpPr>
              <a:spLocks noChangeShapeType="1"/>
            </p:cNvSpPr>
            <p:nvPr/>
          </p:nvSpPr>
          <p:spPr bwMode="auto">
            <a:xfrm flipH="1">
              <a:off x="1694" y="346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9" name="Line 3553"/>
            <p:cNvSpPr>
              <a:spLocks noChangeShapeType="1"/>
            </p:cNvSpPr>
            <p:nvPr/>
          </p:nvSpPr>
          <p:spPr bwMode="auto">
            <a:xfrm>
              <a:off x="1694" y="3467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0" name="Line 3554"/>
            <p:cNvSpPr>
              <a:spLocks noChangeShapeType="1"/>
            </p:cNvSpPr>
            <p:nvPr/>
          </p:nvSpPr>
          <p:spPr bwMode="auto">
            <a:xfrm flipH="1">
              <a:off x="1693" y="346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1" name="Line 3555"/>
            <p:cNvSpPr>
              <a:spLocks noChangeShapeType="1"/>
            </p:cNvSpPr>
            <p:nvPr/>
          </p:nvSpPr>
          <p:spPr bwMode="auto">
            <a:xfrm flipH="1" flipV="1">
              <a:off x="1688" y="3466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2" name="Line 3556"/>
            <p:cNvSpPr>
              <a:spLocks noChangeShapeType="1"/>
            </p:cNvSpPr>
            <p:nvPr/>
          </p:nvSpPr>
          <p:spPr bwMode="auto">
            <a:xfrm flipH="1">
              <a:off x="1681" y="3466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3" name="Line 3557"/>
            <p:cNvSpPr>
              <a:spLocks noChangeShapeType="1"/>
            </p:cNvSpPr>
            <p:nvPr/>
          </p:nvSpPr>
          <p:spPr bwMode="auto">
            <a:xfrm flipH="1">
              <a:off x="1675" y="3469"/>
              <a:ext cx="6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4" name="Line 3558"/>
            <p:cNvSpPr>
              <a:spLocks noChangeShapeType="1"/>
            </p:cNvSpPr>
            <p:nvPr/>
          </p:nvSpPr>
          <p:spPr bwMode="auto">
            <a:xfrm flipH="1">
              <a:off x="1670" y="3475"/>
              <a:ext cx="5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5" name="Line 3559"/>
            <p:cNvSpPr>
              <a:spLocks noChangeShapeType="1"/>
            </p:cNvSpPr>
            <p:nvPr/>
          </p:nvSpPr>
          <p:spPr bwMode="auto">
            <a:xfrm flipH="1">
              <a:off x="1666" y="3484"/>
              <a:ext cx="4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6" name="Line 3560"/>
            <p:cNvSpPr>
              <a:spLocks noChangeShapeType="1"/>
            </p:cNvSpPr>
            <p:nvPr/>
          </p:nvSpPr>
          <p:spPr bwMode="auto">
            <a:xfrm flipH="1">
              <a:off x="1665" y="3495"/>
              <a:ext cx="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7" name="Line 3561"/>
            <p:cNvSpPr>
              <a:spLocks noChangeShapeType="1"/>
            </p:cNvSpPr>
            <p:nvPr/>
          </p:nvSpPr>
          <p:spPr bwMode="auto">
            <a:xfrm>
              <a:off x="1665" y="3505"/>
              <a:ext cx="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8" name="Line 3562"/>
            <p:cNvSpPr>
              <a:spLocks noChangeShapeType="1"/>
            </p:cNvSpPr>
            <p:nvPr/>
          </p:nvSpPr>
          <p:spPr bwMode="auto">
            <a:xfrm>
              <a:off x="1667" y="351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9" name="Line 3563"/>
            <p:cNvSpPr>
              <a:spLocks noChangeShapeType="1"/>
            </p:cNvSpPr>
            <p:nvPr/>
          </p:nvSpPr>
          <p:spPr bwMode="auto">
            <a:xfrm>
              <a:off x="1668" y="3514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0" name="Line 3564"/>
            <p:cNvSpPr>
              <a:spLocks noChangeShapeType="1"/>
            </p:cNvSpPr>
            <p:nvPr/>
          </p:nvSpPr>
          <p:spPr bwMode="auto">
            <a:xfrm flipH="1" flipV="1">
              <a:off x="1681" y="3461"/>
              <a:ext cx="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1" name="Line 3565"/>
            <p:cNvSpPr>
              <a:spLocks noChangeShapeType="1"/>
            </p:cNvSpPr>
            <p:nvPr/>
          </p:nvSpPr>
          <p:spPr bwMode="auto">
            <a:xfrm flipH="1">
              <a:off x="1674" y="3461"/>
              <a:ext cx="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2" name="Line 3566"/>
            <p:cNvSpPr>
              <a:spLocks noChangeShapeType="1"/>
            </p:cNvSpPr>
            <p:nvPr/>
          </p:nvSpPr>
          <p:spPr bwMode="auto">
            <a:xfrm flipH="1">
              <a:off x="1668" y="3463"/>
              <a:ext cx="6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3" name="Line 3567"/>
            <p:cNvSpPr>
              <a:spLocks noChangeShapeType="1"/>
            </p:cNvSpPr>
            <p:nvPr/>
          </p:nvSpPr>
          <p:spPr bwMode="auto">
            <a:xfrm flipH="1">
              <a:off x="1664" y="3468"/>
              <a:ext cx="4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4" name="Line 3568"/>
            <p:cNvSpPr>
              <a:spLocks noChangeShapeType="1"/>
            </p:cNvSpPr>
            <p:nvPr/>
          </p:nvSpPr>
          <p:spPr bwMode="auto">
            <a:xfrm flipH="1">
              <a:off x="1661" y="3473"/>
              <a:ext cx="3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5" name="Line 3569"/>
            <p:cNvSpPr>
              <a:spLocks noChangeShapeType="1"/>
            </p:cNvSpPr>
            <p:nvPr/>
          </p:nvSpPr>
          <p:spPr bwMode="auto">
            <a:xfrm flipH="1">
              <a:off x="1656" y="3479"/>
              <a:ext cx="5" cy="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6" name="Line 3570"/>
            <p:cNvSpPr>
              <a:spLocks noChangeShapeType="1"/>
            </p:cNvSpPr>
            <p:nvPr/>
          </p:nvSpPr>
          <p:spPr bwMode="auto">
            <a:xfrm>
              <a:off x="1656" y="3492"/>
              <a:ext cx="1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7" name="Line 3571"/>
            <p:cNvSpPr>
              <a:spLocks noChangeShapeType="1"/>
            </p:cNvSpPr>
            <p:nvPr/>
          </p:nvSpPr>
          <p:spPr bwMode="auto">
            <a:xfrm>
              <a:off x="1657" y="3497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8" name="Line 3572"/>
            <p:cNvSpPr>
              <a:spLocks noChangeShapeType="1"/>
            </p:cNvSpPr>
            <p:nvPr/>
          </p:nvSpPr>
          <p:spPr bwMode="auto">
            <a:xfrm>
              <a:off x="1657" y="3501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9" name="Line 3573"/>
            <p:cNvSpPr>
              <a:spLocks noChangeShapeType="1"/>
            </p:cNvSpPr>
            <p:nvPr/>
          </p:nvSpPr>
          <p:spPr bwMode="auto">
            <a:xfrm>
              <a:off x="1657" y="3504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0" name="Line 3574"/>
            <p:cNvSpPr>
              <a:spLocks noChangeShapeType="1"/>
            </p:cNvSpPr>
            <p:nvPr/>
          </p:nvSpPr>
          <p:spPr bwMode="auto">
            <a:xfrm>
              <a:off x="1657" y="350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1" name="Line 3575"/>
            <p:cNvSpPr>
              <a:spLocks noChangeShapeType="1"/>
            </p:cNvSpPr>
            <p:nvPr/>
          </p:nvSpPr>
          <p:spPr bwMode="auto">
            <a:xfrm>
              <a:off x="1658" y="3506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2" name="Line 3576"/>
            <p:cNvSpPr>
              <a:spLocks noChangeShapeType="1"/>
            </p:cNvSpPr>
            <p:nvPr/>
          </p:nvSpPr>
          <p:spPr bwMode="auto">
            <a:xfrm>
              <a:off x="1658" y="3507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3" name="Line 3577"/>
            <p:cNvSpPr>
              <a:spLocks noChangeShapeType="1"/>
            </p:cNvSpPr>
            <p:nvPr/>
          </p:nvSpPr>
          <p:spPr bwMode="auto">
            <a:xfrm>
              <a:off x="1658" y="3507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4" name="Line 3578"/>
            <p:cNvSpPr>
              <a:spLocks noChangeShapeType="1"/>
            </p:cNvSpPr>
            <p:nvPr/>
          </p:nvSpPr>
          <p:spPr bwMode="auto">
            <a:xfrm>
              <a:off x="1660" y="3509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5" name="Line 3579"/>
            <p:cNvSpPr>
              <a:spLocks noChangeShapeType="1"/>
            </p:cNvSpPr>
            <p:nvPr/>
          </p:nvSpPr>
          <p:spPr bwMode="auto">
            <a:xfrm>
              <a:off x="1662" y="3511"/>
              <a:ext cx="8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6" name="Line 3580"/>
            <p:cNvSpPr>
              <a:spLocks noChangeShapeType="1"/>
            </p:cNvSpPr>
            <p:nvPr/>
          </p:nvSpPr>
          <p:spPr bwMode="auto">
            <a:xfrm>
              <a:off x="1670" y="3516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7" name="Line 3581"/>
            <p:cNvSpPr>
              <a:spLocks noChangeShapeType="1"/>
            </p:cNvSpPr>
            <p:nvPr/>
          </p:nvSpPr>
          <p:spPr bwMode="auto">
            <a:xfrm>
              <a:off x="1686" y="3462"/>
              <a:ext cx="8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8" name="Line 3582"/>
            <p:cNvSpPr>
              <a:spLocks noChangeShapeType="1"/>
            </p:cNvSpPr>
            <p:nvPr/>
          </p:nvSpPr>
          <p:spPr bwMode="auto">
            <a:xfrm flipH="1" flipV="1">
              <a:off x="1623" y="3441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9" name="Line 3583"/>
            <p:cNvSpPr>
              <a:spLocks noChangeShapeType="1"/>
            </p:cNvSpPr>
            <p:nvPr/>
          </p:nvSpPr>
          <p:spPr bwMode="auto">
            <a:xfrm flipH="1">
              <a:off x="1620" y="3441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0" name="Line 3584"/>
            <p:cNvSpPr>
              <a:spLocks noChangeShapeType="1"/>
            </p:cNvSpPr>
            <p:nvPr/>
          </p:nvSpPr>
          <p:spPr bwMode="auto">
            <a:xfrm flipH="1">
              <a:off x="1618" y="3442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1" name="Line 3585"/>
            <p:cNvSpPr>
              <a:spLocks noChangeShapeType="1"/>
            </p:cNvSpPr>
            <p:nvPr/>
          </p:nvSpPr>
          <p:spPr bwMode="auto">
            <a:xfrm flipH="1">
              <a:off x="1615" y="3444"/>
              <a:ext cx="3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2" name="Line 3586"/>
            <p:cNvSpPr>
              <a:spLocks noChangeShapeType="1"/>
            </p:cNvSpPr>
            <p:nvPr/>
          </p:nvSpPr>
          <p:spPr bwMode="auto">
            <a:xfrm flipH="1">
              <a:off x="1613" y="3446"/>
              <a:ext cx="2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3" name="Line 3587"/>
            <p:cNvSpPr>
              <a:spLocks noChangeShapeType="1"/>
            </p:cNvSpPr>
            <p:nvPr/>
          </p:nvSpPr>
          <p:spPr bwMode="auto">
            <a:xfrm flipH="1">
              <a:off x="1612" y="3450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4" name="Line 3588"/>
            <p:cNvSpPr>
              <a:spLocks noChangeShapeType="1"/>
            </p:cNvSpPr>
            <p:nvPr/>
          </p:nvSpPr>
          <p:spPr bwMode="auto">
            <a:xfrm>
              <a:off x="1612" y="3454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5" name="Line 3589"/>
            <p:cNvSpPr>
              <a:spLocks noChangeShapeType="1"/>
            </p:cNvSpPr>
            <p:nvPr/>
          </p:nvSpPr>
          <p:spPr bwMode="auto">
            <a:xfrm>
              <a:off x="1612" y="3458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6" name="Line 3590"/>
            <p:cNvSpPr>
              <a:spLocks noChangeShapeType="1"/>
            </p:cNvSpPr>
            <p:nvPr/>
          </p:nvSpPr>
          <p:spPr bwMode="auto">
            <a:xfrm>
              <a:off x="1612" y="3461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7" name="Line 3591"/>
            <p:cNvSpPr>
              <a:spLocks noChangeShapeType="1"/>
            </p:cNvSpPr>
            <p:nvPr/>
          </p:nvSpPr>
          <p:spPr bwMode="auto">
            <a:xfrm>
              <a:off x="1612" y="3464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8" name="Line 3592"/>
            <p:cNvSpPr>
              <a:spLocks noChangeShapeType="1"/>
            </p:cNvSpPr>
            <p:nvPr/>
          </p:nvSpPr>
          <p:spPr bwMode="auto">
            <a:xfrm>
              <a:off x="1612" y="346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9" name="Line 3593"/>
            <p:cNvSpPr>
              <a:spLocks noChangeShapeType="1"/>
            </p:cNvSpPr>
            <p:nvPr/>
          </p:nvSpPr>
          <p:spPr bwMode="auto">
            <a:xfrm flipH="1" flipV="1">
              <a:off x="1634" y="344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0" name="Line 3594"/>
            <p:cNvSpPr>
              <a:spLocks noChangeShapeType="1"/>
            </p:cNvSpPr>
            <p:nvPr/>
          </p:nvSpPr>
          <p:spPr bwMode="auto">
            <a:xfrm flipH="1">
              <a:off x="1632" y="3448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1" name="Line 3595"/>
            <p:cNvSpPr>
              <a:spLocks noChangeShapeType="1"/>
            </p:cNvSpPr>
            <p:nvPr/>
          </p:nvSpPr>
          <p:spPr bwMode="auto">
            <a:xfrm flipH="1">
              <a:off x="1630" y="3448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2" name="Line 3596"/>
            <p:cNvSpPr>
              <a:spLocks noChangeShapeType="1"/>
            </p:cNvSpPr>
            <p:nvPr/>
          </p:nvSpPr>
          <p:spPr bwMode="auto">
            <a:xfrm flipH="1">
              <a:off x="1628" y="344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3" name="Line 3597"/>
            <p:cNvSpPr>
              <a:spLocks noChangeShapeType="1"/>
            </p:cNvSpPr>
            <p:nvPr/>
          </p:nvSpPr>
          <p:spPr bwMode="auto">
            <a:xfrm flipH="1">
              <a:off x="1626" y="3451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4" name="Line 3598"/>
            <p:cNvSpPr>
              <a:spLocks noChangeShapeType="1"/>
            </p:cNvSpPr>
            <p:nvPr/>
          </p:nvSpPr>
          <p:spPr bwMode="auto">
            <a:xfrm>
              <a:off x="1623" y="3472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5" name="Line 3599"/>
            <p:cNvSpPr>
              <a:spLocks noChangeShapeType="1"/>
            </p:cNvSpPr>
            <p:nvPr/>
          </p:nvSpPr>
          <p:spPr bwMode="auto">
            <a:xfrm flipH="1">
              <a:off x="1622" y="3460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6" name="Line 3600"/>
            <p:cNvSpPr>
              <a:spLocks noChangeShapeType="1"/>
            </p:cNvSpPr>
            <p:nvPr/>
          </p:nvSpPr>
          <p:spPr bwMode="auto">
            <a:xfrm flipH="1">
              <a:off x="1621" y="346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7" name="Line 3601"/>
            <p:cNvSpPr>
              <a:spLocks noChangeShapeType="1"/>
            </p:cNvSpPr>
            <p:nvPr/>
          </p:nvSpPr>
          <p:spPr bwMode="auto">
            <a:xfrm>
              <a:off x="1621" y="346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8" name="Line 3602"/>
            <p:cNvSpPr>
              <a:spLocks noChangeShapeType="1"/>
            </p:cNvSpPr>
            <p:nvPr/>
          </p:nvSpPr>
          <p:spPr bwMode="auto">
            <a:xfrm>
              <a:off x="1622" y="3469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9" name="Line 3603"/>
            <p:cNvSpPr>
              <a:spLocks noChangeShapeType="1"/>
            </p:cNvSpPr>
            <p:nvPr/>
          </p:nvSpPr>
          <p:spPr bwMode="auto">
            <a:xfrm>
              <a:off x="1655" y="349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0" name="Line 3604"/>
            <p:cNvSpPr>
              <a:spLocks noChangeShapeType="1"/>
            </p:cNvSpPr>
            <p:nvPr/>
          </p:nvSpPr>
          <p:spPr bwMode="auto">
            <a:xfrm>
              <a:off x="1634" y="3478"/>
              <a:ext cx="1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1" name="Line 3605"/>
            <p:cNvSpPr>
              <a:spLocks noChangeShapeType="1"/>
            </p:cNvSpPr>
            <p:nvPr/>
          </p:nvSpPr>
          <p:spPr bwMode="auto">
            <a:xfrm>
              <a:off x="1645" y="3484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2" name="Line 3606"/>
            <p:cNvSpPr>
              <a:spLocks noChangeShapeType="1"/>
            </p:cNvSpPr>
            <p:nvPr/>
          </p:nvSpPr>
          <p:spPr bwMode="auto">
            <a:xfrm>
              <a:off x="1613" y="3466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3" name="Line 3607"/>
            <p:cNvSpPr>
              <a:spLocks noChangeShapeType="1"/>
            </p:cNvSpPr>
            <p:nvPr/>
          </p:nvSpPr>
          <p:spPr bwMode="auto">
            <a:xfrm>
              <a:off x="1613" y="3466"/>
              <a:ext cx="10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4" name="Line 3608"/>
            <p:cNvSpPr>
              <a:spLocks noChangeShapeType="1"/>
            </p:cNvSpPr>
            <p:nvPr/>
          </p:nvSpPr>
          <p:spPr bwMode="auto">
            <a:xfrm>
              <a:off x="1623" y="3471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5" name="Line 3609"/>
            <p:cNvSpPr>
              <a:spLocks noChangeShapeType="1"/>
            </p:cNvSpPr>
            <p:nvPr/>
          </p:nvSpPr>
          <p:spPr bwMode="auto">
            <a:xfrm>
              <a:off x="1623" y="3472"/>
              <a:ext cx="1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6" name="Line 3610"/>
            <p:cNvSpPr>
              <a:spLocks noChangeShapeType="1"/>
            </p:cNvSpPr>
            <p:nvPr/>
          </p:nvSpPr>
          <p:spPr bwMode="auto">
            <a:xfrm>
              <a:off x="1646" y="3455"/>
              <a:ext cx="1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7" name="Line 3611"/>
            <p:cNvSpPr>
              <a:spLocks noChangeShapeType="1"/>
            </p:cNvSpPr>
            <p:nvPr/>
          </p:nvSpPr>
          <p:spPr bwMode="auto">
            <a:xfrm>
              <a:off x="1657" y="3461"/>
              <a:ext cx="1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8" name="Line 3612"/>
            <p:cNvSpPr>
              <a:spLocks noChangeShapeType="1"/>
            </p:cNvSpPr>
            <p:nvPr/>
          </p:nvSpPr>
          <p:spPr bwMode="auto">
            <a:xfrm>
              <a:off x="1667" y="3468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9" name="Line 3613"/>
            <p:cNvSpPr>
              <a:spLocks noChangeShapeType="1"/>
            </p:cNvSpPr>
            <p:nvPr/>
          </p:nvSpPr>
          <p:spPr bwMode="auto">
            <a:xfrm>
              <a:off x="1668" y="3468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0" name="Line 3614"/>
            <p:cNvSpPr>
              <a:spLocks noChangeShapeType="1"/>
            </p:cNvSpPr>
            <p:nvPr/>
          </p:nvSpPr>
          <p:spPr bwMode="auto">
            <a:xfrm>
              <a:off x="1625" y="3442"/>
              <a:ext cx="21" cy="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1" name="Line 3615"/>
            <p:cNvSpPr>
              <a:spLocks noChangeShapeType="1"/>
            </p:cNvSpPr>
            <p:nvPr/>
          </p:nvSpPr>
          <p:spPr bwMode="auto">
            <a:xfrm>
              <a:off x="1646" y="3455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2" name="Line 3616"/>
            <p:cNvSpPr>
              <a:spLocks noChangeShapeType="1"/>
            </p:cNvSpPr>
            <p:nvPr/>
          </p:nvSpPr>
          <p:spPr bwMode="auto">
            <a:xfrm flipH="1" flipV="1">
              <a:off x="1645" y="345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3" name="Line 3617"/>
            <p:cNvSpPr>
              <a:spLocks noChangeShapeType="1"/>
            </p:cNvSpPr>
            <p:nvPr/>
          </p:nvSpPr>
          <p:spPr bwMode="auto">
            <a:xfrm flipH="1">
              <a:off x="1643" y="345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4" name="Line 3618"/>
            <p:cNvSpPr>
              <a:spLocks noChangeShapeType="1"/>
            </p:cNvSpPr>
            <p:nvPr/>
          </p:nvSpPr>
          <p:spPr bwMode="auto">
            <a:xfrm flipH="1">
              <a:off x="1640" y="3455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5" name="Line 3619"/>
            <p:cNvSpPr>
              <a:spLocks noChangeShapeType="1"/>
            </p:cNvSpPr>
            <p:nvPr/>
          </p:nvSpPr>
          <p:spPr bwMode="auto">
            <a:xfrm flipH="1">
              <a:off x="1638" y="345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6" name="Line 3620"/>
            <p:cNvSpPr>
              <a:spLocks noChangeShapeType="1"/>
            </p:cNvSpPr>
            <p:nvPr/>
          </p:nvSpPr>
          <p:spPr bwMode="auto">
            <a:xfrm flipH="1">
              <a:off x="1637" y="345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7" name="Line 3621"/>
            <p:cNvSpPr>
              <a:spLocks noChangeShapeType="1"/>
            </p:cNvSpPr>
            <p:nvPr/>
          </p:nvSpPr>
          <p:spPr bwMode="auto">
            <a:xfrm flipH="1">
              <a:off x="1632" y="346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6" name="Group 3823"/>
          <p:cNvGrpSpPr>
            <a:grpSpLocks/>
          </p:cNvGrpSpPr>
          <p:nvPr/>
        </p:nvGrpSpPr>
        <p:grpSpPr bwMode="auto">
          <a:xfrm>
            <a:off x="734751" y="3772133"/>
            <a:ext cx="2660650" cy="1787525"/>
            <a:chOff x="533" y="2392"/>
            <a:chExt cx="1676" cy="1126"/>
          </a:xfrm>
        </p:grpSpPr>
        <p:sp>
          <p:nvSpPr>
            <p:cNvPr id="288" name="Line 3623"/>
            <p:cNvSpPr>
              <a:spLocks noChangeShapeType="1"/>
            </p:cNvSpPr>
            <p:nvPr/>
          </p:nvSpPr>
          <p:spPr bwMode="auto">
            <a:xfrm>
              <a:off x="1632" y="347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" name="Line 3624"/>
            <p:cNvSpPr>
              <a:spLocks noChangeShapeType="1"/>
            </p:cNvSpPr>
            <p:nvPr/>
          </p:nvSpPr>
          <p:spPr bwMode="auto">
            <a:xfrm>
              <a:off x="1632" y="347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" name="Line 3625"/>
            <p:cNvSpPr>
              <a:spLocks noChangeShapeType="1"/>
            </p:cNvSpPr>
            <p:nvPr/>
          </p:nvSpPr>
          <p:spPr bwMode="auto">
            <a:xfrm>
              <a:off x="1633" y="347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" name="Line 3626"/>
            <p:cNvSpPr>
              <a:spLocks noChangeShapeType="1"/>
            </p:cNvSpPr>
            <p:nvPr/>
          </p:nvSpPr>
          <p:spPr bwMode="auto">
            <a:xfrm>
              <a:off x="1634" y="3478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" name="Line 3627"/>
            <p:cNvSpPr>
              <a:spLocks noChangeShapeType="1"/>
            </p:cNvSpPr>
            <p:nvPr/>
          </p:nvSpPr>
          <p:spPr bwMode="auto">
            <a:xfrm>
              <a:off x="1634" y="347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" name="Line 3628"/>
            <p:cNvSpPr>
              <a:spLocks noChangeShapeType="1"/>
            </p:cNvSpPr>
            <p:nvPr/>
          </p:nvSpPr>
          <p:spPr bwMode="auto">
            <a:xfrm flipH="1">
              <a:off x="1655" y="3461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" name="Line 3629"/>
            <p:cNvSpPr>
              <a:spLocks noChangeShapeType="1"/>
            </p:cNvSpPr>
            <p:nvPr/>
          </p:nvSpPr>
          <p:spPr bwMode="auto">
            <a:xfrm flipH="1">
              <a:off x="1654" y="3461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" name="Line 3630"/>
            <p:cNvSpPr>
              <a:spLocks noChangeShapeType="1"/>
            </p:cNvSpPr>
            <p:nvPr/>
          </p:nvSpPr>
          <p:spPr bwMode="auto">
            <a:xfrm flipH="1">
              <a:off x="1651" y="3461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" name="Line 3631"/>
            <p:cNvSpPr>
              <a:spLocks noChangeShapeType="1"/>
            </p:cNvSpPr>
            <p:nvPr/>
          </p:nvSpPr>
          <p:spPr bwMode="auto">
            <a:xfrm flipH="1">
              <a:off x="1649" y="3462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" name="Line 3632"/>
            <p:cNvSpPr>
              <a:spLocks noChangeShapeType="1"/>
            </p:cNvSpPr>
            <p:nvPr/>
          </p:nvSpPr>
          <p:spPr bwMode="auto">
            <a:xfrm flipH="1">
              <a:off x="1647" y="3464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" name="Line 3633"/>
            <p:cNvSpPr>
              <a:spLocks noChangeShapeType="1"/>
            </p:cNvSpPr>
            <p:nvPr/>
          </p:nvSpPr>
          <p:spPr bwMode="auto">
            <a:xfrm flipH="1">
              <a:off x="1643" y="347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" name="Line 3634"/>
            <p:cNvSpPr>
              <a:spLocks noChangeShapeType="1"/>
            </p:cNvSpPr>
            <p:nvPr/>
          </p:nvSpPr>
          <p:spPr bwMode="auto">
            <a:xfrm>
              <a:off x="1643" y="347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" name="Line 3635"/>
            <p:cNvSpPr>
              <a:spLocks noChangeShapeType="1"/>
            </p:cNvSpPr>
            <p:nvPr/>
          </p:nvSpPr>
          <p:spPr bwMode="auto">
            <a:xfrm>
              <a:off x="1643" y="347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" name="Line 3636"/>
            <p:cNvSpPr>
              <a:spLocks noChangeShapeType="1"/>
            </p:cNvSpPr>
            <p:nvPr/>
          </p:nvSpPr>
          <p:spPr bwMode="auto">
            <a:xfrm>
              <a:off x="1644" y="348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" name="Line 3637"/>
            <p:cNvSpPr>
              <a:spLocks noChangeShapeType="1"/>
            </p:cNvSpPr>
            <p:nvPr/>
          </p:nvSpPr>
          <p:spPr bwMode="auto">
            <a:xfrm>
              <a:off x="1645" y="348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" name="Line 3638"/>
            <p:cNvSpPr>
              <a:spLocks noChangeShapeType="1"/>
            </p:cNvSpPr>
            <p:nvPr/>
          </p:nvSpPr>
          <p:spPr bwMode="auto">
            <a:xfrm>
              <a:off x="1668" y="351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" name="Line 3639"/>
            <p:cNvSpPr>
              <a:spLocks noChangeShapeType="1"/>
            </p:cNvSpPr>
            <p:nvPr/>
          </p:nvSpPr>
          <p:spPr bwMode="auto">
            <a:xfrm flipH="1">
              <a:off x="1668" y="3515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" name="Line 3640"/>
            <p:cNvSpPr>
              <a:spLocks noChangeShapeType="1"/>
            </p:cNvSpPr>
            <p:nvPr/>
          </p:nvSpPr>
          <p:spPr bwMode="auto">
            <a:xfrm flipV="1">
              <a:off x="1668" y="3467"/>
              <a:ext cx="25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6" name="Line 3641"/>
            <p:cNvSpPr>
              <a:spLocks noChangeShapeType="1"/>
            </p:cNvSpPr>
            <p:nvPr/>
          </p:nvSpPr>
          <p:spPr bwMode="auto">
            <a:xfrm flipV="1">
              <a:off x="1674" y="3517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7" name="Line 3642"/>
            <p:cNvSpPr>
              <a:spLocks noChangeShapeType="1"/>
            </p:cNvSpPr>
            <p:nvPr/>
          </p:nvSpPr>
          <p:spPr bwMode="auto">
            <a:xfrm flipV="1">
              <a:off x="1674" y="3471"/>
              <a:ext cx="24" cy="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" name="Line 3643"/>
            <p:cNvSpPr>
              <a:spLocks noChangeShapeType="1"/>
            </p:cNvSpPr>
            <p:nvPr/>
          </p:nvSpPr>
          <p:spPr bwMode="auto">
            <a:xfrm flipH="1">
              <a:off x="1654" y="347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" name="Line 3644"/>
            <p:cNvSpPr>
              <a:spLocks noChangeShapeType="1"/>
            </p:cNvSpPr>
            <p:nvPr/>
          </p:nvSpPr>
          <p:spPr bwMode="auto">
            <a:xfrm>
              <a:off x="1654" y="3482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" name="Line 3645"/>
            <p:cNvSpPr>
              <a:spLocks noChangeShapeType="1"/>
            </p:cNvSpPr>
            <p:nvPr/>
          </p:nvSpPr>
          <p:spPr bwMode="auto">
            <a:xfrm>
              <a:off x="1654" y="348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" name="Line 3646"/>
            <p:cNvSpPr>
              <a:spLocks noChangeShapeType="1"/>
            </p:cNvSpPr>
            <p:nvPr/>
          </p:nvSpPr>
          <p:spPr bwMode="auto">
            <a:xfrm>
              <a:off x="1654" y="348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2" name="Line 3647"/>
            <p:cNvSpPr>
              <a:spLocks noChangeShapeType="1"/>
            </p:cNvSpPr>
            <p:nvPr/>
          </p:nvSpPr>
          <p:spPr bwMode="auto">
            <a:xfrm>
              <a:off x="1655" y="3490"/>
              <a:ext cx="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3" name="Line 3648"/>
            <p:cNvSpPr>
              <a:spLocks noChangeShapeType="1"/>
            </p:cNvSpPr>
            <p:nvPr/>
          </p:nvSpPr>
          <p:spPr bwMode="auto">
            <a:xfrm>
              <a:off x="1655" y="3491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4" name="Line 3649"/>
            <p:cNvSpPr>
              <a:spLocks noChangeShapeType="1"/>
            </p:cNvSpPr>
            <p:nvPr/>
          </p:nvSpPr>
          <p:spPr bwMode="auto">
            <a:xfrm flipH="1" flipV="1">
              <a:off x="1665" y="346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5" name="Line 3650"/>
            <p:cNvSpPr>
              <a:spLocks noChangeShapeType="1"/>
            </p:cNvSpPr>
            <p:nvPr/>
          </p:nvSpPr>
          <p:spPr bwMode="auto">
            <a:xfrm flipH="1">
              <a:off x="1664" y="3467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6" name="Line 3651"/>
            <p:cNvSpPr>
              <a:spLocks noChangeShapeType="1"/>
            </p:cNvSpPr>
            <p:nvPr/>
          </p:nvSpPr>
          <p:spPr bwMode="auto">
            <a:xfrm flipH="1">
              <a:off x="1662" y="346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7" name="Line 3652"/>
            <p:cNvSpPr>
              <a:spLocks noChangeShapeType="1"/>
            </p:cNvSpPr>
            <p:nvPr/>
          </p:nvSpPr>
          <p:spPr bwMode="auto">
            <a:xfrm flipH="1">
              <a:off x="1659" y="3468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8" name="Line 3653"/>
            <p:cNvSpPr>
              <a:spLocks noChangeShapeType="1"/>
            </p:cNvSpPr>
            <p:nvPr/>
          </p:nvSpPr>
          <p:spPr bwMode="auto">
            <a:xfrm flipH="1">
              <a:off x="1657" y="3470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" name="Line 3654"/>
            <p:cNvSpPr>
              <a:spLocks noChangeShapeType="1"/>
            </p:cNvSpPr>
            <p:nvPr/>
          </p:nvSpPr>
          <p:spPr bwMode="auto">
            <a:xfrm flipH="1" flipV="1">
              <a:off x="2174" y="313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" name="Line 3655"/>
            <p:cNvSpPr>
              <a:spLocks noChangeShapeType="1"/>
            </p:cNvSpPr>
            <p:nvPr/>
          </p:nvSpPr>
          <p:spPr bwMode="auto">
            <a:xfrm flipH="1">
              <a:off x="2172" y="3136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" name="Line 3656"/>
            <p:cNvSpPr>
              <a:spLocks noChangeShapeType="1"/>
            </p:cNvSpPr>
            <p:nvPr/>
          </p:nvSpPr>
          <p:spPr bwMode="auto">
            <a:xfrm flipH="1">
              <a:off x="2170" y="313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" name="Line 3657"/>
            <p:cNvSpPr>
              <a:spLocks noChangeShapeType="1"/>
            </p:cNvSpPr>
            <p:nvPr/>
          </p:nvSpPr>
          <p:spPr bwMode="auto">
            <a:xfrm flipH="1">
              <a:off x="2168" y="3137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" name="Line 3658"/>
            <p:cNvSpPr>
              <a:spLocks noChangeShapeType="1"/>
            </p:cNvSpPr>
            <p:nvPr/>
          </p:nvSpPr>
          <p:spPr bwMode="auto">
            <a:xfrm flipH="1">
              <a:off x="2165" y="314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" name="Line 3659"/>
            <p:cNvSpPr>
              <a:spLocks noChangeShapeType="1"/>
            </p:cNvSpPr>
            <p:nvPr/>
          </p:nvSpPr>
          <p:spPr bwMode="auto">
            <a:xfrm flipH="1">
              <a:off x="2162" y="314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" name="Line 3660"/>
            <p:cNvSpPr>
              <a:spLocks noChangeShapeType="1"/>
            </p:cNvSpPr>
            <p:nvPr/>
          </p:nvSpPr>
          <p:spPr bwMode="auto">
            <a:xfrm>
              <a:off x="2162" y="3152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" name="Line 3661"/>
            <p:cNvSpPr>
              <a:spLocks noChangeShapeType="1"/>
            </p:cNvSpPr>
            <p:nvPr/>
          </p:nvSpPr>
          <p:spPr bwMode="auto">
            <a:xfrm>
              <a:off x="2162" y="3155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" name="Line 3662"/>
            <p:cNvSpPr>
              <a:spLocks noChangeShapeType="1"/>
            </p:cNvSpPr>
            <p:nvPr/>
          </p:nvSpPr>
          <p:spPr bwMode="auto">
            <a:xfrm>
              <a:off x="2162" y="315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" name="Line 3663"/>
            <p:cNvSpPr>
              <a:spLocks noChangeShapeType="1"/>
            </p:cNvSpPr>
            <p:nvPr/>
          </p:nvSpPr>
          <p:spPr bwMode="auto">
            <a:xfrm>
              <a:off x="2163" y="3160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" name="Line 3664"/>
            <p:cNvSpPr>
              <a:spLocks noChangeShapeType="1"/>
            </p:cNvSpPr>
            <p:nvPr/>
          </p:nvSpPr>
          <p:spPr bwMode="auto">
            <a:xfrm flipV="1">
              <a:off x="2182" y="3141"/>
              <a:ext cx="25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" name="Line 3665"/>
            <p:cNvSpPr>
              <a:spLocks noChangeShapeType="1"/>
            </p:cNvSpPr>
            <p:nvPr/>
          </p:nvSpPr>
          <p:spPr bwMode="auto">
            <a:xfrm flipV="1">
              <a:off x="2177" y="3136"/>
              <a:ext cx="25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" name="Line 3666"/>
            <p:cNvSpPr>
              <a:spLocks noChangeShapeType="1"/>
            </p:cNvSpPr>
            <p:nvPr/>
          </p:nvSpPr>
          <p:spPr bwMode="auto">
            <a:xfrm flipH="1">
              <a:off x="2152" y="314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" name="Line 3667"/>
            <p:cNvSpPr>
              <a:spLocks noChangeShapeType="1"/>
            </p:cNvSpPr>
            <p:nvPr/>
          </p:nvSpPr>
          <p:spPr bwMode="auto">
            <a:xfrm>
              <a:off x="2152" y="314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" name="Line 3668"/>
            <p:cNvSpPr>
              <a:spLocks noChangeShapeType="1"/>
            </p:cNvSpPr>
            <p:nvPr/>
          </p:nvSpPr>
          <p:spPr bwMode="auto">
            <a:xfrm>
              <a:off x="2152" y="3149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" name="Line 3669"/>
            <p:cNvSpPr>
              <a:spLocks noChangeShapeType="1"/>
            </p:cNvSpPr>
            <p:nvPr/>
          </p:nvSpPr>
          <p:spPr bwMode="auto">
            <a:xfrm>
              <a:off x="2152" y="3152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" name="Line 3670"/>
            <p:cNvSpPr>
              <a:spLocks noChangeShapeType="1"/>
            </p:cNvSpPr>
            <p:nvPr/>
          </p:nvSpPr>
          <p:spPr bwMode="auto">
            <a:xfrm>
              <a:off x="2153" y="315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" name="Line 3671"/>
            <p:cNvSpPr>
              <a:spLocks noChangeShapeType="1"/>
            </p:cNvSpPr>
            <p:nvPr/>
          </p:nvSpPr>
          <p:spPr bwMode="auto">
            <a:xfrm flipH="1">
              <a:off x="2164" y="3130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" name="Line 3672"/>
            <p:cNvSpPr>
              <a:spLocks noChangeShapeType="1"/>
            </p:cNvSpPr>
            <p:nvPr/>
          </p:nvSpPr>
          <p:spPr bwMode="auto">
            <a:xfrm flipH="1">
              <a:off x="2162" y="3130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" name="Line 3673"/>
            <p:cNvSpPr>
              <a:spLocks noChangeShapeType="1"/>
            </p:cNvSpPr>
            <p:nvPr/>
          </p:nvSpPr>
          <p:spPr bwMode="auto">
            <a:xfrm flipH="1">
              <a:off x="2160" y="313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" name="Line 3674"/>
            <p:cNvSpPr>
              <a:spLocks noChangeShapeType="1"/>
            </p:cNvSpPr>
            <p:nvPr/>
          </p:nvSpPr>
          <p:spPr bwMode="auto">
            <a:xfrm flipH="1">
              <a:off x="2157" y="3131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" name="Line 3675"/>
            <p:cNvSpPr>
              <a:spLocks noChangeShapeType="1"/>
            </p:cNvSpPr>
            <p:nvPr/>
          </p:nvSpPr>
          <p:spPr bwMode="auto">
            <a:xfrm flipH="1">
              <a:off x="2155" y="3133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" name="Line 3676"/>
            <p:cNvSpPr>
              <a:spLocks noChangeShapeType="1"/>
            </p:cNvSpPr>
            <p:nvPr/>
          </p:nvSpPr>
          <p:spPr bwMode="auto">
            <a:xfrm flipH="1">
              <a:off x="2141" y="3135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" name="Line 3677"/>
            <p:cNvSpPr>
              <a:spLocks noChangeShapeType="1"/>
            </p:cNvSpPr>
            <p:nvPr/>
          </p:nvSpPr>
          <p:spPr bwMode="auto">
            <a:xfrm>
              <a:off x="2141" y="3138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" name="Line 3678"/>
            <p:cNvSpPr>
              <a:spLocks noChangeShapeType="1"/>
            </p:cNvSpPr>
            <p:nvPr/>
          </p:nvSpPr>
          <p:spPr bwMode="auto">
            <a:xfrm>
              <a:off x="2141" y="3142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" name="Line 3679"/>
            <p:cNvSpPr>
              <a:spLocks noChangeShapeType="1"/>
            </p:cNvSpPr>
            <p:nvPr/>
          </p:nvSpPr>
          <p:spPr bwMode="auto">
            <a:xfrm>
              <a:off x="2141" y="3145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" name="Line 3680"/>
            <p:cNvSpPr>
              <a:spLocks noChangeShapeType="1"/>
            </p:cNvSpPr>
            <p:nvPr/>
          </p:nvSpPr>
          <p:spPr bwMode="auto">
            <a:xfrm>
              <a:off x="2142" y="314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" name="Line 3681"/>
            <p:cNvSpPr>
              <a:spLocks noChangeShapeType="1"/>
            </p:cNvSpPr>
            <p:nvPr/>
          </p:nvSpPr>
          <p:spPr bwMode="auto">
            <a:xfrm flipH="1" flipV="1">
              <a:off x="2154" y="312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" name="Line 3682"/>
            <p:cNvSpPr>
              <a:spLocks noChangeShapeType="1"/>
            </p:cNvSpPr>
            <p:nvPr/>
          </p:nvSpPr>
          <p:spPr bwMode="auto">
            <a:xfrm flipH="1">
              <a:off x="2151" y="3123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" name="Line 3683"/>
            <p:cNvSpPr>
              <a:spLocks noChangeShapeType="1"/>
            </p:cNvSpPr>
            <p:nvPr/>
          </p:nvSpPr>
          <p:spPr bwMode="auto">
            <a:xfrm flipH="1">
              <a:off x="2149" y="312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" name="Line 3684"/>
            <p:cNvSpPr>
              <a:spLocks noChangeShapeType="1"/>
            </p:cNvSpPr>
            <p:nvPr/>
          </p:nvSpPr>
          <p:spPr bwMode="auto">
            <a:xfrm flipH="1">
              <a:off x="2146" y="3125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" name="Line 3685"/>
            <p:cNvSpPr>
              <a:spLocks noChangeShapeType="1"/>
            </p:cNvSpPr>
            <p:nvPr/>
          </p:nvSpPr>
          <p:spPr bwMode="auto">
            <a:xfrm flipH="1">
              <a:off x="2145" y="3127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" name="Line 3686"/>
            <p:cNvSpPr>
              <a:spLocks noChangeShapeType="1"/>
            </p:cNvSpPr>
            <p:nvPr/>
          </p:nvSpPr>
          <p:spPr bwMode="auto">
            <a:xfrm>
              <a:off x="2134" y="3111"/>
              <a:ext cx="43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" name="Line 3687"/>
            <p:cNvSpPr>
              <a:spLocks noChangeShapeType="1"/>
            </p:cNvSpPr>
            <p:nvPr/>
          </p:nvSpPr>
          <p:spPr bwMode="auto">
            <a:xfrm>
              <a:off x="2122" y="3135"/>
              <a:ext cx="43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" name="Line 3688"/>
            <p:cNvSpPr>
              <a:spLocks noChangeShapeType="1"/>
            </p:cNvSpPr>
            <p:nvPr/>
          </p:nvSpPr>
          <p:spPr bwMode="auto">
            <a:xfrm flipH="1">
              <a:off x="2130" y="312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" name="Line 3689"/>
            <p:cNvSpPr>
              <a:spLocks noChangeShapeType="1"/>
            </p:cNvSpPr>
            <p:nvPr/>
          </p:nvSpPr>
          <p:spPr bwMode="auto">
            <a:xfrm>
              <a:off x="2130" y="3132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" name="Line 3690"/>
            <p:cNvSpPr>
              <a:spLocks noChangeShapeType="1"/>
            </p:cNvSpPr>
            <p:nvPr/>
          </p:nvSpPr>
          <p:spPr bwMode="auto">
            <a:xfrm>
              <a:off x="2130" y="3135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" name="Line 3691"/>
            <p:cNvSpPr>
              <a:spLocks noChangeShapeType="1"/>
            </p:cNvSpPr>
            <p:nvPr/>
          </p:nvSpPr>
          <p:spPr bwMode="auto">
            <a:xfrm>
              <a:off x="2130" y="3138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" name="Line 3692"/>
            <p:cNvSpPr>
              <a:spLocks noChangeShapeType="1"/>
            </p:cNvSpPr>
            <p:nvPr/>
          </p:nvSpPr>
          <p:spPr bwMode="auto">
            <a:xfrm>
              <a:off x="2131" y="3141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" name="Line 3693"/>
            <p:cNvSpPr>
              <a:spLocks noChangeShapeType="1"/>
            </p:cNvSpPr>
            <p:nvPr/>
          </p:nvSpPr>
          <p:spPr bwMode="auto">
            <a:xfrm flipH="1">
              <a:off x="2143" y="3117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" name="Line 3694"/>
            <p:cNvSpPr>
              <a:spLocks noChangeShapeType="1"/>
            </p:cNvSpPr>
            <p:nvPr/>
          </p:nvSpPr>
          <p:spPr bwMode="auto">
            <a:xfrm flipH="1">
              <a:off x="2140" y="3117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" name="Line 3695"/>
            <p:cNvSpPr>
              <a:spLocks noChangeShapeType="1"/>
            </p:cNvSpPr>
            <p:nvPr/>
          </p:nvSpPr>
          <p:spPr bwMode="auto">
            <a:xfrm flipH="1">
              <a:off x="2138" y="311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" name="Line 3696"/>
            <p:cNvSpPr>
              <a:spLocks noChangeShapeType="1"/>
            </p:cNvSpPr>
            <p:nvPr/>
          </p:nvSpPr>
          <p:spPr bwMode="auto">
            <a:xfrm flipH="1">
              <a:off x="2137" y="311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" name="Line 3697"/>
            <p:cNvSpPr>
              <a:spLocks noChangeShapeType="1"/>
            </p:cNvSpPr>
            <p:nvPr/>
          </p:nvSpPr>
          <p:spPr bwMode="auto">
            <a:xfrm flipH="1">
              <a:off x="2134" y="312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" name="Line 3698"/>
            <p:cNvSpPr>
              <a:spLocks noChangeShapeType="1"/>
            </p:cNvSpPr>
            <p:nvPr/>
          </p:nvSpPr>
          <p:spPr bwMode="auto">
            <a:xfrm flipH="1" flipV="1">
              <a:off x="2131" y="3110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" name="Line 3699"/>
            <p:cNvSpPr>
              <a:spLocks noChangeShapeType="1"/>
            </p:cNvSpPr>
            <p:nvPr/>
          </p:nvSpPr>
          <p:spPr bwMode="auto">
            <a:xfrm flipH="1">
              <a:off x="2129" y="3110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" name="Line 3700"/>
            <p:cNvSpPr>
              <a:spLocks noChangeShapeType="1"/>
            </p:cNvSpPr>
            <p:nvPr/>
          </p:nvSpPr>
          <p:spPr bwMode="auto">
            <a:xfrm flipH="1">
              <a:off x="2127" y="3111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" name="Line 3701"/>
            <p:cNvSpPr>
              <a:spLocks noChangeShapeType="1"/>
            </p:cNvSpPr>
            <p:nvPr/>
          </p:nvSpPr>
          <p:spPr bwMode="auto">
            <a:xfrm flipH="1">
              <a:off x="2124" y="3113"/>
              <a:ext cx="3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" name="Line 3702"/>
            <p:cNvSpPr>
              <a:spLocks noChangeShapeType="1"/>
            </p:cNvSpPr>
            <p:nvPr/>
          </p:nvSpPr>
          <p:spPr bwMode="auto">
            <a:xfrm flipH="1">
              <a:off x="2121" y="3115"/>
              <a:ext cx="3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" name="Line 3703"/>
            <p:cNvSpPr>
              <a:spLocks noChangeShapeType="1"/>
            </p:cNvSpPr>
            <p:nvPr/>
          </p:nvSpPr>
          <p:spPr bwMode="auto">
            <a:xfrm flipH="1">
              <a:off x="2120" y="3119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" name="Line 3704"/>
            <p:cNvSpPr>
              <a:spLocks noChangeShapeType="1"/>
            </p:cNvSpPr>
            <p:nvPr/>
          </p:nvSpPr>
          <p:spPr bwMode="auto">
            <a:xfrm flipH="1">
              <a:off x="2120" y="3122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" name="Line 3705"/>
            <p:cNvSpPr>
              <a:spLocks noChangeShapeType="1"/>
            </p:cNvSpPr>
            <p:nvPr/>
          </p:nvSpPr>
          <p:spPr bwMode="auto">
            <a:xfrm>
              <a:off x="2120" y="3125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" name="Line 3706"/>
            <p:cNvSpPr>
              <a:spLocks noChangeShapeType="1"/>
            </p:cNvSpPr>
            <p:nvPr/>
          </p:nvSpPr>
          <p:spPr bwMode="auto">
            <a:xfrm>
              <a:off x="2120" y="3128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" name="Line 3707"/>
            <p:cNvSpPr>
              <a:spLocks noChangeShapeType="1"/>
            </p:cNvSpPr>
            <p:nvPr/>
          </p:nvSpPr>
          <p:spPr bwMode="auto">
            <a:xfrm>
              <a:off x="2120" y="3131"/>
              <a:ext cx="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" name="Line 3708"/>
            <p:cNvSpPr>
              <a:spLocks noChangeShapeType="1"/>
            </p:cNvSpPr>
            <p:nvPr/>
          </p:nvSpPr>
          <p:spPr bwMode="auto">
            <a:xfrm>
              <a:off x="2120" y="3133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" name="Line 3709"/>
            <p:cNvSpPr>
              <a:spLocks noChangeShapeType="1"/>
            </p:cNvSpPr>
            <p:nvPr/>
          </p:nvSpPr>
          <p:spPr bwMode="auto">
            <a:xfrm>
              <a:off x="2194" y="3131"/>
              <a:ext cx="9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" name="Line 3710"/>
            <p:cNvSpPr>
              <a:spLocks noChangeShapeType="1"/>
            </p:cNvSpPr>
            <p:nvPr/>
          </p:nvSpPr>
          <p:spPr bwMode="auto">
            <a:xfrm>
              <a:off x="2170" y="3181"/>
              <a:ext cx="9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" name="Line 3711"/>
            <p:cNvSpPr>
              <a:spLocks noChangeShapeType="1"/>
            </p:cNvSpPr>
            <p:nvPr/>
          </p:nvSpPr>
          <p:spPr bwMode="auto">
            <a:xfrm flipH="1" flipV="1">
              <a:off x="2189" y="3130"/>
              <a:ext cx="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" name="Line 3712"/>
            <p:cNvSpPr>
              <a:spLocks noChangeShapeType="1"/>
            </p:cNvSpPr>
            <p:nvPr/>
          </p:nvSpPr>
          <p:spPr bwMode="auto">
            <a:xfrm flipH="1">
              <a:off x="2181" y="3130"/>
              <a:ext cx="8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" name="Line 3713"/>
            <p:cNvSpPr>
              <a:spLocks noChangeShapeType="1"/>
            </p:cNvSpPr>
            <p:nvPr/>
          </p:nvSpPr>
          <p:spPr bwMode="auto">
            <a:xfrm flipH="1">
              <a:off x="2175" y="3133"/>
              <a:ext cx="6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" name="Line 3714"/>
            <p:cNvSpPr>
              <a:spLocks noChangeShapeType="1"/>
            </p:cNvSpPr>
            <p:nvPr/>
          </p:nvSpPr>
          <p:spPr bwMode="auto">
            <a:xfrm flipH="1">
              <a:off x="2169" y="3140"/>
              <a:ext cx="6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" name="Line 3715"/>
            <p:cNvSpPr>
              <a:spLocks noChangeShapeType="1"/>
            </p:cNvSpPr>
            <p:nvPr/>
          </p:nvSpPr>
          <p:spPr bwMode="auto">
            <a:xfrm flipH="1">
              <a:off x="2165" y="3149"/>
              <a:ext cx="4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" name="Line 3716"/>
            <p:cNvSpPr>
              <a:spLocks noChangeShapeType="1"/>
            </p:cNvSpPr>
            <p:nvPr/>
          </p:nvSpPr>
          <p:spPr bwMode="auto">
            <a:xfrm flipH="1">
              <a:off x="2164" y="3159"/>
              <a:ext cx="1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" name="Line 3717"/>
            <p:cNvSpPr>
              <a:spLocks noChangeShapeType="1"/>
            </p:cNvSpPr>
            <p:nvPr/>
          </p:nvSpPr>
          <p:spPr bwMode="auto">
            <a:xfrm>
              <a:off x="2164" y="3168"/>
              <a:ext cx="2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" name="Line 3718"/>
            <p:cNvSpPr>
              <a:spLocks noChangeShapeType="1"/>
            </p:cNvSpPr>
            <p:nvPr/>
          </p:nvSpPr>
          <p:spPr bwMode="auto">
            <a:xfrm>
              <a:off x="2166" y="3176"/>
              <a:ext cx="4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" name="Line 3719"/>
            <p:cNvSpPr>
              <a:spLocks noChangeShapeType="1"/>
            </p:cNvSpPr>
            <p:nvPr/>
          </p:nvSpPr>
          <p:spPr bwMode="auto">
            <a:xfrm flipH="1" flipV="1">
              <a:off x="2197" y="3135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" name="Line 3720"/>
            <p:cNvSpPr>
              <a:spLocks noChangeShapeType="1"/>
            </p:cNvSpPr>
            <p:nvPr/>
          </p:nvSpPr>
          <p:spPr bwMode="auto">
            <a:xfrm flipH="1">
              <a:off x="2190" y="3135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" name="Line 3721"/>
            <p:cNvSpPr>
              <a:spLocks noChangeShapeType="1"/>
            </p:cNvSpPr>
            <p:nvPr/>
          </p:nvSpPr>
          <p:spPr bwMode="auto">
            <a:xfrm flipH="1">
              <a:off x="2184" y="3138"/>
              <a:ext cx="6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" name="Line 3722"/>
            <p:cNvSpPr>
              <a:spLocks noChangeShapeType="1"/>
            </p:cNvSpPr>
            <p:nvPr/>
          </p:nvSpPr>
          <p:spPr bwMode="auto">
            <a:xfrm flipH="1">
              <a:off x="2178" y="3145"/>
              <a:ext cx="6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" name="Line 3723"/>
            <p:cNvSpPr>
              <a:spLocks noChangeShapeType="1"/>
            </p:cNvSpPr>
            <p:nvPr/>
          </p:nvSpPr>
          <p:spPr bwMode="auto">
            <a:xfrm flipH="1">
              <a:off x="2174" y="3154"/>
              <a:ext cx="4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" name="Line 3724"/>
            <p:cNvSpPr>
              <a:spLocks noChangeShapeType="1"/>
            </p:cNvSpPr>
            <p:nvPr/>
          </p:nvSpPr>
          <p:spPr bwMode="auto">
            <a:xfrm flipH="1">
              <a:off x="2173" y="3164"/>
              <a:ext cx="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" name="Line 3725"/>
            <p:cNvSpPr>
              <a:spLocks noChangeShapeType="1"/>
            </p:cNvSpPr>
            <p:nvPr/>
          </p:nvSpPr>
          <p:spPr bwMode="auto">
            <a:xfrm>
              <a:off x="2173" y="3174"/>
              <a:ext cx="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" name="Line 3726"/>
            <p:cNvSpPr>
              <a:spLocks noChangeShapeType="1"/>
            </p:cNvSpPr>
            <p:nvPr/>
          </p:nvSpPr>
          <p:spPr bwMode="auto">
            <a:xfrm>
              <a:off x="2175" y="3181"/>
              <a:ext cx="4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" name="Line 3727"/>
            <p:cNvSpPr>
              <a:spLocks noChangeShapeType="1"/>
            </p:cNvSpPr>
            <p:nvPr/>
          </p:nvSpPr>
          <p:spPr bwMode="auto">
            <a:xfrm>
              <a:off x="2179" y="3186"/>
              <a:ext cx="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" name="Line 3728"/>
            <p:cNvSpPr>
              <a:spLocks noChangeShapeType="1"/>
            </p:cNvSpPr>
            <p:nvPr/>
          </p:nvSpPr>
          <p:spPr bwMode="auto">
            <a:xfrm flipV="1">
              <a:off x="2185" y="3185"/>
              <a:ext cx="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4" name="Line 3729"/>
            <p:cNvSpPr>
              <a:spLocks noChangeShapeType="1"/>
            </p:cNvSpPr>
            <p:nvPr/>
          </p:nvSpPr>
          <p:spPr bwMode="auto">
            <a:xfrm flipV="1">
              <a:off x="2192" y="3179"/>
              <a:ext cx="6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5" name="Line 3730"/>
            <p:cNvSpPr>
              <a:spLocks noChangeShapeType="1"/>
            </p:cNvSpPr>
            <p:nvPr/>
          </p:nvSpPr>
          <p:spPr bwMode="auto">
            <a:xfrm flipV="1">
              <a:off x="2198" y="3170"/>
              <a:ext cx="7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6" name="Line 3731"/>
            <p:cNvSpPr>
              <a:spLocks noChangeShapeType="1"/>
            </p:cNvSpPr>
            <p:nvPr/>
          </p:nvSpPr>
          <p:spPr bwMode="auto">
            <a:xfrm flipV="1">
              <a:off x="2205" y="3160"/>
              <a:ext cx="3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7" name="Line 3732"/>
            <p:cNvSpPr>
              <a:spLocks noChangeShapeType="1"/>
            </p:cNvSpPr>
            <p:nvPr/>
          </p:nvSpPr>
          <p:spPr bwMode="auto">
            <a:xfrm flipV="1">
              <a:off x="2208" y="3150"/>
              <a:ext cx="1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8" name="Line 3733"/>
            <p:cNvSpPr>
              <a:spLocks noChangeShapeType="1"/>
            </p:cNvSpPr>
            <p:nvPr/>
          </p:nvSpPr>
          <p:spPr bwMode="auto">
            <a:xfrm flipH="1" flipV="1">
              <a:off x="2207" y="3142"/>
              <a:ext cx="2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9" name="Line 3734"/>
            <p:cNvSpPr>
              <a:spLocks noChangeShapeType="1"/>
            </p:cNvSpPr>
            <p:nvPr/>
          </p:nvSpPr>
          <p:spPr bwMode="auto">
            <a:xfrm flipH="1" flipV="1">
              <a:off x="2203" y="3136"/>
              <a:ext cx="4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0" name="Freeform 3735"/>
            <p:cNvSpPr>
              <a:spLocks/>
            </p:cNvSpPr>
            <p:nvPr/>
          </p:nvSpPr>
          <p:spPr bwMode="auto">
            <a:xfrm>
              <a:off x="533" y="2735"/>
              <a:ext cx="95" cy="79"/>
            </a:xfrm>
            <a:custGeom>
              <a:avLst/>
              <a:gdLst>
                <a:gd name="T0" fmla="*/ 43 w 190"/>
                <a:gd name="T1" fmla="*/ 0 h 79"/>
                <a:gd name="T2" fmla="*/ 54 w 190"/>
                <a:gd name="T3" fmla="*/ 1 h 79"/>
                <a:gd name="T4" fmla="*/ 83 w 190"/>
                <a:gd name="T5" fmla="*/ 9 h 79"/>
                <a:gd name="T6" fmla="*/ 83 w 190"/>
                <a:gd name="T7" fmla="*/ 9 h 79"/>
                <a:gd name="T8" fmla="*/ 86 w 190"/>
                <a:gd name="T9" fmla="*/ 11 h 79"/>
                <a:gd name="T10" fmla="*/ 90 w 190"/>
                <a:gd name="T11" fmla="*/ 14 h 79"/>
                <a:gd name="T12" fmla="*/ 92 w 190"/>
                <a:gd name="T13" fmla="*/ 17 h 79"/>
                <a:gd name="T14" fmla="*/ 94 w 190"/>
                <a:gd name="T15" fmla="*/ 21 h 79"/>
                <a:gd name="T16" fmla="*/ 92 w 190"/>
                <a:gd name="T17" fmla="*/ 25 h 79"/>
                <a:gd name="T18" fmla="*/ 137 w 190"/>
                <a:gd name="T19" fmla="*/ 38 h 79"/>
                <a:gd name="T20" fmla="*/ 183 w 190"/>
                <a:gd name="T21" fmla="*/ 52 h 79"/>
                <a:gd name="T22" fmla="*/ 183 w 190"/>
                <a:gd name="T23" fmla="*/ 52 h 79"/>
                <a:gd name="T24" fmla="*/ 185 w 190"/>
                <a:gd name="T25" fmla="*/ 53 h 79"/>
                <a:gd name="T26" fmla="*/ 187 w 190"/>
                <a:gd name="T27" fmla="*/ 55 h 79"/>
                <a:gd name="T28" fmla="*/ 187 w 190"/>
                <a:gd name="T29" fmla="*/ 55 h 79"/>
                <a:gd name="T30" fmla="*/ 189 w 190"/>
                <a:gd name="T31" fmla="*/ 57 h 79"/>
                <a:gd name="T32" fmla="*/ 190 w 190"/>
                <a:gd name="T33" fmla="*/ 60 h 79"/>
                <a:gd name="T34" fmla="*/ 190 w 190"/>
                <a:gd name="T35" fmla="*/ 63 h 79"/>
                <a:gd name="T36" fmla="*/ 189 w 190"/>
                <a:gd name="T37" fmla="*/ 66 h 79"/>
                <a:gd name="T38" fmla="*/ 187 w 190"/>
                <a:gd name="T39" fmla="*/ 70 h 79"/>
                <a:gd name="T40" fmla="*/ 183 w 190"/>
                <a:gd name="T41" fmla="*/ 73 h 79"/>
                <a:gd name="T42" fmla="*/ 178 w 190"/>
                <a:gd name="T43" fmla="*/ 76 h 79"/>
                <a:gd name="T44" fmla="*/ 174 w 190"/>
                <a:gd name="T45" fmla="*/ 78 h 79"/>
                <a:gd name="T46" fmla="*/ 169 w 190"/>
                <a:gd name="T47" fmla="*/ 79 h 79"/>
                <a:gd name="T48" fmla="*/ 165 w 190"/>
                <a:gd name="T49" fmla="*/ 78 h 79"/>
                <a:gd name="T50" fmla="*/ 165 w 190"/>
                <a:gd name="T51" fmla="*/ 79 h 79"/>
                <a:gd name="T52" fmla="*/ 162 w 190"/>
                <a:gd name="T53" fmla="*/ 79 h 79"/>
                <a:gd name="T54" fmla="*/ 158 w 190"/>
                <a:gd name="T55" fmla="*/ 78 h 79"/>
                <a:gd name="T56" fmla="*/ 158 w 190"/>
                <a:gd name="T57" fmla="*/ 78 h 79"/>
                <a:gd name="T58" fmla="*/ 158 w 190"/>
                <a:gd name="T59" fmla="*/ 78 h 79"/>
                <a:gd name="T60" fmla="*/ 156 w 190"/>
                <a:gd name="T61" fmla="*/ 77 h 79"/>
                <a:gd name="T62" fmla="*/ 133 w 190"/>
                <a:gd name="T63" fmla="*/ 71 h 79"/>
                <a:gd name="T64" fmla="*/ 133 w 190"/>
                <a:gd name="T65" fmla="*/ 70 h 79"/>
                <a:gd name="T66" fmla="*/ 111 w 190"/>
                <a:gd name="T67" fmla="*/ 64 h 79"/>
                <a:gd name="T68" fmla="*/ 110 w 190"/>
                <a:gd name="T69" fmla="*/ 63 h 79"/>
                <a:gd name="T70" fmla="*/ 86 w 190"/>
                <a:gd name="T71" fmla="*/ 56 h 79"/>
                <a:gd name="T72" fmla="*/ 67 w 190"/>
                <a:gd name="T73" fmla="*/ 51 h 79"/>
                <a:gd name="T74" fmla="*/ 61 w 190"/>
                <a:gd name="T75" fmla="*/ 53 h 79"/>
                <a:gd name="T76" fmla="*/ 56 w 190"/>
                <a:gd name="T77" fmla="*/ 55 h 79"/>
                <a:gd name="T78" fmla="*/ 49 w 190"/>
                <a:gd name="T79" fmla="*/ 56 h 79"/>
                <a:gd name="T80" fmla="*/ 43 w 190"/>
                <a:gd name="T81" fmla="*/ 56 h 79"/>
                <a:gd name="T82" fmla="*/ 38 w 190"/>
                <a:gd name="T83" fmla="*/ 55 h 79"/>
                <a:gd name="T84" fmla="*/ 38 w 190"/>
                <a:gd name="T85" fmla="*/ 54 h 79"/>
                <a:gd name="T86" fmla="*/ 38 w 190"/>
                <a:gd name="T87" fmla="*/ 54 h 79"/>
                <a:gd name="T88" fmla="*/ 9 w 190"/>
                <a:gd name="T89" fmla="*/ 46 h 79"/>
                <a:gd name="T90" fmla="*/ 2 w 190"/>
                <a:gd name="T91" fmla="*/ 41 h 79"/>
                <a:gd name="T92" fmla="*/ 0 w 190"/>
                <a:gd name="T93" fmla="*/ 34 h 79"/>
                <a:gd name="T94" fmla="*/ 2 w 190"/>
                <a:gd name="T95" fmla="*/ 25 h 79"/>
                <a:gd name="T96" fmla="*/ 9 w 190"/>
                <a:gd name="T97" fmla="*/ 16 h 79"/>
                <a:gd name="T98" fmla="*/ 20 w 190"/>
                <a:gd name="T99" fmla="*/ 8 h 79"/>
                <a:gd name="T100" fmla="*/ 31 w 190"/>
                <a:gd name="T101" fmla="*/ 2 h 79"/>
                <a:gd name="T102" fmla="*/ 43 w 190"/>
                <a:gd name="T10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79">
                  <a:moveTo>
                    <a:pt x="43" y="0"/>
                  </a:moveTo>
                  <a:lnTo>
                    <a:pt x="54" y="1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6" y="11"/>
                  </a:lnTo>
                  <a:lnTo>
                    <a:pt x="90" y="14"/>
                  </a:lnTo>
                  <a:lnTo>
                    <a:pt x="92" y="17"/>
                  </a:lnTo>
                  <a:lnTo>
                    <a:pt x="94" y="21"/>
                  </a:lnTo>
                  <a:lnTo>
                    <a:pt x="92" y="25"/>
                  </a:lnTo>
                  <a:lnTo>
                    <a:pt x="137" y="38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5" y="53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89" y="57"/>
                  </a:lnTo>
                  <a:lnTo>
                    <a:pt x="190" y="60"/>
                  </a:lnTo>
                  <a:lnTo>
                    <a:pt x="190" y="63"/>
                  </a:lnTo>
                  <a:lnTo>
                    <a:pt x="189" y="66"/>
                  </a:lnTo>
                  <a:lnTo>
                    <a:pt x="187" y="70"/>
                  </a:lnTo>
                  <a:lnTo>
                    <a:pt x="183" y="73"/>
                  </a:lnTo>
                  <a:lnTo>
                    <a:pt x="178" y="76"/>
                  </a:lnTo>
                  <a:lnTo>
                    <a:pt x="174" y="78"/>
                  </a:lnTo>
                  <a:lnTo>
                    <a:pt x="169" y="79"/>
                  </a:lnTo>
                  <a:lnTo>
                    <a:pt x="165" y="78"/>
                  </a:lnTo>
                  <a:lnTo>
                    <a:pt x="165" y="79"/>
                  </a:lnTo>
                  <a:lnTo>
                    <a:pt x="162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56" y="77"/>
                  </a:lnTo>
                  <a:lnTo>
                    <a:pt x="133" y="71"/>
                  </a:lnTo>
                  <a:lnTo>
                    <a:pt x="133" y="70"/>
                  </a:lnTo>
                  <a:lnTo>
                    <a:pt x="111" y="64"/>
                  </a:lnTo>
                  <a:lnTo>
                    <a:pt x="110" y="63"/>
                  </a:lnTo>
                  <a:lnTo>
                    <a:pt x="86" y="56"/>
                  </a:lnTo>
                  <a:lnTo>
                    <a:pt x="67" y="51"/>
                  </a:lnTo>
                  <a:lnTo>
                    <a:pt x="61" y="53"/>
                  </a:lnTo>
                  <a:lnTo>
                    <a:pt x="56" y="55"/>
                  </a:lnTo>
                  <a:lnTo>
                    <a:pt x="49" y="56"/>
                  </a:lnTo>
                  <a:lnTo>
                    <a:pt x="43" y="56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9" y="46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9" y="16"/>
                  </a:lnTo>
                  <a:lnTo>
                    <a:pt x="20" y="8"/>
                  </a:lnTo>
                  <a:lnTo>
                    <a:pt x="31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DBFE0"/>
            </a:solidFill>
            <a:ln w="0">
              <a:solidFill>
                <a:srgbClr val="ADBF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1" name="Line 3736"/>
            <p:cNvSpPr>
              <a:spLocks noChangeShapeType="1"/>
            </p:cNvSpPr>
            <p:nvPr/>
          </p:nvSpPr>
          <p:spPr bwMode="auto">
            <a:xfrm flipH="1">
              <a:off x="534" y="2751"/>
              <a:ext cx="3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2" name="Line 3737"/>
            <p:cNvSpPr>
              <a:spLocks noChangeShapeType="1"/>
            </p:cNvSpPr>
            <p:nvPr/>
          </p:nvSpPr>
          <p:spPr bwMode="auto">
            <a:xfrm flipH="1">
              <a:off x="533" y="2760"/>
              <a:ext cx="1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3" name="Line 3738"/>
            <p:cNvSpPr>
              <a:spLocks noChangeShapeType="1"/>
            </p:cNvSpPr>
            <p:nvPr/>
          </p:nvSpPr>
          <p:spPr bwMode="auto">
            <a:xfrm>
              <a:off x="533" y="2769"/>
              <a:ext cx="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4" name="Line 3739"/>
            <p:cNvSpPr>
              <a:spLocks noChangeShapeType="1"/>
            </p:cNvSpPr>
            <p:nvPr/>
          </p:nvSpPr>
          <p:spPr bwMode="auto">
            <a:xfrm>
              <a:off x="534" y="2776"/>
              <a:ext cx="3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5" name="Line 3740"/>
            <p:cNvSpPr>
              <a:spLocks noChangeShapeType="1"/>
            </p:cNvSpPr>
            <p:nvPr/>
          </p:nvSpPr>
          <p:spPr bwMode="auto">
            <a:xfrm>
              <a:off x="537" y="2781"/>
              <a:ext cx="14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6" name="Line 3741"/>
            <p:cNvSpPr>
              <a:spLocks noChangeShapeType="1"/>
            </p:cNvSpPr>
            <p:nvPr/>
          </p:nvSpPr>
          <p:spPr bwMode="auto">
            <a:xfrm>
              <a:off x="551" y="2789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7" name="Line 3742"/>
            <p:cNvSpPr>
              <a:spLocks noChangeShapeType="1"/>
            </p:cNvSpPr>
            <p:nvPr/>
          </p:nvSpPr>
          <p:spPr bwMode="auto">
            <a:xfrm>
              <a:off x="551" y="2789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" name="Line 3743"/>
            <p:cNvSpPr>
              <a:spLocks noChangeShapeType="1"/>
            </p:cNvSpPr>
            <p:nvPr/>
          </p:nvSpPr>
          <p:spPr bwMode="auto">
            <a:xfrm>
              <a:off x="551" y="2790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" name="Line 3744"/>
            <p:cNvSpPr>
              <a:spLocks noChangeShapeType="1"/>
            </p:cNvSpPr>
            <p:nvPr/>
          </p:nvSpPr>
          <p:spPr bwMode="auto">
            <a:xfrm>
              <a:off x="554" y="2791"/>
              <a:ext cx="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" name="Line 3745"/>
            <p:cNvSpPr>
              <a:spLocks noChangeShapeType="1"/>
            </p:cNvSpPr>
            <p:nvPr/>
          </p:nvSpPr>
          <p:spPr bwMode="auto">
            <a:xfrm flipV="1">
              <a:off x="557" y="2790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" name="Line 3746"/>
            <p:cNvSpPr>
              <a:spLocks noChangeShapeType="1"/>
            </p:cNvSpPr>
            <p:nvPr/>
          </p:nvSpPr>
          <p:spPr bwMode="auto">
            <a:xfrm flipV="1">
              <a:off x="560" y="2788"/>
              <a:ext cx="3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" name="Line 3747"/>
            <p:cNvSpPr>
              <a:spLocks noChangeShapeType="1"/>
            </p:cNvSpPr>
            <p:nvPr/>
          </p:nvSpPr>
          <p:spPr bwMode="auto">
            <a:xfrm flipV="1">
              <a:off x="563" y="2786"/>
              <a:ext cx="3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" name="Line 3748"/>
            <p:cNvSpPr>
              <a:spLocks noChangeShapeType="1"/>
            </p:cNvSpPr>
            <p:nvPr/>
          </p:nvSpPr>
          <p:spPr bwMode="auto">
            <a:xfrm>
              <a:off x="566" y="2786"/>
              <a:ext cx="10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" name="Line 3749"/>
            <p:cNvSpPr>
              <a:spLocks noChangeShapeType="1"/>
            </p:cNvSpPr>
            <p:nvPr/>
          </p:nvSpPr>
          <p:spPr bwMode="auto">
            <a:xfrm>
              <a:off x="576" y="2791"/>
              <a:ext cx="1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" name="Line 3750"/>
            <p:cNvSpPr>
              <a:spLocks noChangeShapeType="1"/>
            </p:cNvSpPr>
            <p:nvPr/>
          </p:nvSpPr>
          <p:spPr bwMode="auto">
            <a:xfrm>
              <a:off x="587" y="279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" name="Line 3751"/>
            <p:cNvSpPr>
              <a:spLocks noChangeShapeType="1"/>
            </p:cNvSpPr>
            <p:nvPr/>
          </p:nvSpPr>
          <p:spPr bwMode="auto">
            <a:xfrm>
              <a:off x="588" y="2799"/>
              <a:ext cx="1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" name="Line 3752"/>
            <p:cNvSpPr>
              <a:spLocks noChangeShapeType="1"/>
            </p:cNvSpPr>
            <p:nvPr/>
          </p:nvSpPr>
          <p:spPr bwMode="auto">
            <a:xfrm>
              <a:off x="599" y="2805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8" name="Line 3753"/>
            <p:cNvSpPr>
              <a:spLocks noChangeShapeType="1"/>
            </p:cNvSpPr>
            <p:nvPr/>
          </p:nvSpPr>
          <p:spPr bwMode="auto">
            <a:xfrm>
              <a:off x="599" y="2806"/>
              <a:ext cx="12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" name="Line 3754"/>
            <p:cNvSpPr>
              <a:spLocks noChangeShapeType="1"/>
            </p:cNvSpPr>
            <p:nvPr/>
          </p:nvSpPr>
          <p:spPr bwMode="auto">
            <a:xfrm>
              <a:off x="611" y="281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" name="Line 3755"/>
            <p:cNvSpPr>
              <a:spLocks noChangeShapeType="1"/>
            </p:cNvSpPr>
            <p:nvPr/>
          </p:nvSpPr>
          <p:spPr bwMode="auto">
            <a:xfrm>
              <a:off x="612" y="2813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" name="Line 3756"/>
            <p:cNvSpPr>
              <a:spLocks noChangeShapeType="1"/>
            </p:cNvSpPr>
            <p:nvPr/>
          </p:nvSpPr>
          <p:spPr bwMode="auto">
            <a:xfrm>
              <a:off x="612" y="2813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" name="Line 3757"/>
            <p:cNvSpPr>
              <a:spLocks noChangeShapeType="1"/>
            </p:cNvSpPr>
            <p:nvPr/>
          </p:nvSpPr>
          <p:spPr bwMode="auto">
            <a:xfrm>
              <a:off x="612" y="2813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" name="Line 3758"/>
            <p:cNvSpPr>
              <a:spLocks noChangeShapeType="1"/>
            </p:cNvSpPr>
            <p:nvPr/>
          </p:nvSpPr>
          <p:spPr bwMode="auto">
            <a:xfrm>
              <a:off x="613" y="2814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" name="Line 3759"/>
            <p:cNvSpPr>
              <a:spLocks noChangeShapeType="1"/>
            </p:cNvSpPr>
            <p:nvPr/>
          </p:nvSpPr>
          <p:spPr bwMode="auto">
            <a:xfrm flipV="1">
              <a:off x="615" y="2813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" name="Line 3760"/>
            <p:cNvSpPr>
              <a:spLocks noChangeShapeType="1"/>
            </p:cNvSpPr>
            <p:nvPr/>
          </p:nvSpPr>
          <p:spPr bwMode="auto">
            <a:xfrm>
              <a:off x="615" y="2813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" name="Line 3761"/>
            <p:cNvSpPr>
              <a:spLocks noChangeShapeType="1"/>
            </p:cNvSpPr>
            <p:nvPr/>
          </p:nvSpPr>
          <p:spPr bwMode="auto">
            <a:xfrm flipV="1">
              <a:off x="617" y="2813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" name="Line 3762"/>
            <p:cNvSpPr>
              <a:spLocks noChangeShapeType="1"/>
            </p:cNvSpPr>
            <p:nvPr/>
          </p:nvSpPr>
          <p:spPr bwMode="auto">
            <a:xfrm flipV="1">
              <a:off x="620" y="2811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" name="Line 3763"/>
            <p:cNvSpPr>
              <a:spLocks noChangeShapeType="1"/>
            </p:cNvSpPr>
            <p:nvPr/>
          </p:nvSpPr>
          <p:spPr bwMode="auto">
            <a:xfrm flipV="1">
              <a:off x="621" y="2808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9" name="Line 3764"/>
            <p:cNvSpPr>
              <a:spLocks noChangeShapeType="1"/>
            </p:cNvSpPr>
            <p:nvPr/>
          </p:nvSpPr>
          <p:spPr bwMode="auto">
            <a:xfrm flipV="1">
              <a:off x="624" y="2805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0" name="Line 3765"/>
            <p:cNvSpPr>
              <a:spLocks noChangeShapeType="1"/>
            </p:cNvSpPr>
            <p:nvPr/>
          </p:nvSpPr>
          <p:spPr bwMode="auto">
            <a:xfrm flipV="1">
              <a:off x="626" y="2801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1" name="Line 3766"/>
            <p:cNvSpPr>
              <a:spLocks noChangeShapeType="1"/>
            </p:cNvSpPr>
            <p:nvPr/>
          </p:nvSpPr>
          <p:spPr bwMode="auto">
            <a:xfrm flipV="1">
              <a:off x="627" y="2798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2" name="Line 3767"/>
            <p:cNvSpPr>
              <a:spLocks noChangeShapeType="1"/>
            </p:cNvSpPr>
            <p:nvPr/>
          </p:nvSpPr>
          <p:spPr bwMode="auto">
            <a:xfrm flipV="1">
              <a:off x="628" y="2795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3" name="Line 3768"/>
            <p:cNvSpPr>
              <a:spLocks noChangeShapeType="1"/>
            </p:cNvSpPr>
            <p:nvPr/>
          </p:nvSpPr>
          <p:spPr bwMode="auto">
            <a:xfrm flipH="1" flipV="1">
              <a:off x="627" y="2792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4" name="Line 3769"/>
            <p:cNvSpPr>
              <a:spLocks noChangeShapeType="1"/>
            </p:cNvSpPr>
            <p:nvPr/>
          </p:nvSpPr>
          <p:spPr bwMode="auto">
            <a:xfrm flipH="1" flipV="1">
              <a:off x="626" y="2790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5" name="Line 3770"/>
            <p:cNvSpPr>
              <a:spLocks noChangeShapeType="1"/>
            </p:cNvSpPr>
            <p:nvPr/>
          </p:nvSpPr>
          <p:spPr bwMode="auto">
            <a:xfrm>
              <a:off x="626" y="2790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6" name="Line 3771"/>
            <p:cNvSpPr>
              <a:spLocks noChangeShapeType="1"/>
            </p:cNvSpPr>
            <p:nvPr/>
          </p:nvSpPr>
          <p:spPr bwMode="auto">
            <a:xfrm flipH="1" flipV="1">
              <a:off x="625" y="2788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7" name="Line 3772"/>
            <p:cNvSpPr>
              <a:spLocks noChangeShapeType="1"/>
            </p:cNvSpPr>
            <p:nvPr/>
          </p:nvSpPr>
          <p:spPr bwMode="auto">
            <a:xfrm flipH="1" flipV="1">
              <a:off x="624" y="27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8" name="Line 3773"/>
            <p:cNvSpPr>
              <a:spLocks noChangeShapeType="1"/>
            </p:cNvSpPr>
            <p:nvPr/>
          </p:nvSpPr>
          <p:spPr bwMode="auto">
            <a:xfrm>
              <a:off x="624" y="2787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9" name="Line 3774"/>
            <p:cNvSpPr>
              <a:spLocks noChangeShapeType="1"/>
            </p:cNvSpPr>
            <p:nvPr/>
          </p:nvSpPr>
          <p:spPr bwMode="auto">
            <a:xfrm flipH="1" flipV="1">
              <a:off x="601" y="2773"/>
              <a:ext cx="23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0" name="Line 3775"/>
            <p:cNvSpPr>
              <a:spLocks noChangeShapeType="1"/>
            </p:cNvSpPr>
            <p:nvPr/>
          </p:nvSpPr>
          <p:spPr bwMode="auto">
            <a:xfrm flipH="1" flipV="1">
              <a:off x="578" y="2760"/>
              <a:ext cx="23" cy="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1" name="Line 3776"/>
            <p:cNvSpPr>
              <a:spLocks noChangeShapeType="1"/>
            </p:cNvSpPr>
            <p:nvPr/>
          </p:nvSpPr>
          <p:spPr bwMode="auto">
            <a:xfrm flipV="1">
              <a:off x="578" y="2756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2" name="Line 3777"/>
            <p:cNvSpPr>
              <a:spLocks noChangeShapeType="1"/>
            </p:cNvSpPr>
            <p:nvPr/>
          </p:nvSpPr>
          <p:spPr bwMode="auto">
            <a:xfrm flipH="1" flipV="1">
              <a:off x="578" y="2752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3" name="Line 3778"/>
            <p:cNvSpPr>
              <a:spLocks noChangeShapeType="1"/>
            </p:cNvSpPr>
            <p:nvPr/>
          </p:nvSpPr>
          <p:spPr bwMode="auto">
            <a:xfrm flipH="1" flipV="1">
              <a:off x="577" y="2749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4" name="Line 3779"/>
            <p:cNvSpPr>
              <a:spLocks noChangeShapeType="1"/>
            </p:cNvSpPr>
            <p:nvPr/>
          </p:nvSpPr>
          <p:spPr bwMode="auto">
            <a:xfrm flipH="1" flipV="1">
              <a:off x="576" y="2746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5" name="Line 3780"/>
            <p:cNvSpPr>
              <a:spLocks noChangeShapeType="1"/>
            </p:cNvSpPr>
            <p:nvPr/>
          </p:nvSpPr>
          <p:spPr bwMode="auto">
            <a:xfrm flipH="1" flipV="1">
              <a:off x="574" y="2744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6" name="Line 3781"/>
            <p:cNvSpPr>
              <a:spLocks noChangeShapeType="1"/>
            </p:cNvSpPr>
            <p:nvPr/>
          </p:nvSpPr>
          <p:spPr bwMode="auto">
            <a:xfrm>
              <a:off x="574" y="2744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7" name="Line 3782"/>
            <p:cNvSpPr>
              <a:spLocks noChangeShapeType="1"/>
            </p:cNvSpPr>
            <p:nvPr/>
          </p:nvSpPr>
          <p:spPr bwMode="auto">
            <a:xfrm flipH="1" flipV="1">
              <a:off x="560" y="2736"/>
              <a:ext cx="14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8" name="Line 3783"/>
            <p:cNvSpPr>
              <a:spLocks noChangeShapeType="1"/>
            </p:cNvSpPr>
            <p:nvPr/>
          </p:nvSpPr>
          <p:spPr bwMode="auto">
            <a:xfrm flipH="1" flipV="1">
              <a:off x="554" y="2735"/>
              <a:ext cx="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9" name="Line 3784"/>
            <p:cNvSpPr>
              <a:spLocks noChangeShapeType="1"/>
            </p:cNvSpPr>
            <p:nvPr/>
          </p:nvSpPr>
          <p:spPr bwMode="auto">
            <a:xfrm flipH="1">
              <a:off x="548" y="2735"/>
              <a:ext cx="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0" name="Line 3785"/>
            <p:cNvSpPr>
              <a:spLocks noChangeShapeType="1"/>
            </p:cNvSpPr>
            <p:nvPr/>
          </p:nvSpPr>
          <p:spPr bwMode="auto">
            <a:xfrm flipH="1">
              <a:off x="543" y="2737"/>
              <a:ext cx="5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1" name="Line 3786"/>
            <p:cNvSpPr>
              <a:spLocks noChangeShapeType="1"/>
            </p:cNvSpPr>
            <p:nvPr/>
          </p:nvSpPr>
          <p:spPr bwMode="auto">
            <a:xfrm flipH="1">
              <a:off x="537" y="2743"/>
              <a:ext cx="6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2" name="Freeform 3787"/>
            <p:cNvSpPr>
              <a:spLocks/>
            </p:cNvSpPr>
            <p:nvPr/>
          </p:nvSpPr>
          <p:spPr bwMode="auto">
            <a:xfrm>
              <a:off x="974" y="2392"/>
              <a:ext cx="95" cy="79"/>
            </a:xfrm>
            <a:custGeom>
              <a:avLst/>
              <a:gdLst>
                <a:gd name="T0" fmla="*/ 43 w 190"/>
                <a:gd name="T1" fmla="*/ 0 h 79"/>
                <a:gd name="T2" fmla="*/ 54 w 190"/>
                <a:gd name="T3" fmla="*/ 1 h 79"/>
                <a:gd name="T4" fmla="*/ 82 w 190"/>
                <a:gd name="T5" fmla="*/ 9 h 79"/>
                <a:gd name="T6" fmla="*/ 82 w 190"/>
                <a:gd name="T7" fmla="*/ 9 h 79"/>
                <a:gd name="T8" fmla="*/ 86 w 190"/>
                <a:gd name="T9" fmla="*/ 11 h 79"/>
                <a:gd name="T10" fmla="*/ 89 w 190"/>
                <a:gd name="T11" fmla="*/ 14 h 79"/>
                <a:gd name="T12" fmla="*/ 91 w 190"/>
                <a:gd name="T13" fmla="*/ 17 h 79"/>
                <a:gd name="T14" fmla="*/ 93 w 190"/>
                <a:gd name="T15" fmla="*/ 21 h 79"/>
                <a:gd name="T16" fmla="*/ 91 w 190"/>
                <a:gd name="T17" fmla="*/ 25 h 79"/>
                <a:gd name="T18" fmla="*/ 136 w 190"/>
                <a:gd name="T19" fmla="*/ 38 h 79"/>
                <a:gd name="T20" fmla="*/ 183 w 190"/>
                <a:gd name="T21" fmla="*/ 52 h 79"/>
                <a:gd name="T22" fmla="*/ 183 w 190"/>
                <a:gd name="T23" fmla="*/ 52 h 79"/>
                <a:gd name="T24" fmla="*/ 184 w 190"/>
                <a:gd name="T25" fmla="*/ 53 h 79"/>
                <a:gd name="T26" fmla="*/ 186 w 190"/>
                <a:gd name="T27" fmla="*/ 55 h 79"/>
                <a:gd name="T28" fmla="*/ 184 w 190"/>
                <a:gd name="T29" fmla="*/ 55 h 79"/>
                <a:gd name="T30" fmla="*/ 188 w 190"/>
                <a:gd name="T31" fmla="*/ 57 h 79"/>
                <a:gd name="T32" fmla="*/ 190 w 190"/>
                <a:gd name="T33" fmla="*/ 60 h 79"/>
                <a:gd name="T34" fmla="*/ 190 w 190"/>
                <a:gd name="T35" fmla="*/ 63 h 79"/>
                <a:gd name="T36" fmla="*/ 188 w 190"/>
                <a:gd name="T37" fmla="*/ 66 h 79"/>
                <a:gd name="T38" fmla="*/ 186 w 190"/>
                <a:gd name="T39" fmla="*/ 70 h 79"/>
                <a:gd name="T40" fmla="*/ 181 w 190"/>
                <a:gd name="T41" fmla="*/ 73 h 79"/>
                <a:gd name="T42" fmla="*/ 177 w 190"/>
                <a:gd name="T43" fmla="*/ 76 h 79"/>
                <a:gd name="T44" fmla="*/ 172 w 190"/>
                <a:gd name="T45" fmla="*/ 78 h 79"/>
                <a:gd name="T46" fmla="*/ 168 w 190"/>
                <a:gd name="T47" fmla="*/ 79 h 79"/>
                <a:gd name="T48" fmla="*/ 165 w 190"/>
                <a:gd name="T49" fmla="*/ 79 h 79"/>
                <a:gd name="T50" fmla="*/ 163 w 190"/>
                <a:gd name="T51" fmla="*/ 79 h 79"/>
                <a:gd name="T52" fmla="*/ 161 w 190"/>
                <a:gd name="T53" fmla="*/ 79 h 79"/>
                <a:gd name="T54" fmla="*/ 158 w 190"/>
                <a:gd name="T55" fmla="*/ 78 h 79"/>
                <a:gd name="T56" fmla="*/ 158 w 190"/>
                <a:gd name="T57" fmla="*/ 78 h 79"/>
                <a:gd name="T58" fmla="*/ 156 w 190"/>
                <a:gd name="T59" fmla="*/ 78 h 79"/>
                <a:gd name="T60" fmla="*/ 156 w 190"/>
                <a:gd name="T61" fmla="*/ 78 h 79"/>
                <a:gd name="T62" fmla="*/ 132 w 190"/>
                <a:gd name="T63" fmla="*/ 71 h 79"/>
                <a:gd name="T64" fmla="*/ 132 w 190"/>
                <a:gd name="T65" fmla="*/ 70 h 79"/>
                <a:gd name="T66" fmla="*/ 111 w 190"/>
                <a:gd name="T67" fmla="*/ 64 h 79"/>
                <a:gd name="T68" fmla="*/ 109 w 190"/>
                <a:gd name="T69" fmla="*/ 63 h 79"/>
                <a:gd name="T70" fmla="*/ 86 w 190"/>
                <a:gd name="T71" fmla="*/ 57 h 79"/>
                <a:gd name="T72" fmla="*/ 66 w 190"/>
                <a:gd name="T73" fmla="*/ 51 h 79"/>
                <a:gd name="T74" fmla="*/ 61 w 190"/>
                <a:gd name="T75" fmla="*/ 53 h 79"/>
                <a:gd name="T76" fmla="*/ 54 w 190"/>
                <a:gd name="T77" fmla="*/ 55 h 79"/>
                <a:gd name="T78" fmla="*/ 48 w 190"/>
                <a:gd name="T79" fmla="*/ 56 h 79"/>
                <a:gd name="T80" fmla="*/ 43 w 190"/>
                <a:gd name="T81" fmla="*/ 56 h 79"/>
                <a:gd name="T82" fmla="*/ 37 w 190"/>
                <a:gd name="T83" fmla="*/ 55 h 79"/>
                <a:gd name="T84" fmla="*/ 37 w 190"/>
                <a:gd name="T85" fmla="*/ 55 h 79"/>
                <a:gd name="T86" fmla="*/ 37 w 190"/>
                <a:gd name="T87" fmla="*/ 54 h 79"/>
                <a:gd name="T88" fmla="*/ 9 w 190"/>
                <a:gd name="T89" fmla="*/ 46 h 79"/>
                <a:gd name="T90" fmla="*/ 2 w 190"/>
                <a:gd name="T91" fmla="*/ 41 h 79"/>
                <a:gd name="T92" fmla="*/ 0 w 190"/>
                <a:gd name="T93" fmla="*/ 34 h 79"/>
                <a:gd name="T94" fmla="*/ 2 w 190"/>
                <a:gd name="T95" fmla="*/ 26 h 79"/>
                <a:gd name="T96" fmla="*/ 9 w 190"/>
                <a:gd name="T97" fmla="*/ 16 h 79"/>
                <a:gd name="T98" fmla="*/ 20 w 190"/>
                <a:gd name="T99" fmla="*/ 8 h 79"/>
                <a:gd name="T100" fmla="*/ 30 w 190"/>
                <a:gd name="T101" fmla="*/ 2 h 79"/>
                <a:gd name="T102" fmla="*/ 43 w 190"/>
                <a:gd name="T10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79">
                  <a:moveTo>
                    <a:pt x="43" y="0"/>
                  </a:moveTo>
                  <a:lnTo>
                    <a:pt x="54" y="1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1" y="17"/>
                  </a:lnTo>
                  <a:lnTo>
                    <a:pt x="93" y="21"/>
                  </a:lnTo>
                  <a:lnTo>
                    <a:pt x="91" y="25"/>
                  </a:lnTo>
                  <a:lnTo>
                    <a:pt x="136" y="38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4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8" y="57"/>
                  </a:lnTo>
                  <a:lnTo>
                    <a:pt x="190" y="60"/>
                  </a:lnTo>
                  <a:lnTo>
                    <a:pt x="190" y="63"/>
                  </a:lnTo>
                  <a:lnTo>
                    <a:pt x="188" y="66"/>
                  </a:lnTo>
                  <a:lnTo>
                    <a:pt x="186" y="70"/>
                  </a:lnTo>
                  <a:lnTo>
                    <a:pt x="181" y="73"/>
                  </a:lnTo>
                  <a:lnTo>
                    <a:pt x="177" y="76"/>
                  </a:lnTo>
                  <a:lnTo>
                    <a:pt x="172" y="78"/>
                  </a:lnTo>
                  <a:lnTo>
                    <a:pt x="168" y="79"/>
                  </a:lnTo>
                  <a:lnTo>
                    <a:pt x="165" y="79"/>
                  </a:lnTo>
                  <a:lnTo>
                    <a:pt x="163" y="79"/>
                  </a:lnTo>
                  <a:lnTo>
                    <a:pt x="161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32" y="71"/>
                  </a:lnTo>
                  <a:lnTo>
                    <a:pt x="132" y="70"/>
                  </a:lnTo>
                  <a:lnTo>
                    <a:pt x="111" y="64"/>
                  </a:lnTo>
                  <a:lnTo>
                    <a:pt x="109" y="63"/>
                  </a:lnTo>
                  <a:lnTo>
                    <a:pt x="86" y="57"/>
                  </a:lnTo>
                  <a:lnTo>
                    <a:pt x="66" y="51"/>
                  </a:lnTo>
                  <a:lnTo>
                    <a:pt x="61" y="53"/>
                  </a:lnTo>
                  <a:lnTo>
                    <a:pt x="54" y="55"/>
                  </a:lnTo>
                  <a:lnTo>
                    <a:pt x="48" y="56"/>
                  </a:lnTo>
                  <a:lnTo>
                    <a:pt x="43" y="56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7" y="54"/>
                  </a:lnTo>
                  <a:lnTo>
                    <a:pt x="9" y="46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9" y="16"/>
                  </a:lnTo>
                  <a:lnTo>
                    <a:pt x="20" y="8"/>
                  </a:lnTo>
                  <a:lnTo>
                    <a:pt x="30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DBFE0"/>
            </a:solidFill>
            <a:ln w="0">
              <a:solidFill>
                <a:srgbClr val="ADBFE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3" name="Line 3788"/>
            <p:cNvSpPr>
              <a:spLocks noChangeShapeType="1"/>
            </p:cNvSpPr>
            <p:nvPr/>
          </p:nvSpPr>
          <p:spPr bwMode="auto">
            <a:xfrm flipH="1">
              <a:off x="975" y="2408"/>
              <a:ext cx="4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4" name="Line 3789"/>
            <p:cNvSpPr>
              <a:spLocks noChangeShapeType="1"/>
            </p:cNvSpPr>
            <p:nvPr/>
          </p:nvSpPr>
          <p:spPr bwMode="auto">
            <a:xfrm flipH="1">
              <a:off x="974" y="2418"/>
              <a:ext cx="1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5" name="Line 3790"/>
            <p:cNvSpPr>
              <a:spLocks noChangeShapeType="1"/>
            </p:cNvSpPr>
            <p:nvPr/>
          </p:nvSpPr>
          <p:spPr bwMode="auto">
            <a:xfrm>
              <a:off x="974" y="2426"/>
              <a:ext cx="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6" name="Line 3791"/>
            <p:cNvSpPr>
              <a:spLocks noChangeShapeType="1"/>
            </p:cNvSpPr>
            <p:nvPr/>
          </p:nvSpPr>
          <p:spPr bwMode="auto">
            <a:xfrm>
              <a:off x="975" y="2433"/>
              <a:ext cx="4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7" name="Line 3792"/>
            <p:cNvSpPr>
              <a:spLocks noChangeShapeType="1"/>
            </p:cNvSpPr>
            <p:nvPr/>
          </p:nvSpPr>
          <p:spPr bwMode="auto">
            <a:xfrm>
              <a:off x="979" y="2438"/>
              <a:ext cx="14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8" name="Line 3793"/>
            <p:cNvSpPr>
              <a:spLocks noChangeShapeType="1"/>
            </p:cNvSpPr>
            <p:nvPr/>
          </p:nvSpPr>
          <p:spPr bwMode="auto">
            <a:xfrm>
              <a:off x="993" y="2446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9" name="Line 3794"/>
            <p:cNvSpPr>
              <a:spLocks noChangeShapeType="1"/>
            </p:cNvSpPr>
            <p:nvPr/>
          </p:nvSpPr>
          <p:spPr bwMode="auto">
            <a:xfrm>
              <a:off x="993" y="2447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0" name="Line 3795"/>
            <p:cNvSpPr>
              <a:spLocks noChangeShapeType="1"/>
            </p:cNvSpPr>
            <p:nvPr/>
          </p:nvSpPr>
          <p:spPr bwMode="auto">
            <a:xfrm>
              <a:off x="993" y="2447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1" name="Line 3796"/>
            <p:cNvSpPr>
              <a:spLocks noChangeShapeType="1"/>
            </p:cNvSpPr>
            <p:nvPr/>
          </p:nvSpPr>
          <p:spPr bwMode="auto">
            <a:xfrm>
              <a:off x="996" y="2448"/>
              <a:ext cx="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2" name="Line 3797"/>
            <p:cNvSpPr>
              <a:spLocks noChangeShapeType="1"/>
            </p:cNvSpPr>
            <p:nvPr/>
          </p:nvSpPr>
          <p:spPr bwMode="auto">
            <a:xfrm flipV="1">
              <a:off x="999" y="2447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3" name="Line 3798"/>
            <p:cNvSpPr>
              <a:spLocks noChangeShapeType="1"/>
            </p:cNvSpPr>
            <p:nvPr/>
          </p:nvSpPr>
          <p:spPr bwMode="auto">
            <a:xfrm flipV="1">
              <a:off x="1001" y="2445"/>
              <a:ext cx="4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4" name="Line 3799"/>
            <p:cNvSpPr>
              <a:spLocks noChangeShapeType="1"/>
            </p:cNvSpPr>
            <p:nvPr/>
          </p:nvSpPr>
          <p:spPr bwMode="auto">
            <a:xfrm flipV="1">
              <a:off x="1005" y="2443"/>
              <a:ext cx="3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5" name="Line 3800"/>
            <p:cNvSpPr>
              <a:spLocks noChangeShapeType="1"/>
            </p:cNvSpPr>
            <p:nvPr/>
          </p:nvSpPr>
          <p:spPr bwMode="auto">
            <a:xfrm>
              <a:off x="1008" y="2443"/>
              <a:ext cx="9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6" name="Line 3801"/>
            <p:cNvSpPr>
              <a:spLocks noChangeShapeType="1"/>
            </p:cNvSpPr>
            <p:nvPr/>
          </p:nvSpPr>
          <p:spPr bwMode="auto">
            <a:xfrm>
              <a:off x="1017" y="2449"/>
              <a:ext cx="12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7" name="Line 3802"/>
            <p:cNvSpPr>
              <a:spLocks noChangeShapeType="1"/>
            </p:cNvSpPr>
            <p:nvPr/>
          </p:nvSpPr>
          <p:spPr bwMode="auto">
            <a:xfrm>
              <a:off x="1029" y="245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8" name="Line 3803"/>
            <p:cNvSpPr>
              <a:spLocks noChangeShapeType="1"/>
            </p:cNvSpPr>
            <p:nvPr/>
          </p:nvSpPr>
          <p:spPr bwMode="auto">
            <a:xfrm>
              <a:off x="1030" y="2456"/>
              <a:ext cx="11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9" name="Line 3804"/>
            <p:cNvSpPr>
              <a:spLocks noChangeShapeType="1"/>
            </p:cNvSpPr>
            <p:nvPr/>
          </p:nvSpPr>
          <p:spPr bwMode="auto">
            <a:xfrm>
              <a:off x="1041" y="2462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0" name="Line 3805"/>
            <p:cNvSpPr>
              <a:spLocks noChangeShapeType="1"/>
            </p:cNvSpPr>
            <p:nvPr/>
          </p:nvSpPr>
          <p:spPr bwMode="auto">
            <a:xfrm>
              <a:off x="1041" y="2463"/>
              <a:ext cx="1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1" name="Line 3806"/>
            <p:cNvSpPr>
              <a:spLocks noChangeShapeType="1"/>
            </p:cNvSpPr>
            <p:nvPr/>
          </p:nvSpPr>
          <p:spPr bwMode="auto">
            <a:xfrm>
              <a:off x="1052" y="2470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2" name="Line 3807"/>
            <p:cNvSpPr>
              <a:spLocks noChangeShapeType="1"/>
            </p:cNvSpPr>
            <p:nvPr/>
          </p:nvSpPr>
          <p:spPr bwMode="auto">
            <a:xfrm>
              <a:off x="1052" y="2470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3" name="Line 3808"/>
            <p:cNvSpPr>
              <a:spLocks noChangeShapeType="1"/>
            </p:cNvSpPr>
            <p:nvPr/>
          </p:nvSpPr>
          <p:spPr bwMode="auto">
            <a:xfrm>
              <a:off x="1053" y="2470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4" name="Line 3809"/>
            <p:cNvSpPr>
              <a:spLocks noChangeShapeType="1"/>
            </p:cNvSpPr>
            <p:nvPr/>
          </p:nvSpPr>
          <p:spPr bwMode="auto">
            <a:xfrm>
              <a:off x="1053" y="2470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5" name="Line 3810"/>
            <p:cNvSpPr>
              <a:spLocks noChangeShapeType="1"/>
            </p:cNvSpPr>
            <p:nvPr/>
          </p:nvSpPr>
          <p:spPr bwMode="auto">
            <a:xfrm>
              <a:off x="1055" y="2471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6" name="Line 3811"/>
            <p:cNvSpPr>
              <a:spLocks noChangeShapeType="1"/>
            </p:cNvSpPr>
            <p:nvPr/>
          </p:nvSpPr>
          <p:spPr bwMode="auto">
            <a:xfrm>
              <a:off x="1056" y="2471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7" name="Line 3812"/>
            <p:cNvSpPr>
              <a:spLocks noChangeShapeType="1"/>
            </p:cNvSpPr>
            <p:nvPr/>
          </p:nvSpPr>
          <p:spPr bwMode="auto">
            <a:xfrm>
              <a:off x="1057" y="2471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8" name="Line 3813"/>
            <p:cNvSpPr>
              <a:spLocks noChangeShapeType="1"/>
            </p:cNvSpPr>
            <p:nvPr/>
          </p:nvSpPr>
          <p:spPr bwMode="auto">
            <a:xfrm flipV="1">
              <a:off x="1059" y="2470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9" name="Line 3814"/>
            <p:cNvSpPr>
              <a:spLocks noChangeShapeType="1"/>
            </p:cNvSpPr>
            <p:nvPr/>
          </p:nvSpPr>
          <p:spPr bwMode="auto">
            <a:xfrm flipV="1">
              <a:off x="1060" y="2468"/>
              <a:ext cx="3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0" name="Line 3815"/>
            <p:cNvSpPr>
              <a:spLocks noChangeShapeType="1"/>
            </p:cNvSpPr>
            <p:nvPr/>
          </p:nvSpPr>
          <p:spPr bwMode="auto">
            <a:xfrm flipV="1">
              <a:off x="1063" y="2465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1" name="Line 3816"/>
            <p:cNvSpPr>
              <a:spLocks noChangeShapeType="1"/>
            </p:cNvSpPr>
            <p:nvPr/>
          </p:nvSpPr>
          <p:spPr bwMode="auto">
            <a:xfrm flipV="1">
              <a:off x="1065" y="2462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2" name="Line 3817"/>
            <p:cNvSpPr>
              <a:spLocks noChangeShapeType="1"/>
            </p:cNvSpPr>
            <p:nvPr/>
          </p:nvSpPr>
          <p:spPr bwMode="auto">
            <a:xfrm flipV="1">
              <a:off x="1068" y="2458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3" name="Line 3818"/>
            <p:cNvSpPr>
              <a:spLocks noChangeShapeType="1"/>
            </p:cNvSpPr>
            <p:nvPr/>
          </p:nvSpPr>
          <p:spPr bwMode="auto">
            <a:xfrm flipV="1">
              <a:off x="1069" y="2455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4" name="Line 3819"/>
            <p:cNvSpPr>
              <a:spLocks noChangeShapeType="1"/>
            </p:cNvSpPr>
            <p:nvPr/>
          </p:nvSpPr>
          <p:spPr bwMode="auto">
            <a:xfrm flipV="1">
              <a:off x="1069" y="2452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5" name="Line 3820"/>
            <p:cNvSpPr>
              <a:spLocks noChangeShapeType="1"/>
            </p:cNvSpPr>
            <p:nvPr/>
          </p:nvSpPr>
          <p:spPr bwMode="auto">
            <a:xfrm flipH="1" flipV="1">
              <a:off x="1069" y="2449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6" name="Line 3821"/>
            <p:cNvSpPr>
              <a:spLocks noChangeShapeType="1"/>
            </p:cNvSpPr>
            <p:nvPr/>
          </p:nvSpPr>
          <p:spPr bwMode="auto">
            <a:xfrm flipH="1" flipV="1">
              <a:off x="1067" y="2447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7" name="Line 3822"/>
            <p:cNvSpPr>
              <a:spLocks noChangeShapeType="1"/>
            </p:cNvSpPr>
            <p:nvPr/>
          </p:nvSpPr>
          <p:spPr bwMode="auto">
            <a:xfrm>
              <a:off x="1067" y="2447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7" name="Group 4024"/>
          <p:cNvGrpSpPr>
            <a:grpSpLocks/>
          </p:cNvGrpSpPr>
          <p:nvPr/>
        </p:nvGrpSpPr>
        <p:grpSpPr bwMode="auto">
          <a:xfrm>
            <a:off x="734751" y="3770546"/>
            <a:ext cx="850900" cy="669925"/>
            <a:chOff x="533" y="2391"/>
            <a:chExt cx="536" cy="422"/>
          </a:xfrm>
        </p:grpSpPr>
        <p:sp>
          <p:nvSpPr>
            <p:cNvPr id="88" name="Line 3824"/>
            <p:cNvSpPr>
              <a:spLocks noChangeShapeType="1"/>
            </p:cNvSpPr>
            <p:nvPr/>
          </p:nvSpPr>
          <p:spPr bwMode="auto">
            <a:xfrm flipH="1" flipV="1">
              <a:off x="1067" y="2445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Line 3825"/>
            <p:cNvSpPr>
              <a:spLocks noChangeShapeType="1"/>
            </p:cNvSpPr>
            <p:nvPr/>
          </p:nvSpPr>
          <p:spPr bwMode="auto">
            <a:xfrm flipH="1" flipV="1">
              <a:off x="1066" y="244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Line 3826"/>
            <p:cNvSpPr>
              <a:spLocks noChangeShapeType="1"/>
            </p:cNvSpPr>
            <p:nvPr/>
          </p:nvSpPr>
          <p:spPr bwMode="auto">
            <a:xfrm>
              <a:off x="1066" y="2444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Line 3827"/>
            <p:cNvSpPr>
              <a:spLocks noChangeShapeType="1"/>
            </p:cNvSpPr>
            <p:nvPr/>
          </p:nvSpPr>
          <p:spPr bwMode="auto">
            <a:xfrm flipH="1" flipV="1">
              <a:off x="1043" y="2430"/>
              <a:ext cx="23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Line 3828"/>
            <p:cNvSpPr>
              <a:spLocks noChangeShapeType="1"/>
            </p:cNvSpPr>
            <p:nvPr/>
          </p:nvSpPr>
          <p:spPr bwMode="auto">
            <a:xfrm flipH="1" flipV="1">
              <a:off x="1020" y="2417"/>
              <a:ext cx="23" cy="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Line 3829"/>
            <p:cNvSpPr>
              <a:spLocks noChangeShapeType="1"/>
            </p:cNvSpPr>
            <p:nvPr/>
          </p:nvSpPr>
          <p:spPr bwMode="auto">
            <a:xfrm flipV="1">
              <a:off x="1020" y="2413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Line 3830"/>
            <p:cNvSpPr>
              <a:spLocks noChangeShapeType="1"/>
            </p:cNvSpPr>
            <p:nvPr/>
          </p:nvSpPr>
          <p:spPr bwMode="auto">
            <a:xfrm flipH="1" flipV="1">
              <a:off x="1020" y="2409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Line 3831"/>
            <p:cNvSpPr>
              <a:spLocks noChangeShapeType="1"/>
            </p:cNvSpPr>
            <p:nvPr/>
          </p:nvSpPr>
          <p:spPr bwMode="auto">
            <a:xfrm flipH="1" flipV="1">
              <a:off x="1019" y="2406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Line 3832"/>
            <p:cNvSpPr>
              <a:spLocks noChangeShapeType="1"/>
            </p:cNvSpPr>
            <p:nvPr/>
          </p:nvSpPr>
          <p:spPr bwMode="auto">
            <a:xfrm flipH="1" flipV="1">
              <a:off x="1017" y="2403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Line 3833"/>
            <p:cNvSpPr>
              <a:spLocks noChangeShapeType="1"/>
            </p:cNvSpPr>
            <p:nvPr/>
          </p:nvSpPr>
          <p:spPr bwMode="auto">
            <a:xfrm flipH="1" flipV="1">
              <a:off x="1016" y="2401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Line 3834"/>
            <p:cNvSpPr>
              <a:spLocks noChangeShapeType="1"/>
            </p:cNvSpPr>
            <p:nvPr/>
          </p:nvSpPr>
          <p:spPr bwMode="auto">
            <a:xfrm>
              <a:off x="1016" y="2401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Line 3835"/>
            <p:cNvSpPr>
              <a:spLocks noChangeShapeType="1"/>
            </p:cNvSpPr>
            <p:nvPr/>
          </p:nvSpPr>
          <p:spPr bwMode="auto">
            <a:xfrm flipH="1" flipV="1">
              <a:off x="1001" y="2393"/>
              <a:ext cx="15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Line 3836"/>
            <p:cNvSpPr>
              <a:spLocks noChangeShapeType="1"/>
            </p:cNvSpPr>
            <p:nvPr/>
          </p:nvSpPr>
          <p:spPr bwMode="auto">
            <a:xfrm flipH="1" flipV="1">
              <a:off x="996" y="2392"/>
              <a:ext cx="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Line 3837"/>
            <p:cNvSpPr>
              <a:spLocks noChangeShapeType="1"/>
            </p:cNvSpPr>
            <p:nvPr/>
          </p:nvSpPr>
          <p:spPr bwMode="auto">
            <a:xfrm flipH="1">
              <a:off x="990" y="2392"/>
              <a:ext cx="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" name="Line 3838"/>
            <p:cNvSpPr>
              <a:spLocks noChangeShapeType="1"/>
            </p:cNvSpPr>
            <p:nvPr/>
          </p:nvSpPr>
          <p:spPr bwMode="auto">
            <a:xfrm flipH="1">
              <a:off x="984" y="2394"/>
              <a:ext cx="6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Line 3839"/>
            <p:cNvSpPr>
              <a:spLocks noChangeShapeType="1"/>
            </p:cNvSpPr>
            <p:nvPr/>
          </p:nvSpPr>
          <p:spPr bwMode="auto">
            <a:xfrm flipH="1">
              <a:off x="979" y="2400"/>
              <a:ext cx="5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Line 3840"/>
            <p:cNvSpPr>
              <a:spLocks noChangeShapeType="1"/>
            </p:cNvSpPr>
            <p:nvPr/>
          </p:nvSpPr>
          <p:spPr bwMode="auto">
            <a:xfrm flipH="1">
              <a:off x="563" y="2785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Line 3841"/>
            <p:cNvSpPr>
              <a:spLocks noChangeShapeType="1"/>
            </p:cNvSpPr>
            <p:nvPr/>
          </p:nvSpPr>
          <p:spPr bwMode="auto">
            <a:xfrm flipH="1">
              <a:off x="560" y="2788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Line 3842"/>
            <p:cNvSpPr>
              <a:spLocks noChangeShapeType="1"/>
            </p:cNvSpPr>
            <p:nvPr/>
          </p:nvSpPr>
          <p:spPr bwMode="auto">
            <a:xfrm flipH="1">
              <a:off x="557" y="2789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Line 3843"/>
            <p:cNvSpPr>
              <a:spLocks noChangeShapeType="1"/>
            </p:cNvSpPr>
            <p:nvPr/>
          </p:nvSpPr>
          <p:spPr bwMode="auto">
            <a:xfrm flipH="1">
              <a:off x="554" y="2790"/>
              <a:ext cx="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Line 3844"/>
            <p:cNvSpPr>
              <a:spLocks noChangeShapeType="1"/>
            </p:cNvSpPr>
            <p:nvPr/>
          </p:nvSpPr>
          <p:spPr bwMode="auto">
            <a:xfrm flipH="1" flipV="1">
              <a:off x="551" y="2789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Line 3845"/>
            <p:cNvSpPr>
              <a:spLocks noChangeShapeType="1"/>
            </p:cNvSpPr>
            <p:nvPr/>
          </p:nvSpPr>
          <p:spPr bwMode="auto">
            <a:xfrm flipV="1">
              <a:off x="578" y="276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" name="Line 3846"/>
            <p:cNvSpPr>
              <a:spLocks noChangeShapeType="1"/>
            </p:cNvSpPr>
            <p:nvPr/>
          </p:nvSpPr>
          <p:spPr bwMode="auto">
            <a:xfrm flipV="1">
              <a:off x="580" y="2767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" name="Line 3847"/>
            <p:cNvSpPr>
              <a:spLocks noChangeShapeType="1"/>
            </p:cNvSpPr>
            <p:nvPr/>
          </p:nvSpPr>
          <p:spPr bwMode="auto">
            <a:xfrm flipV="1">
              <a:off x="583" y="2766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Line 3848"/>
            <p:cNvSpPr>
              <a:spLocks noChangeShapeType="1"/>
            </p:cNvSpPr>
            <p:nvPr/>
          </p:nvSpPr>
          <p:spPr bwMode="auto">
            <a:xfrm flipV="1">
              <a:off x="585" y="276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Line 3849"/>
            <p:cNvSpPr>
              <a:spLocks noChangeShapeType="1"/>
            </p:cNvSpPr>
            <p:nvPr/>
          </p:nvSpPr>
          <p:spPr bwMode="auto">
            <a:xfrm>
              <a:off x="587" y="276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Line 3850"/>
            <p:cNvSpPr>
              <a:spLocks noChangeShapeType="1"/>
            </p:cNvSpPr>
            <p:nvPr/>
          </p:nvSpPr>
          <p:spPr bwMode="auto">
            <a:xfrm flipH="1" flipV="1">
              <a:off x="576" y="2791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Line 3851"/>
            <p:cNvSpPr>
              <a:spLocks noChangeShapeType="1"/>
            </p:cNvSpPr>
            <p:nvPr/>
          </p:nvSpPr>
          <p:spPr bwMode="auto">
            <a:xfrm>
              <a:off x="576" y="2791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Line 3852"/>
            <p:cNvSpPr>
              <a:spLocks noChangeShapeType="1"/>
            </p:cNvSpPr>
            <p:nvPr/>
          </p:nvSpPr>
          <p:spPr bwMode="auto">
            <a:xfrm flipH="1" flipV="1">
              <a:off x="574" y="278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Line 3853"/>
            <p:cNvSpPr>
              <a:spLocks noChangeShapeType="1"/>
            </p:cNvSpPr>
            <p:nvPr/>
          </p:nvSpPr>
          <p:spPr bwMode="auto">
            <a:xfrm flipV="1">
              <a:off x="574" y="2786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" name="Line 3854"/>
            <p:cNvSpPr>
              <a:spLocks noChangeShapeType="1"/>
            </p:cNvSpPr>
            <p:nvPr/>
          </p:nvSpPr>
          <p:spPr bwMode="auto">
            <a:xfrm flipV="1">
              <a:off x="574" y="2782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" name="Line 3855"/>
            <p:cNvSpPr>
              <a:spLocks noChangeShapeType="1"/>
            </p:cNvSpPr>
            <p:nvPr/>
          </p:nvSpPr>
          <p:spPr bwMode="auto">
            <a:xfrm flipV="1">
              <a:off x="574" y="2778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" name="Line 3856"/>
            <p:cNvSpPr>
              <a:spLocks noChangeShapeType="1"/>
            </p:cNvSpPr>
            <p:nvPr/>
          </p:nvSpPr>
          <p:spPr bwMode="auto">
            <a:xfrm flipV="1">
              <a:off x="589" y="2776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Line 3857"/>
            <p:cNvSpPr>
              <a:spLocks noChangeShapeType="1"/>
            </p:cNvSpPr>
            <p:nvPr/>
          </p:nvSpPr>
          <p:spPr bwMode="auto">
            <a:xfrm flipV="1">
              <a:off x="592" y="2774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" name="Line 3858"/>
            <p:cNvSpPr>
              <a:spLocks noChangeShapeType="1"/>
            </p:cNvSpPr>
            <p:nvPr/>
          </p:nvSpPr>
          <p:spPr bwMode="auto">
            <a:xfrm flipV="1">
              <a:off x="595" y="2773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" name="Line 3859"/>
            <p:cNvSpPr>
              <a:spLocks noChangeShapeType="1"/>
            </p:cNvSpPr>
            <p:nvPr/>
          </p:nvSpPr>
          <p:spPr bwMode="auto">
            <a:xfrm flipV="1">
              <a:off x="596" y="2772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" name="Line 3860"/>
            <p:cNvSpPr>
              <a:spLocks noChangeShapeType="1"/>
            </p:cNvSpPr>
            <p:nvPr/>
          </p:nvSpPr>
          <p:spPr bwMode="auto">
            <a:xfrm>
              <a:off x="599" y="2772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Line 3861"/>
            <p:cNvSpPr>
              <a:spLocks noChangeShapeType="1"/>
            </p:cNvSpPr>
            <p:nvPr/>
          </p:nvSpPr>
          <p:spPr bwMode="auto">
            <a:xfrm flipH="1" flipV="1">
              <a:off x="586" y="279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" name="Line 3862"/>
            <p:cNvSpPr>
              <a:spLocks noChangeShapeType="1"/>
            </p:cNvSpPr>
            <p:nvPr/>
          </p:nvSpPr>
          <p:spPr bwMode="auto">
            <a:xfrm flipV="1">
              <a:off x="586" y="2793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Line 3863"/>
            <p:cNvSpPr>
              <a:spLocks noChangeShapeType="1"/>
            </p:cNvSpPr>
            <p:nvPr/>
          </p:nvSpPr>
          <p:spPr bwMode="auto">
            <a:xfrm flipV="1">
              <a:off x="586" y="2789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" name="Line 3864"/>
            <p:cNvSpPr>
              <a:spLocks noChangeShapeType="1"/>
            </p:cNvSpPr>
            <p:nvPr/>
          </p:nvSpPr>
          <p:spPr bwMode="auto">
            <a:xfrm flipV="1">
              <a:off x="586" y="2785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" name="Line 3865"/>
            <p:cNvSpPr>
              <a:spLocks noChangeShapeType="1"/>
            </p:cNvSpPr>
            <p:nvPr/>
          </p:nvSpPr>
          <p:spPr bwMode="auto">
            <a:xfrm flipV="1">
              <a:off x="601" y="2783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" name="Line 3866"/>
            <p:cNvSpPr>
              <a:spLocks noChangeShapeType="1"/>
            </p:cNvSpPr>
            <p:nvPr/>
          </p:nvSpPr>
          <p:spPr bwMode="auto">
            <a:xfrm flipV="1">
              <a:off x="603" y="2781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" name="Line 3867"/>
            <p:cNvSpPr>
              <a:spLocks noChangeShapeType="1"/>
            </p:cNvSpPr>
            <p:nvPr/>
          </p:nvSpPr>
          <p:spPr bwMode="auto">
            <a:xfrm flipV="1">
              <a:off x="605" y="2780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" name="Line 3868"/>
            <p:cNvSpPr>
              <a:spLocks noChangeShapeType="1"/>
            </p:cNvSpPr>
            <p:nvPr/>
          </p:nvSpPr>
          <p:spPr bwMode="auto">
            <a:xfrm flipV="1">
              <a:off x="608" y="277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" name="Line 3869"/>
            <p:cNvSpPr>
              <a:spLocks noChangeShapeType="1"/>
            </p:cNvSpPr>
            <p:nvPr/>
          </p:nvSpPr>
          <p:spPr bwMode="auto">
            <a:xfrm>
              <a:off x="611" y="2779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" name="Line 3870"/>
            <p:cNvSpPr>
              <a:spLocks noChangeShapeType="1"/>
            </p:cNvSpPr>
            <p:nvPr/>
          </p:nvSpPr>
          <p:spPr bwMode="auto">
            <a:xfrm flipH="1" flipV="1">
              <a:off x="597" y="2803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" name="Line 3871"/>
            <p:cNvSpPr>
              <a:spLocks noChangeShapeType="1"/>
            </p:cNvSpPr>
            <p:nvPr/>
          </p:nvSpPr>
          <p:spPr bwMode="auto">
            <a:xfrm flipH="1" flipV="1">
              <a:off x="596" y="2800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" name="Line 3872"/>
            <p:cNvSpPr>
              <a:spLocks noChangeShapeType="1"/>
            </p:cNvSpPr>
            <p:nvPr/>
          </p:nvSpPr>
          <p:spPr bwMode="auto">
            <a:xfrm flipV="1">
              <a:off x="596" y="279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" name="Line 3873"/>
            <p:cNvSpPr>
              <a:spLocks noChangeShapeType="1"/>
            </p:cNvSpPr>
            <p:nvPr/>
          </p:nvSpPr>
          <p:spPr bwMode="auto">
            <a:xfrm flipV="1">
              <a:off x="597" y="2792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" name="Line 3874"/>
            <p:cNvSpPr>
              <a:spLocks noChangeShapeType="1"/>
            </p:cNvSpPr>
            <p:nvPr/>
          </p:nvSpPr>
          <p:spPr bwMode="auto">
            <a:xfrm flipH="1" flipV="1">
              <a:off x="598" y="2805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" name="Line 3875"/>
            <p:cNvSpPr>
              <a:spLocks noChangeShapeType="1"/>
            </p:cNvSpPr>
            <p:nvPr/>
          </p:nvSpPr>
          <p:spPr bwMode="auto">
            <a:xfrm flipH="1" flipV="1">
              <a:off x="598" y="2805"/>
              <a:ext cx="12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" name="Line 3876"/>
            <p:cNvSpPr>
              <a:spLocks noChangeShapeType="1"/>
            </p:cNvSpPr>
            <p:nvPr/>
          </p:nvSpPr>
          <p:spPr bwMode="auto">
            <a:xfrm>
              <a:off x="598" y="2805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" name="Line 3877"/>
            <p:cNvSpPr>
              <a:spLocks noChangeShapeType="1"/>
            </p:cNvSpPr>
            <p:nvPr/>
          </p:nvSpPr>
          <p:spPr bwMode="auto">
            <a:xfrm flipH="1" flipV="1">
              <a:off x="588" y="2799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" name="Line 3878"/>
            <p:cNvSpPr>
              <a:spLocks noChangeShapeType="1"/>
            </p:cNvSpPr>
            <p:nvPr/>
          </p:nvSpPr>
          <p:spPr bwMode="auto">
            <a:xfrm flipH="1" flipV="1">
              <a:off x="587" y="279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Line 3879"/>
            <p:cNvSpPr>
              <a:spLocks noChangeShapeType="1"/>
            </p:cNvSpPr>
            <p:nvPr/>
          </p:nvSpPr>
          <p:spPr bwMode="auto">
            <a:xfrm flipH="1" flipV="1">
              <a:off x="576" y="2791"/>
              <a:ext cx="1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" name="Line 3880"/>
            <p:cNvSpPr>
              <a:spLocks noChangeShapeType="1"/>
            </p:cNvSpPr>
            <p:nvPr/>
          </p:nvSpPr>
          <p:spPr bwMode="auto">
            <a:xfrm flipH="1" flipV="1">
              <a:off x="566" y="2785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" name="Line 3881"/>
            <p:cNvSpPr>
              <a:spLocks noChangeShapeType="1"/>
            </p:cNvSpPr>
            <p:nvPr/>
          </p:nvSpPr>
          <p:spPr bwMode="auto">
            <a:xfrm flipH="1" flipV="1">
              <a:off x="556" y="2779"/>
              <a:ext cx="10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" name="Line 3882"/>
            <p:cNvSpPr>
              <a:spLocks noChangeShapeType="1"/>
            </p:cNvSpPr>
            <p:nvPr/>
          </p:nvSpPr>
          <p:spPr bwMode="auto">
            <a:xfrm flipH="1">
              <a:off x="611" y="2813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Line 3883"/>
            <p:cNvSpPr>
              <a:spLocks noChangeShapeType="1"/>
            </p:cNvSpPr>
            <p:nvPr/>
          </p:nvSpPr>
          <p:spPr bwMode="auto">
            <a:xfrm flipH="1" flipV="1">
              <a:off x="601" y="2773"/>
              <a:ext cx="23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" name="Line 3884"/>
            <p:cNvSpPr>
              <a:spLocks noChangeShapeType="1"/>
            </p:cNvSpPr>
            <p:nvPr/>
          </p:nvSpPr>
          <p:spPr bwMode="auto">
            <a:xfrm flipH="1" flipV="1">
              <a:off x="578" y="2759"/>
              <a:ext cx="23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Line 3885"/>
            <p:cNvSpPr>
              <a:spLocks noChangeShapeType="1"/>
            </p:cNvSpPr>
            <p:nvPr/>
          </p:nvSpPr>
          <p:spPr bwMode="auto">
            <a:xfrm flipH="1" flipV="1">
              <a:off x="569" y="2754"/>
              <a:ext cx="9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" name="Line 3886"/>
            <p:cNvSpPr>
              <a:spLocks noChangeShapeType="1"/>
            </p:cNvSpPr>
            <p:nvPr/>
          </p:nvSpPr>
          <p:spPr bwMode="auto">
            <a:xfrm>
              <a:off x="625" y="2789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Line 3887"/>
            <p:cNvSpPr>
              <a:spLocks noChangeShapeType="1"/>
            </p:cNvSpPr>
            <p:nvPr/>
          </p:nvSpPr>
          <p:spPr bwMode="auto">
            <a:xfrm>
              <a:off x="625" y="2790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Line 3888"/>
            <p:cNvSpPr>
              <a:spLocks noChangeShapeType="1"/>
            </p:cNvSpPr>
            <p:nvPr/>
          </p:nvSpPr>
          <p:spPr bwMode="auto">
            <a:xfrm>
              <a:off x="627" y="2791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Line 3889"/>
            <p:cNvSpPr>
              <a:spLocks noChangeShapeType="1"/>
            </p:cNvSpPr>
            <p:nvPr/>
          </p:nvSpPr>
          <p:spPr bwMode="auto">
            <a:xfrm>
              <a:off x="628" y="2794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Line 3890"/>
            <p:cNvSpPr>
              <a:spLocks noChangeShapeType="1"/>
            </p:cNvSpPr>
            <p:nvPr/>
          </p:nvSpPr>
          <p:spPr bwMode="auto">
            <a:xfrm flipH="1">
              <a:off x="627" y="2797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Line 3891"/>
            <p:cNvSpPr>
              <a:spLocks noChangeShapeType="1"/>
            </p:cNvSpPr>
            <p:nvPr/>
          </p:nvSpPr>
          <p:spPr bwMode="auto">
            <a:xfrm flipH="1">
              <a:off x="625" y="2801"/>
              <a:ext cx="2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Line 3892"/>
            <p:cNvSpPr>
              <a:spLocks noChangeShapeType="1"/>
            </p:cNvSpPr>
            <p:nvPr/>
          </p:nvSpPr>
          <p:spPr bwMode="auto">
            <a:xfrm flipH="1">
              <a:off x="623" y="2805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Line 3893"/>
            <p:cNvSpPr>
              <a:spLocks noChangeShapeType="1"/>
            </p:cNvSpPr>
            <p:nvPr/>
          </p:nvSpPr>
          <p:spPr bwMode="auto">
            <a:xfrm flipH="1">
              <a:off x="621" y="2808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Line 3894"/>
            <p:cNvSpPr>
              <a:spLocks noChangeShapeType="1"/>
            </p:cNvSpPr>
            <p:nvPr/>
          </p:nvSpPr>
          <p:spPr bwMode="auto">
            <a:xfrm flipH="1">
              <a:off x="619" y="2810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Line 3895"/>
            <p:cNvSpPr>
              <a:spLocks noChangeShapeType="1"/>
            </p:cNvSpPr>
            <p:nvPr/>
          </p:nvSpPr>
          <p:spPr bwMode="auto">
            <a:xfrm flipH="1">
              <a:off x="617" y="2812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3896"/>
            <p:cNvSpPr>
              <a:spLocks noChangeShapeType="1"/>
            </p:cNvSpPr>
            <p:nvPr/>
          </p:nvSpPr>
          <p:spPr bwMode="auto">
            <a:xfrm flipH="1">
              <a:off x="614" y="2813"/>
              <a:ext cx="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3897"/>
            <p:cNvSpPr>
              <a:spLocks noChangeShapeType="1"/>
            </p:cNvSpPr>
            <p:nvPr/>
          </p:nvSpPr>
          <p:spPr bwMode="auto">
            <a:xfrm flipH="1">
              <a:off x="613" y="2813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3898"/>
            <p:cNvSpPr>
              <a:spLocks noChangeShapeType="1"/>
            </p:cNvSpPr>
            <p:nvPr/>
          </p:nvSpPr>
          <p:spPr bwMode="auto">
            <a:xfrm flipH="1">
              <a:off x="612" y="2813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3899"/>
            <p:cNvSpPr>
              <a:spLocks noChangeShapeType="1"/>
            </p:cNvSpPr>
            <p:nvPr/>
          </p:nvSpPr>
          <p:spPr bwMode="auto">
            <a:xfrm flipH="1">
              <a:off x="612" y="2813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3900"/>
            <p:cNvSpPr>
              <a:spLocks noChangeShapeType="1"/>
            </p:cNvSpPr>
            <p:nvPr/>
          </p:nvSpPr>
          <p:spPr bwMode="auto">
            <a:xfrm>
              <a:off x="624" y="2787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Line 3901"/>
            <p:cNvSpPr>
              <a:spLocks noChangeShapeType="1"/>
            </p:cNvSpPr>
            <p:nvPr/>
          </p:nvSpPr>
          <p:spPr bwMode="auto">
            <a:xfrm>
              <a:off x="625" y="2788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3902"/>
            <p:cNvSpPr>
              <a:spLocks noChangeShapeType="1"/>
            </p:cNvSpPr>
            <p:nvPr/>
          </p:nvSpPr>
          <p:spPr bwMode="auto">
            <a:xfrm>
              <a:off x="626" y="2789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3903"/>
            <p:cNvSpPr>
              <a:spLocks noChangeShapeType="1"/>
            </p:cNvSpPr>
            <p:nvPr/>
          </p:nvSpPr>
          <p:spPr bwMode="auto">
            <a:xfrm>
              <a:off x="613" y="2813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3904"/>
            <p:cNvSpPr>
              <a:spLocks noChangeShapeType="1"/>
            </p:cNvSpPr>
            <p:nvPr/>
          </p:nvSpPr>
          <p:spPr bwMode="auto">
            <a:xfrm flipH="1" flipV="1">
              <a:off x="612" y="2811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" name="Line 3905"/>
            <p:cNvSpPr>
              <a:spLocks noChangeShapeType="1"/>
            </p:cNvSpPr>
            <p:nvPr/>
          </p:nvSpPr>
          <p:spPr bwMode="auto">
            <a:xfrm flipH="1" flipV="1">
              <a:off x="612" y="280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" name="Line 3906"/>
            <p:cNvSpPr>
              <a:spLocks noChangeShapeType="1"/>
            </p:cNvSpPr>
            <p:nvPr/>
          </p:nvSpPr>
          <p:spPr bwMode="auto">
            <a:xfrm flipV="1">
              <a:off x="612" y="2805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" name="Line 3907"/>
            <p:cNvSpPr>
              <a:spLocks noChangeShapeType="1"/>
            </p:cNvSpPr>
            <p:nvPr/>
          </p:nvSpPr>
          <p:spPr bwMode="auto">
            <a:xfrm flipV="1">
              <a:off x="612" y="2801"/>
              <a:ext cx="0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Line 3908"/>
            <p:cNvSpPr>
              <a:spLocks noChangeShapeType="1"/>
            </p:cNvSpPr>
            <p:nvPr/>
          </p:nvSpPr>
          <p:spPr bwMode="auto">
            <a:xfrm flipV="1">
              <a:off x="612" y="2797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Line 3909"/>
            <p:cNvSpPr>
              <a:spLocks noChangeShapeType="1"/>
            </p:cNvSpPr>
            <p:nvPr/>
          </p:nvSpPr>
          <p:spPr bwMode="auto">
            <a:xfrm flipV="1">
              <a:off x="613" y="2794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" name="Line 3910"/>
            <p:cNvSpPr>
              <a:spLocks noChangeShapeType="1"/>
            </p:cNvSpPr>
            <p:nvPr/>
          </p:nvSpPr>
          <p:spPr bwMode="auto">
            <a:xfrm flipV="1">
              <a:off x="615" y="279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" name="Line 3911"/>
            <p:cNvSpPr>
              <a:spLocks noChangeShapeType="1"/>
            </p:cNvSpPr>
            <p:nvPr/>
          </p:nvSpPr>
          <p:spPr bwMode="auto">
            <a:xfrm flipV="1">
              <a:off x="618" y="278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" name="Line 3912"/>
            <p:cNvSpPr>
              <a:spLocks noChangeShapeType="1"/>
            </p:cNvSpPr>
            <p:nvPr/>
          </p:nvSpPr>
          <p:spPr bwMode="auto">
            <a:xfrm>
              <a:off x="620" y="2789"/>
              <a:ext cx="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" name="Line 3913"/>
            <p:cNvSpPr>
              <a:spLocks noChangeShapeType="1"/>
            </p:cNvSpPr>
            <p:nvPr/>
          </p:nvSpPr>
          <p:spPr bwMode="auto">
            <a:xfrm>
              <a:off x="623" y="2789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" name="Line 3914"/>
            <p:cNvSpPr>
              <a:spLocks noChangeShapeType="1"/>
            </p:cNvSpPr>
            <p:nvPr/>
          </p:nvSpPr>
          <p:spPr bwMode="auto">
            <a:xfrm>
              <a:off x="625" y="2789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" name="Line 3915"/>
            <p:cNvSpPr>
              <a:spLocks noChangeShapeType="1"/>
            </p:cNvSpPr>
            <p:nvPr/>
          </p:nvSpPr>
          <p:spPr bwMode="auto">
            <a:xfrm>
              <a:off x="556" y="2779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" name="Line 3916"/>
            <p:cNvSpPr>
              <a:spLocks noChangeShapeType="1"/>
            </p:cNvSpPr>
            <p:nvPr/>
          </p:nvSpPr>
          <p:spPr bwMode="auto">
            <a:xfrm flipH="1" flipV="1">
              <a:off x="554" y="2775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" name="Line 3917"/>
            <p:cNvSpPr>
              <a:spLocks noChangeShapeType="1"/>
            </p:cNvSpPr>
            <p:nvPr/>
          </p:nvSpPr>
          <p:spPr bwMode="auto">
            <a:xfrm flipH="1" flipV="1">
              <a:off x="553" y="2769"/>
              <a:ext cx="1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" name="Line 3918"/>
            <p:cNvSpPr>
              <a:spLocks noChangeShapeType="1"/>
            </p:cNvSpPr>
            <p:nvPr/>
          </p:nvSpPr>
          <p:spPr bwMode="auto">
            <a:xfrm flipV="1">
              <a:off x="553" y="2762"/>
              <a:ext cx="3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" name="Line 3919"/>
            <p:cNvSpPr>
              <a:spLocks noChangeShapeType="1"/>
            </p:cNvSpPr>
            <p:nvPr/>
          </p:nvSpPr>
          <p:spPr bwMode="auto">
            <a:xfrm flipV="1">
              <a:off x="556" y="2759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" name="Line 3920"/>
            <p:cNvSpPr>
              <a:spLocks noChangeShapeType="1"/>
            </p:cNvSpPr>
            <p:nvPr/>
          </p:nvSpPr>
          <p:spPr bwMode="auto">
            <a:xfrm flipV="1">
              <a:off x="558" y="2757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" name="Line 3921"/>
            <p:cNvSpPr>
              <a:spLocks noChangeShapeType="1"/>
            </p:cNvSpPr>
            <p:nvPr/>
          </p:nvSpPr>
          <p:spPr bwMode="auto">
            <a:xfrm flipV="1">
              <a:off x="560" y="275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" name="Line 3922"/>
            <p:cNvSpPr>
              <a:spLocks noChangeShapeType="1"/>
            </p:cNvSpPr>
            <p:nvPr/>
          </p:nvSpPr>
          <p:spPr bwMode="auto">
            <a:xfrm flipV="1">
              <a:off x="562" y="275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" name="Line 3923"/>
            <p:cNvSpPr>
              <a:spLocks noChangeShapeType="1"/>
            </p:cNvSpPr>
            <p:nvPr/>
          </p:nvSpPr>
          <p:spPr bwMode="auto">
            <a:xfrm>
              <a:off x="565" y="2753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" name="Line 3924"/>
            <p:cNvSpPr>
              <a:spLocks noChangeShapeType="1"/>
            </p:cNvSpPr>
            <p:nvPr/>
          </p:nvSpPr>
          <p:spPr bwMode="auto">
            <a:xfrm>
              <a:off x="567" y="275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" name="Line 3925"/>
            <p:cNvSpPr>
              <a:spLocks noChangeShapeType="1"/>
            </p:cNvSpPr>
            <p:nvPr/>
          </p:nvSpPr>
          <p:spPr bwMode="auto">
            <a:xfrm>
              <a:off x="569" y="2754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" name="Line 3926"/>
            <p:cNvSpPr>
              <a:spLocks noChangeShapeType="1"/>
            </p:cNvSpPr>
            <p:nvPr/>
          </p:nvSpPr>
          <p:spPr bwMode="auto">
            <a:xfrm flipV="1">
              <a:off x="612" y="2790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" name="Line 3927"/>
            <p:cNvSpPr>
              <a:spLocks noChangeShapeType="1"/>
            </p:cNvSpPr>
            <p:nvPr/>
          </p:nvSpPr>
          <p:spPr bwMode="auto">
            <a:xfrm flipV="1">
              <a:off x="615" y="278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2" name="Line 3928"/>
            <p:cNvSpPr>
              <a:spLocks noChangeShapeType="1"/>
            </p:cNvSpPr>
            <p:nvPr/>
          </p:nvSpPr>
          <p:spPr bwMode="auto">
            <a:xfrm flipV="1">
              <a:off x="617" y="2787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" name="Line 3929"/>
            <p:cNvSpPr>
              <a:spLocks noChangeShapeType="1"/>
            </p:cNvSpPr>
            <p:nvPr/>
          </p:nvSpPr>
          <p:spPr bwMode="auto">
            <a:xfrm flipV="1">
              <a:off x="620" y="2786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" name="Line 3930"/>
            <p:cNvSpPr>
              <a:spLocks noChangeShapeType="1"/>
            </p:cNvSpPr>
            <p:nvPr/>
          </p:nvSpPr>
          <p:spPr bwMode="auto">
            <a:xfrm>
              <a:off x="621" y="2786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5" name="Line 3931"/>
            <p:cNvSpPr>
              <a:spLocks noChangeShapeType="1"/>
            </p:cNvSpPr>
            <p:nvPr/>
          </p:nvSpPr>
          <p:spPr bwMode="auto">
            <a:xfrm>
              <a:off x="624" y="2787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" name="Line 3932"/>
            <p:cNvSpPr>
              <a:spLocks noChangeShapeType="1"/>
            </p:cNvSpPr>
            <p:nvPr/>
          </p:nvSpPr>
          <p:spPr bwMode="auto">
            <a:xfrm>
              <a:off x="612" y="2813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7" name="Line 3933"/>
            <p:cNvSpPr>
              <a:spLocks noChangeShapeType="1"/>
            </p:cNvSpPr>
            <p:nvPr/>
          </p:nvSpPr>
          <p:spPr bwMode="auto">
            <a:xfrm flipH="1">
              <a:off x="611" y="2813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" name="Line 3934"/>
            <p:cNvSpPr>
              <a:spLocks noChangeShapeType="1"/>
            </p:cNvSpPr>
            <p:nvPr/>
          </p:nvSpPr>
          <p:spPr bwMode="auto">
            <a:xfrm flipH="1" flipV="1">
              <a:off x="610" y="281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9" name="Line 3935"/>
            <p:cNvSpPr>
              <a:spLocks noChangeShapeType="1"/>
            </p:cNvSpPr>
            <p:nvPr/>
          </p:nvSpPr>
          <p:spPr bwMode="auto">
            <a:xfrm flipH="1" flipV="1">
              <a:off x="609" y="2810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" name="Line 3936"/>
            <p:cNvSpPr>
              <a:spLocks noChangeShapeType="1"/>
            </p:cNvSpPr>
            <p:nvPr/>
          </p:nvSpPr>
          <p:spPr bwMode="auto">
            <a:xfrm flipH="1" flipV="1">
              <a:off x="608" y="2807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" name="Line 3937"/>
            <p:cNvSpPr>
              <a:spLocks noChangeShapeType="1"/>
            </p:cNvSpPr>
            <p:nvPr/>
          </p:nvSpPr>
          <p:spPr bwMode="auto">
            <a:xfrm flipV="1">
              <a:off x="608" y="2803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" name="Line 3938"/>
            <p:cNvSpPr>
              <a:spLocks noChangeShapeType="1"/>
            </p:cNvSpPr>
            <p:nvPr/>
          </p:nvSpPr>
          <p:spPr bwMode="auto">
            <a:xfrm flipV="1">
              <a:off x="609" y="2799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3" name="Line 3939"/>
            <p:cNvSpPr>
              <a:spLocks noChangeShapeType="1"/>
            </p:cNvSpPr>
            <p:nvPr/>
          </p:nvSpPr>
          <p:spPr bwMode="auto">
            <a:xfrm>
              <a:off x="560" y="2735"/>
              <a:ext cx="14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4" name="Line 3940"/>
            <p:cNvSpPr>
              <a:spLocks noChangeShapeType="1"/>
            </p:cNvSpPr>
            <p:nvPr/>
          </p:nvSpPr>
          <p:spPr bwMode="auto">
            <a:xfrm flipH="1" flipV="1">
              <a:off x="534" y="2776"/>
              <a:ext cx="3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" name="Line 3941"/>
            <p:cNvSpPr>
              <a:spLocks noChangeShapeType="1"/>
            </p:cNvSpPr>
            <p:nvPr/>
          </p:nvSpPr>
          <p:spPr bwMode="auto">
            <a:xfrm flipH="1" flipV="1">
              <a:off x="533" y="2769"/>
              <a:ext cx="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6" name="Line 3942"/>
            <p:cNvSpPr>
              <a:spLocks noChangeShapeType="1"/>
            </p:cNvSpPr>
            <p:nvPr/>
          </p:nvSpPr>
          <p:spPr bwMode="auto">
            <a:xfrm flipV="1">
              <a:off x="533" y="2760"/>
              <a:ext cx="1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7" name="Line 3943"/>
            <p:cNvSpPr>
              <a:spLocks noChangeShapeType="1"/>
            </p:cNvSpPr>
            <p:nvPr/>
          </p:nvSpPr>
          <p:spPr bwMode="auto">
            <a:xfrm flipV="1">
              <a:off x="534" y="2751"/>
              <a:ext cx="3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8" name="Line 3944"/>
            <p:cNvSpPr>
              <a:spLocks noChangeShapeType="1"/>
            </p:cNvSpPr>
            <p:nvPr/>
          </p:nvSpPr>
          <p:spPr bwMode="auto">
            <a:xfrm flipV="1">
              <a:off x="537" y="2742"/>
              <a:ext cx="5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9" name="Line 3945"/>
            <p:cNvSpPr>
              <a:spLocks noChangeShapeType="1"/>
            </p:cNvSpPr>
            <p:nvPr/>
          </p:nvSpPr>
          <p:spPr bwMode="auto">
            <a:xfrm flipV="1">
              <a:off x="542" y="2737"/>
              <a:ext cx="6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0" name="Line 3946"/>
            <p:cNvSpPr>
              <a:spLocks noChangeShapeType="1"/>
            </p:cNvSpPr>
            <p:nvPr/>
          </p:nvSpPr>
          <p:spPr bwMode="auto">
            <a:xfrm flipV="1">
              <a:off x="548" y="2734"/>
              <a:ext cx="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1" name="Line 3947"/>
            <p:cNvSpPr>
              <a:spLocks noChangeShapeType="1"/>
            </p:cNvSpPr>
            <p:nvPr/>
          </p:nvSpPr>
          <p:spPr bwMode="auto">
            <a:xfrm>
              <a:off x="554" y="2734"/>
              <a:ext cx="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2" name="Line 3948"/>
            <p:cNvSpPr>
              <a:spLocks noChangeShapeType="1"/>
            </p:cNvSpPr>
            <p:nvPr/>
          </p:nvSpPr>
          <p:spPr bwMode="auto">
            <a:xfrm>
              <a:off x="574" y="2744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3" name="Line 3949"/>
            <p:cNvSpPr>
              <a:spLocks noChangeShapeType="1"/>
            </p:cNvSpPr>
            <p:nvPr/>
          </p:nvSpPr>
          <p:spPr bwMode="auto">
            <a:xfrm>
              <a:off x="576" y="2746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4" name="Line 3950"/>
            <p:cNvSpPr>
              <a:spLocks noChangeShapeType="1"/>
            </p:cNvSpPr>
            <p:nvPr/>
          </p:nvSpPr>
          <p:spPr bwMode="auto">
            <a:xfrm>
              <a:off x="577" y="2748"/>
              <a:ext cx="1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5" name="Line 3951"/>
            <p:cNvSpPr>
              <a:spLocks noChangeShapeType="1"/>
            </p:cNvSpPr>
            <p:nvPr/>
          </p:nvSpPr>
          <p:spPr bwMode="auto">
            <a:xfrm>
              <a:off x="578" y="2752"/>
              <a:ext cx="0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6" name="Line 3952"/>
            <p:cNvSpPr>
              <a:spLocks noChangeShapeType="1"/>
            </p:cNvSpPr>
            <p:nvPr/>
          </p:nvSpPr>
          <p:spPr bwMode="auto">
            <a:xfrm>
              <a:off x="578" y="2755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7" name="Line 3953"/>
            <p:cNvSpPr>
              <a:spLocks noChangeShapeType="1"/>
            </p:cNvSpPr>
            <p:nvPr/>
          </p:nvSpPr>
          <p:spPr bwMode="auto">
            <a:xfrm flipH="1" flipV="1">
              <a:off x="548" y="2784"/>
              <a:ext cx="3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8" name="Line 3954"/>
            <p:cNvSpPr>
              <a:spLocks noChangeShapeType="1"/>
            </p:cNvSpPr>
            <p:nvPr/>
          </p:nvSpPr>
          <p:spPr bwMode="auto">
            <a:xfrm flipH="1" flipV="1">
              <a:off x="546" y="2777"/>
              <a:ext cx="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9" name="Line 3955"/>
            <p:cNvSpPr>
              <a:spLocks noChangeShapeType="1"/>
            </p:cNvSpPr>
            <p:nvPr/>
          </p:nvSpPr>
          <p:spPr bwMode="auto">
            <a:xfrm flipV="1">
              <a:off x="546" y="2769"/>
              <a:ext cx="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0" name="Line 3956"/>
            <p:cNvSpPr>
              <a:spLocks noChangeShapeType="1"/>
            </p:cNvSpPr>
            <p:nvPr/>
          </p:nvSpPr>
          <p:spPr bwMode="auto">
            <a:xfrm flipV="1">
              <a:off x="548" y="2759"/>
              <a:ext cx="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1" name="Line 3957"/>
            <p:cNvSpPr>
              <a:spLocks noChangeShapeType="1"/>
            </p:cNvSpPr>
            <p:nvPr/>
          </p:nvSpPr>
          <p:spPr bwMode="auto">
            <a:xfrm flipV="1">
              <a:off x="551" y="2751"/>
              <a:ext cx="5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2" name="Line 3958"/>
            <p:cNvSpPr>
              <a:spLocks noChangeShapeType="1"/>
            </p:cNvSpPr>
            <p:nvPr/>
          </p:nvSpPr>
          <p:spPr bwMode="auto">
            <a:xfrm flipV="1">
              <a:off x="556" y="2746"/>
              <a:ext cx="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3" name="Line 3959"/>
            <p:cNvSpPr>
              <a:spLocks noChangeShapeType="1"/>
            </p:cNvSpPr>
            <p:nvPr/>
          </p:nvSpPr>
          <p:spPr bwMode="auto">
            <a:xfrm flipV="1">
              <a:off x="562" y="2743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4" name="Line 3960"/>
            <p:cNvSpPr>
              <a:spLocks noChangeShapeType="1"/>
            </p:cNvSpPr>
            <p:nvPr/>
          </p:nvSpPr>
          <p:spPr bwMode="auto">
            <a:xfrm>
              <a:off x="569" y="2743"/>
              <a:ext cx="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5" name="Line 3961"/>
            <p:cNvSpPr>
              <a:spLocks noChangeShapeType="1"/>
            </p:cNvSpPr>
            <p:nvPr/>
          </p:nvSpPr>
          <p:spPr bwMode="auto">
            <a:xfrm>
              <a:off x="574" y="2744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6" name="Line 3962"/>
            <p:cNvSpPr>
              <a:spLocks noChangeShapeType="1"/>
            </p:cNvSpPr>
            <p:nvPr/>
          </p:nvSpPr>
          <p:spPr bwMode="auto">
            <a:xfrm>
              <a:off x="551" y="2789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7" name="Line 3963"/>
            <p:cNvSpPr>
              <a:spLocks noChangeShapeType="1"/>
            </p:cNvSpPr>
            <p:nvPr/>
          </p:nvSpPr>
          <p:spPr bwMode="auto">
            <a:xfrm>
              <a:off x="537" y="2780"/>
              <a:ext cx="14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8" name="Line 3964"/>
            <p:cNvSpPr>
              <a:spLocks noChangeShapeType="1"/>
            </p:cNvSpPr>
            <p:nvPr/>
          </p:nvSpPr>
          <p:spPr bwMode="auto">
            <a:xfrm>
              <a:off x="551" y="2789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9" name="Line 3965"/>
            <p:cNvSpPr>
              <a:spLocks noChangeShapeType="1"/>
            </p:cNvSpPr>
            <p:nvPr/>
          </p:nvSpPr>
          <p:spPr bwMode="auto">
            <a:xfrm flipH="1" flipV="1">
              <a:off x="990" y="2442"/>
              <a:ext cx="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0" name="Line 3966"/>
            <p:cNvSpPr>
              <a:spLocks noChangeShapeType="1"/>
            </p:cNvSpPr>
            <p:nvPr/>
          </p:nvSpPr>
          <p:spPr bwMode="auto">
            <a:xfrm flipH="1" flipV="1">
              <a:off x="988" y="2435"/>
              <a:ext cx="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1" name="Line 3967"/>
            <p:cNvSpPr>
              <a:spLocks noChangeShapeType="1"/>
            </p:cNvSpPr>
            <p:nvPr/>
          </p:nvSpPr>
          <p:spPr bwMode="auto">
            <a:xfrm flipV="1">
              <a:off x="988" y="2426"/>
              <a:ext cx="2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2" name="Line 3968"/>
            <p:cNvSpPr>
              <a:spLocks noChangeShapeType="1"/>
            </p:cNvSpPr>
            <p:nvPr/>
          </p:nvSpPr>
          <p:spPr bwMode="auto">
            <a:xfrm flipV="1">
              <a:off x="990" y="2416"/>
              <a:ext cx="2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3" name="Line 3969"/>
            <p:cNvSpPr>
              <a:spLocks noChangeShapeType="1"/>
            </p:cNvSpPr>
            <p:nvPr/>
          </p:nvSpPr>
          <p:spPr bwMode="auto">
            <a:xfrm flipV="1">
              <a:off x="992" y="2408"/>
              <a:ext cx="6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4" name="Line 3970"/>
            <p:cNvSpPr>
              <a:spLocks noChangeShapeType="1"/>
            </p:cNvSpPr>
            <p:nvPr/>
          </p:nvSpPr>
          <p:spPr bwMode="auto">
            <a:xfrm flipV="1">
              <a:off x="998" y="2403"/>
              <a:ext cx="6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5" name="Line 3971"/>
            <p:cNvSpPr>
              <a:spLocks noChangeShapeType="1"/>
            </p:cNvSpPr>
            <p:nvPr/>
          </p:nvSpPr>
          <p:spPr bwMode="auto">
            <a:xfrm flipV="1">
              <a:off x="1004" y="2400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6" name="Line 3972"/>
            <p:cNvSpPr>
              <a:spLocks noChangeShapeType="1"/>
            </p:cNvSpPr>
            <p:nvPr/>
          </p:nvSpPr>
          <p:spPr bwMode="auto">
            <a:xfrm>
              <a:off x="1010" y="2400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7" name="Line 3973"/>
            <p:cNvSpPr>
              <a:spLocks noChangeShapeType="1"/>
            </p:cNvSpPr>
            <p:nvPr/>
          </p:nvSpPr>
          <p:spPr bwMode="auto">
            <a:xfrm>
              <a:off x="1016" y="2401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8" name="Line 3974"/>
            <p:cNvSpPr>
              <a:spLocks noChangeShapeType="1"/>
            </p:cNvSpPr>
            <p:nvPr/>
          </p:nvSpPr>
          <p:spPr bwMode="auto">
            <a:xfrm>
              <a:off x="1017" y="2402"/>
              <a:ext cx="2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9" name="Line 3975"/>
            <p:cNvSpPr>
              <a:spLocks noChangeShapeType="1"/>
            </p:cNvSpPr>
            <p:nvPr/>
          </p:nvSpPr>
          <p:spPr bwMode="auto">
            <a:xfrm>
              <a:off x="1019" y="2405"/>
              <a:ext cx="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0" name="Line 3976"/>
            <p:cNvSpPr>
              <a:spLocks noChangeShapeType="1"/>
            </p:cNvSpPr>
            <p:nvPr/>
          </p:nvSpPr>
          <p:spPr bwMode="auto">
            <a:xfrm>
              <a:off x="1020" y="2408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1" name="Line 3977"/>
            <p:cNvSpPr>
              <a:spLocks noChangeShapeType="1"/>
            </p:cNvSpPr>
            <p:nvPr/>
          </p:nvSpPr>
          <p:spPr bwMode="auto">
            <a:xfrm>
              <a:off x="1020" y="2412"/>
              <a:ext cx="0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2" name="Line 3978"/>
            <p:cNvSpPr>
              <a:spLocks noChangeShapeType="1"/>
            </p:cNvSpPr>
            <p:nvPr/>
          </p:nvSpPr>
          <p:spPr bwMode="auto">
            <a:xfrm flipH="1" flipV="1">
              <a:off x="975" y="2433"/>
              <a:ext cx="4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3" name="Line 3979"/>
            <p:cNvSpPr>
              <a:spLocks noChangeShapeType="1"/>
            </p:cNvSpPr>
            <p:nvPr/>
          </p:nvSpPr>
          <p:spPr bwMode="auto">
            <a:xfrm flipH="1" flipV="1">
              <a:off x="974" y="2426"/>
              <a:ext cx="1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4" name="Line 3980"/>
            <p:cNvSpPr>
              <a:spLocks noChangeShapeType="1"/>
            </p:cNvSpPr>
            <p:nvPr/>
          </p:nvSpPr>
          <p:spPr bwMode="auto">
            <a:xfrm flipV="1">
              <a:off x="974" y="2417"/>
              <a:ext cx="1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5" name="Line 3981"/>
            <p:cNvSpPr>
              <a:spLocks noChangeShapeType="1"/>
            </p:cNvSpPr>
            <p:nvPr/>
          </p:nvSpPr>
          <p:spPr bwMode="auto">
            <a:xfrm flipV="1">
              <a:off x="975" y="2408"/>
              <a:ext cx="3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6" name="Line 3982"/>
            <p:cNvSpPr>
              <a:spLocks noChangeShapeType="1"/>
            </p:cNvSpPr>
            <p:nvPr/>
          </p:nvSpPr>
          <p:spPr bwMode="auto">
            <a:xfrm flipV="1">
              <a:off x="978" y="2399"/>
              <a:ext cx="5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7" name="Line 3983"/>
            <p:cNvSpPr>
              <a:spLocks noChangeShapeType="1"/>
            </p:cNvSpPr>
            <p:nvPr/>
          </p:nvSpPr>
          <p:spPr bwMode="auto">
            <a:xfrm flipV="1">
              <a:off x="983" y="2394"/>
              <a:ext cx="7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8" name="Line 3984"/>
            <p:cNvSpPr>
              <a:spLocks noChangeShapeType="1"/>
            </p:cNvSpPr>
            <p:nvPr/>
          </p:nvSpPr>
          <p:spPr bwMode="auto">
            <a:xfrm flipV="1">
              <a:off x="990" y="2391"/>
              <a:ext cx="6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9" name="Line 3985"/>
            <p:cNvSpPr>
              <a:spLocks noChangeShapeType="1"/>
            </p:cNvSpPr>
            <p:nvPr/>
          </p:nvSpPr>
          <p:spPr bwMode="auto">
            <a:xfrm>
              <a:off x="996" y="2391"/>
              <a:ext cx="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0" name="Line 3986"/>
            <p:cNvSpPr>
              <a:spLocks noChangeShapeType="1"/>
            </p:cNvSpPr>
            <p:nvPr/>
          </p:nvSpPr>
          <p:spPr bwMode="auto">
            <a:xfrm>
              <a:off x="1001" y="2392"/>
              <a:ext cx="15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1" name="Line 3987"/>
            <p:cNvSpPr>
              <a:spLocks noChangeShapeType="1"/>
            </p:cNvSpPr>
            <p:nvPr/>
          </p:nvSpPr>
          <p:spPr bwMode="auto">
            <a:xfrm>
              <a:off x="979" y="2437"/>
              <a:ext cx="14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2" name="Line 3988"/>
            <p:cNvSpPr>
              <a:spLocks noChangeShapeType="1"/>
            </p:cNvSpPr>
            <p:nvPr/>
          </p:nvSpPr>
          <p:spPr bwMode="auto">
            <a:xfrm flipH="1" flipV="1">
              <a:off x="1051" y="246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3" name="Line 3989"/>
            <p:cNvSpPr>
              <a:spLocks noChangeShapeType="1"/>
            </p:cNvSpPr>
            <p:nvPr/>
          </p:nvSpPr>
          <p:spPr bwMode="auto">
            <a:xfrm flipH="1" flipV="1">
              <a:off x="1051" y="2466"/>
              <a:ext cx="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4" name="Line 3990"/>
            <p:cNvSpPr>
              <a:spLocks noChangeShapeType="1"/>
            </p:cNvSpPr>
            <p:nvPr/>
          </p:nvSpPr>
          <p:spPr bwMode="auto">
            <a:xfrm flipH="1" flipV="1">
              <a:off x="1050" y="2463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" name="Line 3991"/>
            <p:cNvSpPr>
              <a:spLocks noChangeShapeType="1"/>
            </p:cNvSpPr>
            <p:nvPr/>
          </p:nvSpPr>
          <p:spPr bwMode="auto">
            <a:xfrm flipV="1">
              <a:off x="1050" y="2460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" name="Line 3992"/>
            <p:cNvSpPr>
              <a:spLocks noChangeShapeType="1"/>
            </p:cNvSpPr>
            <p:nvPr/>
          </p:nvSpPr>
          <p:spPr bwMode="auto">
            <a:xfrm flipV="1">
              <a:off x="1050" y="2456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" name="Line 3993"/>
            <p:cNvSpPr>
              <a:spLocks noChangeShapeType="1"/>
            </p:cNvSpPr>
            <p:nvPr/>
          </p:nvSpPr>
          <p:spPr bwMode="auto">
            <a:xfrm flipV="1">
              <a:off x="1054" y="2447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" name="Line 3994"/>
            <p:cNvSpPr>
              <a:spLocks noChangeShapeType="1"/>
            </p:cNvSpPr>
            <p:nvPr/>
          </p:nvSpPr>
          <p:spPr bwMode="auto">
            <a:xfrm flipV="1">
              <a:off x="1057" y="2445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" name="Line 3995"/>
            <p:cNvSpPr>
              <a:spLocks noChangeShapeType="1"/>
            </p:cNvSpPr>
            <p:nvPr/>
          </p:nvSpPr>
          <p:spPr bwMode="auto">
            <a:xfrm flipV="1">
              <a:off x="1059" y="2444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" name="Line 3996"/>
            <p:cNvSpPr>
              <a:spLocks noChangeShapeType="1"/>
            </p:cNvSpPr>
            <p:nvPr/>
          </p:nvSpPr>
          <p:spPr bwMode="auto">
            <a:xfrm flipV="1">
              <a:off x="1061" y="2443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" name="Line 3997"/>
            <p:cNvSpPr>
              <a:spLocks noChangeShapeType="1"/>
            </p:cNvSpPr>
            <p:nvPr/>
          </p:nvSpPr>
          <p:spPr bwMode="auto">
            <a:xfrm>
              <a:off x="1063" y="2443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" name="Line 3998"/>
            <p:cNvSpPr>
              <a:spLocks noChangeShapeType="1"/>
            </p:cNvSpPr>
            <p:nvPr/>
          </p:nvSpPr>
          <p:spPr bwMode="auto">
            <a:xfrm flipH="1" flipV="1">
              <a:off x="995" y="243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" name="Line 3999"/>
            <p:cNvSpPr>
              <a:spLocks noChangeShapeType="1"/>
            </p:cNvSpPr>
            <p:nvPr/>
          </p:nvSpPr>
          <p:spPr bwMode="auto">
            <a:xfrm flipV="1">
              <a:off x="995" y="2427"/>
              <a:ext cx="0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" name="Line 4000"/>
            <p:cNvSpPr>
              <a:spLocks noChangeShapeType="1"/>
            </p:cNvSpPr>
            <p:nvPr/>
          </p:nvSpPr>
          <p:spPr bwMode="auto">
            <a:xfrm flipV="1">
              <a:off x="995" y="2420"/>
              <a:ext cx="3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" name="Line 4001"/>
            <p:cNvSpPr>
              <a:spLocks noChangeShapeType="1"/>
            </p:cNvSpPr>
            <p:nvPr/>
          </p:nvSpPr>
          <p:spPr bwMode="auto">
            <a:xfrm flipV="1">
              <a:off x="998" y="2416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" name="Line 4002"/>
            <p:cNvSpPr>
              <a:spLocks noChangeShapeType="1"/>
            </p:cNvSpPr>
            <p:nvPr/>
          </p:nvSpPr>
          <p:spPr bwMode="auto">
            <a:xfrm flipV="1">
              <a:off x="1000" y="241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" name="Line 4003"/>
            <p:cNvSpPr>
              <a:spLocks noChangeShapeType="1"/>
            </p:cNvSpPr>
            <p:nvPr/>
          </p:nvSpPr>
          <p:spPr bwMode="auto">
            <a:xfrm flipV="1">
              <a:off x="1001" y="2412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" name="Line 4004"/>
            <p:cNvSpPr>
              <a:spLocks noChangeShapeType="1"/>
            </p:cNvSpPr>
            <p:nvPr/>
          </p:nvSpPr>
          <p:spPr bwMode="auto">
            <a:xfrm flipV="1">
              <a:off x="1004" y="2410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" name="Line 4005"/>
            <p:cNvSpPr>
              <a:spLocks noChangeShapeType="1"/>
            </p:cNvSpPr>
            <p:nvPr/>
          </p:nvSpPr>
          <p:spPr bwMode="auto">
            <a:xfrm>
              <a:off x="1007" y="2410"/>
              <a:ext cx="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" name="Line 4006"/>
            <p:cNvSpPr>
              <a:spLocks noChangeShapeType="1"/>
            </p:cNvSpPr>
            <p:nvPr/>
          </p:nvSpPr>
          <p:spPr bwMode="auto">
            <a:xfrm>
              <a:off x="1008" y="2410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" name="Line 4007"/>
            <p:cNvSpPr>
              <a:spLocks noChangeShapeType="1"/>
            </p:cNvSpPr>
            <p:nvPr/>
          </p:nvSpPr>
          <p:spPr bwMode="auto">
            <a:xfrm flipH="1" flipV="1">
              <a:off x="1054" y="246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" name="Line 4008"/>
            <p:cNvSpPr>
              <a:spLocks noChangeShapeType="1"/>
            </p:cNvSpPr>
            <p:nvPr/>
          </p:nvSpPr>
          <p:spPr bwMode="auto">
            <a:xfrm flipH="1" flipV="1">
              <a:off x="1053" y="2466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" name="Line 4009"/>
            <p:cNvSpPr>
              <a:spLocks noChangeShapeType="1"/>
            </p:cNvSpPr>
            <p:nvPr/>
          </p:nvSpPr>
          <p:spPr bwMode="auto">
            <a:xfrm flipH="1" flipV="1">
              <a:off x="1052" y="2464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" name="Line 4010"/>
            <p:cNvSpPr>
              <a:spLocks noChangeShapeType="1"/>
            </p:cNvSpPr>
            <p:nvPr/>
          </p:nvSpPr>
          <p:spPr bwMode="auto">
            <a:xfrm flipV="1">
              <a:off x="1052" y="2461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" name="Line 4011"/>
            <p:cNvSpPr>
              <a:spLocks noChangeShapeType="1"/>
            </p:cNvSpPr>
            <p:nvPr/>
          </p:nvSpPr>
          <p:spPr bwMode="auto">
            <a:xfrm flipV="1">
              <a:off x="1053" y="2458"/>
              <a:ext cx="0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" name="Line 4012"/>
            <p:cNvSpPr>
              <a:spLocks noChangeShapeType="1"/>
            </p:cNvSpPr>
            <p:nvPr/>
          </p:nvSpPr>
          <p:spPr bwMode="auto">
            <a:xfrm flipV="1">
              <a:off x="1053" y="2454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" name="Line 4013"/>
            <p:cNvSpPr>
              <a:spLocks noChangeShapeType="1"/>
            </p:cNvSpPr>
            <p:nvPr/>
          </p:nvSpPr>
          <p:spPr bwMode="auto">
            <a:xfrm flipV="1">
              <a:off x="1055" y="2451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" name="Line 4014"/>
            <p:cNvSpPr>
              <a:spLocks noChangeShapeType="1"/>
            </p:cNvSpPr>
            <p:nvPr/>
          </p:nvSpPr>
          <p:spPr bwMode="auto">
            <a:xfrm flipV="1">
              <a:off x="1057" y="2448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" name="Line 4015"/>
            <p:cNvSpPr>
              <a:spLocks noChangeShapeType="1"/>
            </p:cNvSpPr>
            <p:nvPr/>
          </p:nvSpPr>
          <p:spPr bwMode="auto">
            <a:xfrm flipV="1">
              <a:off x="1060" y="2447"/>
              <a:ext cx="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" name="Line 4016"/>
            <p:cNvSpPr>
              <a:spLocks noChangeShapeType="1"/>
            </p:cNvSpPr>
            <p:nvPr/>
          </p:nvSpPr>
          <p:spPr bwMode="auto">
            <a:xfrm flipV="1">
              <a:off x="1062" y="2446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" name="Line 4017"/>
            <p:cNvSpPr>
              <a:spLocks noChangeShapeType="1"/>
            </p:cNvSpPr>
            <p:nvPr/>
          </p:nvSpPr>
          <p:spPr bwMode="auto">
            <a:xfrm>
              <a:off x="1065" y="2446"/>
              <a:ext cx="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" name="Line 4018"/>
            <p:cNvSpPr>
              <a:spLocks noChangeShapeType="1"/>
            </p:cNvSpPr>
            <p:nvPr/>
          </p:nvSpPr>
          <p:spPr bwMode="auto">
            <a:xfrm>
              <a:off x="1066" y="2444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" name="Line 4019"/>
            <p:cNvSpPr>
              <a:spLocks noChangeShapeType="1"/>
            </p:cNvSpPr>
            <p:nvPr/>
          </p:nvSpPr>
          <p:spPr bwMode="auto">
            <a:xfrm>
              <a:off x="1067" y="2445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" name="Line 4020"/>
            <p:cNvSpPr>
              <a:spLocks noChangeShapeType="1"/>
            </p:cNvSpPr>
            <p:nvPr/>
          </p:nvSpPr>
          <p:spPr bwMode="auto">
            <a:xfrm flipH="1">
              <a:off x="1055" y="2470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" name="Line 4021"/>
            <p:cNvSpPr>
              <a:spLocks noChangeShapeType="1"/>
            </p:cNvSpPr>
            <p:nvPr/>
          </p:nvSpPr>
          <p:spPr bwMode="auto">
            <a:xfrm flipH="1">
              <a:off x="1053" y="2470"/>
              <a:ext cx="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" name="Line 4022"/>
            <p:cNvSpPr>
              <a:spLocks noChangeShapeType="1"/>
            </p:cNvSpPr>
            <p:nvPr/>
          </p:nvSpPr>
          <p:spPr bwMode="auto">
            <a:xfrm flipH="1">
              <a:off x="1052" y="2470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" name="Line 4023"/>
            <p:cNvSpPr>
              <a:spLocks noChangeShapeType="1"/>
            </p:cNvSpPr>
            <p:nvPr/>
          </p:nvSpPr>
          <p:spPr bwMode="auto">
            <a:xfrm>
              <a:off x="1067" y="2446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8" name="Line 4025"/>
          <p:cNvSpPr>
            <a:spLocks noChangeShapeType="1"/>
          </p:cNvSpPr>
          <p:nvPr/>
        </p:nvSpPr>
        <p:spPr bwMode="auto">
          <a:xfrm>
            <a:off x="1585651" y="3861033"/>
            <a:ext cx="0" cy="476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Line 4026"/>
          <p:cNvSpPr>
            <a:spLocks noChangeShapeType="1"/>
          </p:cNvSpPr>
          <p:nvPr/>
        </p:nvSpPr>
        <p:spPr bwMode="auto">
          <a:xfrm>
            <a:off x="1585651" y="3865796"/>
            <a:ext cx="0" cy="476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Line 4027"/>
          <p:cNvSpPr>
            <a:spLocks noChangeShapeType="1"/>
          </p:cNvSpPr>
          <p:nvPr/>
        </p:nvSpPr>
        <p:spPr bwMode="auto">
          <a:xfrm flipH="1">
            <a:off x="1585651" y="3870558"/>
            <a:ext cx="0" cy="63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Line 4028"/>
          <p:cNvSpPr>
            <a:spLocks noChangeShapeType="1"/>
          </p:cNvSpPr>
          <p:nvPr/>
        </p:nvSpPr>
        <p:spPr bwMode="auto">
          <a:xfrm flipH="1">
            <a:off x="1582476" y="3876908"/>
            <a:ext cx="3175" cy="63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Line 4029"/>
          <p:cNvSpPr>
            <a:spLocks noChangeShapeType="1"/>
          </p:cNvSpPr>
          <p:nvPr/>
        </p:nvSpPr>
        <p:spPr bwMode="auto">
          <a:xfrm flipH="1">
            <a:off x="1579301" y="3883258"/>
            <a:ext cx="3175" cy="476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Line 4030"/>
          <p:cNvSpPr>
            <a:spLocks noChangeShapeType="1"/>
          </p:cNvSpPr>
          <p:nvPr/>
        </p:nvSpPr>
        <p:spPr bwMode="auto">
          <a:xfrm flipH="1">
            <a:off x="1574538" y="3888021"/>
            <a:ext cx="4763" cy="476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Line 4031"/>
          <p:cNvSpPr>
            <a:spLocks noChangeShapeType="1"/>
          </p:cNvSpPr>
          <p:nvPr/>
        </p:nvSpPr>
        <p:spPr bwMode="auto">
          <a:xfrm flipH="1">
            <a:off x="1571363" y="3892783"/>
            <a:ext cx="3175" cy="158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Line 4032"/>
          <p:cNvSpPr>
            <a:spLocks noChangeShapeType="1"/>
          </p:cNvSpPr>
          <p:nvPr/>
        </p:nvSpPr>
        <p:spPr bwMode="auto">
          <a:xfrm flipH="1">
            <a:off x="1568188" y="3894371"/>
            <a:ext cx="3175" cy="158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" name="Line 4033"/>
          <p:cNvSpPr>
            <a:spLocks noChangeShapeType="1"/>
          </p:cNvSpPr>
          <p:nvPr/>
        </p:nvSpPr>
        <p:spPr bwMode="auto">
          <a:xfrm flipH="1">
            <a:off x="1563426" y="3895958"/>
            <a:ext cx="47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" name="Line 4034"/>
          <p:cNvSpPr>
            <a:spLocks noChangeShapeType="1"/>
          </p:cNvSpPr>
          <p:nvPr/>
        </p:nvSpPr>
        <p:spPr bwMode="auto">
          <a:xfrm flipH="1" flipV="1">
            <a:off x="1491988" y="3802296"/>
            <a:ext cx="88900" cy="5238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" name="Line 4035"/>
          <p:cNvSpPr>
            <a:spLocks noChangeShapeType="1"/>
          </p:cNvSpPr>
          <p:nvPr/>
        </p:nvSpPr>
        <p:spPr bwMode="auto">
          <a:xfrm flipH="1" flipV="1">
            <a:off x="1472938" y="3841983"/>
            <a:ext cx="85725" cy="539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" name="Line 4036"/>
          <p:cNvSpPr>
            <a:spLocks noChangeShapeType="1"/>
          </p:cNvSpPr>
          <p:nvPr/>
        </p:nvSpPr>
        <p:spPr bwMode="auto">
          <a:xfrm flipH="1" flipV="1">
            <a:off x="1539613" y="3881671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" name="Line 4037"/>
          <p:cNvSpPr>
            <a:spLocks noChangeShapeType="1"/>
          </p:cNvSpPr>
          <p:nvPr/>
        </p:nvSpPr>
        <p:spPr bwMode="auto">
          <a:xfrm flipH="1" flipV="1">
            <a:off x="1538026" y="3878496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" name="Line 4038"/>
          <p:cNvSpPr>
            <a:spLocks noChangeShapeType="1"/>
          </p:cNvSpPr>
          <p:nvPr/>
        </p:nvSpPr>
        <p:spPr bwMode="auto">
          <a:xfrm flipH="1" flipV="1">
            <a:off x="1536438" y="3873733"/>
            <a:ext cx="158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" name="Line 4039"/>
          <p:cNvSpPr>
            <a:spLocks noChangeShapeType="1"/>
          </p:cNvSpPr>
          <p:nvPr/>
        </p:nvSpPr>
        <p:spPr bwMode="auto">
          <a:xfrm flipV="1">
            <a:off x="1536438" y="3868971"/>
            <a:ext cx="158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" name="Line 4040"/>
          <p:cNvSpPr>
            <a:spLocks noChangeShapeType="1"/>
          </p:cNvSpPr>
          <p:nvPr/>
        </p:nvSpPr>
        <p:spPr bwMode="auto">
          <a:xfrm flipV="1">
            <a:off x="1538026" y="3862621"/>
            <a:ext cx="1588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" name="Line 4041"/>
          <p:cNvSpPr>
            <a:spLocks noChangeShapeType="1"/>
          </p:cNvSpPr>
          <p:nvPr/>
        </p:nvSpPr>
        <p:spPr bwMode="auto">
          <a:xfrm flipV="1">
            <a:off x="1544376" y="3848333"/>
            <a:ext cx="3175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" name="Line 4042"/>
          <p:cNvSpPr>
            <a:spLocks noChangeShapeType="1"/>
          </p:cNvSpPr>
          <p:nvPr/>
        </p:nvSpPr>
        <p:spPr bwMode="auto">
          <a:xfrm flipV="1">
            <a:off x="1547551" y="3845158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6" name="Line 4043"/>
          <p:cNvSpPr>
            <a:spLocks noChangeShapeType="1"/>
          </p:cNvSpPr>
          <p:nvPr/>
        </p:nvSpPr>
        <p:spPr bwMode="auto">
          <a:xfrm flipV="1">
            <a:off x="1550726" y="3843571"/>
            <a:ext cx="4763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" name="Line 4044"/>
          <p:cNvSpPr>
            <a:spLocks noChangeShapeType="1"/>
          </p:cNvSpPr>
          <p:nvPr/>
        </p:nvSpPr>
        <p:spPr bwMode="auto">
          <a:xfrm flipV="1">
            <a:off x="1555488" y="3841983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8" name="Line 4045"/>
          <p:cNvSpPr>
            <a:spLocks noChangeShapeType="1"/>
          </p:cNvSpPr>
          <p:nvPr/>
        </p:nvSpPr>
        <p:spPr bwMode="auto">
          <a:xfrm>
            <a:off x="1558663" y="3841983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9" name="Line 4046"/>
          <p:cNvSpPr>
            <a:spLocks noChangeShapeType="1"/>
          </p:cNvSpPr>
          <p:nvPr/>
        </p:nvSpPr>
        <p:spPr bwMode="auto">
          <a:xfrm flipH="1" flipV="1">
            <a:off x="1520563" y="3870558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0" name="Line 4047"/>
          <p:cNvSpPr>
            <a:spLocks noChangeShapeType="1"/>
          </p:cNvSpPr>
          <p:nvPr/>
        </p:nvSpPr>
        <p:spPr bwMode="auto">
          <a:xfrm flipH="1" flipV="1">
            <a:off x="1518976" y="3867383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1" name="Line 4048"/>
          <p:cNvSpPr>
            <a:spLocks noChangeShapeType="1"/>
          </p:cNvSpPr>
          <p:nvPr/>
        </p:nvSpPr>
        <p:spPr bwMode="auto">
          <a:xfrm flipH="1" flipV="1">
            <a:off x="1517388" y="3862621"/>
            <a:ext cx="158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2" name="Line 4049"/>
          <p:cNvSpPr>
            <a:spLocks noChangeShapeType="1"/>
          </p:cNvSpPr>
          <p:nvPr/>
        </p:nvSpPr>
        <p:spPr bwMode="auto">
          <a:xfrm flipV="1">
            <a:off x="1517388" y="3857858"/>
            <a:ext cx="158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" name="Line 4050"/>
          <p:cNvSpPr>
            <a:spLocks noChangeShapeType="1"/>
          </p:cNvSpPr>
          <p:nvPr/>
        </p:nvSpPr>
        <p:spPr bwMode="auto">
          <a:xfrm flipV="1">
            <a:off x="1518976" y="3851508"/>
            <a:ext cx="1588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4" name="Line 4051"/>
          <p:cNvSpPr>
            <a:spLocks noChangeShapeType="1"/>
          </p:cNvSpPr>
          <p:nvPr/>
        </p:nvSpPr>
        <p:spPr bwMode="auto">
          <a:xfrm flipV="1">
            <a:off x="1525326" y="3837221"/>
            <a:ext cx="4763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" name="Line 4052"/>
          <p:cNvSpPr>
            <a:spLocks noChangeShapeType="1"/>
          </p:cNvSpPr>
          <p:nvPr/>
        </p:nvSpPr>
        <p:spPr bwMode="auto">
          <a:xfrm flipV="1">
            <a:off x="1530088" y="3834046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6" name="Line 4053"/>
          <p:cNvSpPr>
            <a:spLocks noChangeShapeType="1"/>
          </p:cNvSpPr>
          <p:nvPr/>
        </p:nvSpPr>
        <p:spPr bwMode="auto">
          <a:xfrm flipV="1">
            <a:off x="1531676" y="3832458"/>
            <a:ext cx="4763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7" name="Line 4054"/>
          <p:cNvSpPr>
            <a:spLocks noChangeShapeType="1"/>
          </p:cNvSpPr>
          <p:nvPr/>
        </p:nvSpPr>
        <p:spPr bwMode="auto">
          <a:xfrm flipV="1">
            <a:off x="1536438" y="3830871"/>
            <a:ext cx="4763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8" name="Line 4055"/>
          <p:cNvSpPr>
            <a:spLocks noChangeShapeType="1"/>
          </p:cNvSpPr>
          <p:nvPr/>
        </p:nvSpPr>
        <p:spPr bwMode="auto">
          <a:xfrm>
            <a:off x="1541201" y="3830871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" name="Line 4056"/>
          <p:cNvSpPr>
            <a:spLocks noChangeShapeType="1"/>
          </p:cNvSpPr>
          <p:nvPr/>
        </p:nvSpPr>
        <p:spPr bwMode="auto">
          <a:xfrm flipH="1" flipV="1">
            <a:off x="1503101" y="3859446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0" name="Line 4057"/>
          <p:cNvSpPr>
            <a:spLocks noChangeShapeType="1"/>
          </p:cNvSpPr>
          <p:nvPr/>
        </p:nvSpPr>
        <p:spPr bwMode="auto">
          <a:xfrm flipH="1" flipV="1">
            <a:off x="1501513" y="3856271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Line 4058"/>
          <p:cNvSpPr>
            <a:spLocks noChangeShapeType="1"/>
          </p:cNvSpPr>
          <p:nvPr/>
        </p:nvSpPr>
        <p:spPr bwMode="auto">
          <a:xfrm flipH="1" flipV="1">
            <a:off x="1499926" y="3851508"/>
            <a:ext cx="158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2" name="Line 4059"/>
          <p:cNvSpPr>
            <a:spLocks noChangeShapeType="1"/>
          </p:cNvSpPr>
          <p:nvPr/>
        </p:nvSpPr>
        <p:spPr bwMode="auto">
          <a:xfrm flipV="1">
            <a:off x="1499926" y="3846746"/>
            <a:ext cx="1588" cy="476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3" name="Line 4060"/>
          <p:cNvSpPr>
            <a:spLocks noChangeShapeType="1"/>
          </p:cNvSpPr>
          <p:nvPr/>
        </p:nvSpPr>
        <p:spPr bwMode="auto">
          <a:xfrm flipV="1">
            <a:off x="1501513" y="3840396"/>
            <a:ext cx="1588" cy="6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4" name="Line 4061"/>
          <p:cNvSpPr>
            <a:spLocks noChangeShapeType="1"/>
          </p:cNvSpPr>
          <p:nvPr/>
        </p:nvSpPr>
        <p:spPr bwMode="auto">
          <a:xfrm flipV="1">
            <a:off x="1506276" y="3826108"/>
            <a:ext cx="4763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5" name="Line 4062"/>
          <p:cNvSpPr>
            <a:spLocks noChangeShapeType="1"/>
          </p:cNvSpPr>
          <p:nvPr/>
        </p:nvSpPr>
        <p:spPr bwMode="auto">
          <a:xfrm flipV="1">
            <a:off x="1511038" y="3822933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6" name="Line 4063"/>
          <p:cNvSpPr>
            <a:spLocks noChangeShapeType="1"/>
          </p:cNvSpPr>
          <p:nvPr/>
        </p:nvSpPr>
        <p:spPr bwMode="auto">
          <a:xfrm flipV="1">
            <a:off x="1514213" y="3821346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7" name="Line 4064"/>
          <p:cNvSpPr>
            <a:spLocks noChangeShapeType="1"/>
          </p:cNvSpPr>
          <p:nvPr/>
        </p:nvSpPr>
        <p:spPr bwMode="auto">
          <a:xfrm flipV="1">
            <a:off x="1517388" y="3819758"/>
            <a:ext cx="4763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8" name="Line 4065"/>
          <p:cNvSpPr>
            <a:spLocks noChangeShapeType="1"/>
          </p:cNvSpPr>
          <p:nvPr/>
        </p:nvSpPr>
        <p:spPr bwMode="auto">
          <a:xfrm>
            <a:off x="1522151" y="381975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9" name="Line 4066"/>
          <p:cNvSpPr>
            <a:spLocks noChangeShapeType="1"/>
          </p:cNvSpPr>
          <p:nvPr/>
        </p:nvSpPr>
        <p:spPr bwMode="auto">
          <a:xfrm flipH="1">
            <a:off x="1479288" y="3851508"/>
            <a:ext cx="9525" cy="63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0" name="Line 4067"/>
          <p:cNvSpPr>
            <a:spLocks noChangeShapeType="1"/>
          </p:cNvSpPr>
          <p:nvPr/>
        </p:nvSpPr>
        <p:spPr bwMode="auto">
          <a:xfrm flipH="1">
            <a:off x="1472938" y="3857858"/>
            <a:ext cx="6350" cy="158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" name="Line 4068"/>
          <p:cNvSpPr>
            <a:spLocks noChangeShapeType="1"/>
          </p:cNvSpPr>
          <p:nvPr/>
        </p:nvSpPr>
        <p:spPr bwMode="auto">
          <a:xfrm flipH="1" flipV="1">
            <a:off x="1465001" y="3857858"/>
            <a:ext cx="7938" cy="158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" name="Line 4069"/>
          <p:cNvSpPr>
            <a:spLocks noChangeShapeType="1"/>
          </p:cNvSpPr>
          <p:nvPr/>
        </p:nvSpPr>
        <p:spPr bwMode="auto">
          <a:xfrm>
            <a:off x="2244463" y="5345346"/>
            <a:ext cx="192088" cy="10477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3" name="Line 4070"/>
          <p:cNvSpPr>
            <a:spLocks noChangeShapeType="1"/>
          </p:cNvSpPr>
          <p:nvPr/>
        </p:nvSpPr>
        <p:spPr bwMode="auto">
          <a:xfrm>
            <a:off x="2244463" y="5345346"/>
            <a:ext cx="80963" cy="444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4" name="Line 4071"/>
          <p:cNvSpPr>
            <a:spLocks noChangeShapeType="1"/>
          </p:cNvSpPr>
          <p:nvPr/>
        </p:nvSpPr>
        <p:spPr bwMode="auto">
          <a:xfrm>
            <a:off x="2347651" y="540090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5" name="Line 4072"/>
          <p:cNvSpPr>
            <a:spLocks noChangeShapeType="1"/>
          </p:cNvSpPr>
          <p:nvPr/>
        </p:nvSpPr>
        <p:spPr bwMode="auto">
          <a:xfrm>
            <a:off x="2368288" y="5413608"/>
            <a:ext cx="68263" cy="365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6" name="Line 4073"/>
          <p:cNvSpPr>
            <a:spLocks noChangeShapeType="1"/>
          </p:cNvSpPr>
          <p:nvPr/>
        </p:nvSpPr>
        <p:spPr bwMode="auto">
          <a:xfrm>
            <a:off x="3066788" y="4811946"/>
            <a:ext cx="184150" cy="11112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7" name="Line 4074"/>
          <p:cNvSpPr>
            <a:spLocks noChangeShapeType="1"/>
          </p:cNvSpPr>
          <p:nvPr/>
        </p:nvSpPr>
        <p:spPr bwMode="auto">
          <a:xfrm>
            <a:off x="3066788" y="4811946"/>
            <a:ext cx="79375" cy="492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8" name="Line 4075"/>
          <p:cNvSpPr>
            <a:spLocks noChangeShapeType="1"/>
          </p:cNvSpPr>
          <p:nvPr/>
        </p:nvSpPr>
        <p:spPr bwMode="auto">
          <a:xfrm>
            <a:off x="3166801" y="4872271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9" name="Line 4076"/>
          <p:cNvSpPr>
            <a:spLocks noChangeShapeType="1"/>
          </p:cNvSpPr>
          <p:nvPr/>
        </p:nvSpPr>
        <p:spPr bwMode="auto">
          <a:xfrm>
            <a:off x="3189026" y="4886558"/>
            <a:ext cx="61913" cy="36512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0" name="Line 4077"/>
          <p:cNvSpPr>
            <a:spLocks noChangeShapeType="1"/>
          </p:cNvSpPr>
          <p:nvPr/>
        </p:nvSpPr>
        <p:spPr bwMode="auto">
          <a:xfrm>
            <a:off x="887151" y="4434121"/>
            <a:ext cx="80963" cy="44450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" name="Line 4078"/>
          <p:cNvSpPr>
            <a:spLocks noChangeShapeType="1"/>
          </p:cNvSpPr>
          <p:nvPr/>
        </p:nvSpPr>
        <p:spPr bwMode="auto">
          <a:xfrm>
            <a:off x="887151" y="4434121"/>
            <a:ext cx="80963" cy="444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2" name="Line 4079"/>
          <p:cNvSpPr>
            <a:spLocks noChangeShapeType="1"/>
          </p:cNvSpPr>
          <p:nvPr/>
        </p:nvSpPr>
        <p:spPr bwMode="auto">
          <a:xfrm>
            <a:off x="1590413" y="3886433"/>
            <a:ext cx="138113" cy="74612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3" name="Line 4080"/>
          <p:cNvSpPr>
            <a:spLocks noChangeShapeType="1"/>
          </p:cNvSpPr>
          <p:nvPr/>
        </p:nvSpPr>
        <p:spPr bwMode="auto">
          <a:xfrm>
            <a:off x="1590413" y="3886433"/>
            <a:ext cx="82550" cy="4445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4" name="Line 4081"/>
          <p:cNvSpPr>
            <a:spLocks noChangeShapeType="1"/>
          </p:cNvSpPr>
          <p:nvPr/>
        </p:nvSpPr>
        <p:spPr bwMode="auto">
          <a:xfrm>
            <a:off x="1693601" y="3941996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5" name="Line 4082"/>
          <p:cNvSpPr>
            <a:spLocks noChangeShapeType="1"/>
          </p:cNvSpPr>
          <p:nvPr/>
        </p:nvSpPr>
        <p:spPr bwMode="auto">
          <a:xfrm>
            <a:off x="1715826" y="3953108"/>
            <a:ext cx="12700" cy="793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6" name="Line 4083"/>
          <p:cNvSpPr>
            <a:spLocks noChangeShapeType="1"/>
          </p:cNvSpPr>
          <p:nvPr/>
        </p:nvSpPr>
        <p:spPr bwMode="auto">
          <a:xfrm flipH="1" flipV="1">
            <a:off x="2244463" y="5345346"/>
            <a:ext cx="7938" cy="3175"/>
          </a:xfrm>
          <a:prstGeom prst="line">
            <a:avLst/>
          </a:prstGeom>
          <a:noFill/>
          <a:ln w="222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7" name="Line 4084"/>
          <p:cNvSpPr>
            <a:spLocks noChangeShapeType="1"/>
          </p:cNvSpPr>
          <p:nvPr/>
        </p:nvSpPr>
        <p:spPr bwMode="auto">
          <a:xfrm flipH="1" flipV="1">
            <a:off x="2244463" y="5345346"/>
            <a:ext cx="7938" cy="317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34" name="Freeform 252"/>
          <p:cNvSpPr>
            <a:spLocks/>
          </p:cNvSpPr>
          <p:nvPr/>
        </p:nvSpPr>
        <p:spPr bwMode="auto">
          <a:xfrm flipH="1" flipV="1">
            <a:off x="2282563" y="3908440"/>
            <a:ext cx="536575" cy="357187"/>
          </a:xfrm>
          <a:custGeom>
            <a:avLst/>
            <a:gdLst>
              <a:gd name="T0" fmla="*/ 574 w 676"/>
              <a:gd name="T1" fmla="*/ 0 h 225"/>
              <a:gd name="T2" fmla="*/ 676 w 676"/>
              <a:gd name="T3" fmla="*/ 32 h 225"/>
              <a:gd name="T4" fmla="*/ 256 w 676"/>
              <a:gd name="T5" fmla="*/ 172 h 225"/>
              <a:gd name="T6" fmla="*/ 332 w 676"/>
              <a:gd name="T7" fmla="*/ 196 h 225"/>
              <a:gd name="T8" fmla="*/ 0 w 676"/>
              <a:gd name="T9" fmla="*/ 225 h 225"/>
              <a:gd name="T10" fmla="*/ 83 w 676"/>
              <a:gd name="T11" fmla="*/ 117 h 225"/>
              <a:gd name="T12" fmla="*/ 154 w 676"/>
              <a:gd name="T13" fmla="*/ 140 h 225"/>
              <a:gd name="T14" fmla="*/ 574 w 676"/>
              <a:gd name="T15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6" h="225">
                <a:moveTo>
                  <a:pt x="574" y="0"/>
                </a:moveTo>
                <a:lnTo>
                  <a:pt x="676" y="32"/>
                </a:lnTo>
                <a:lnTo>
                  <a:pt x="256" y="172"/>
                </a:lnTo>
                <a:lnTo>
                  <a:pt x="332" y="196"/>
                </a:lnTo>
                <a:lnTo>
                  <a:pt x="0" y="225"/>
                </a:lnTo>
                <a:lnTo>
                  <a:pt x="83" y="117"/>
                </a:lnTo>
                <a:lnTo>
                  <a:pt x="154" y="140"/>
                </a:lnTo>
                <a:lnTo>
                  <a:pt x="574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415" y="1123397"/>
            <a:ext cx="2875486" cy="2849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30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err="1" smtClean="0"/>
              <a:t>Mounting</a:t>
            </a:r>
            <a:r>
              <a:rPr lang="nl-NL" sz="3200" dirty="0" smtClean="0"/>
              <a:t> the </a:t>
            </a:r>
            <a:r>
              <a:rPr lang="nl-NL" sz="3200" dirty="0" err="1" smtClean="0"/>
              <a:t>Vesa</a:t>
            </a:r>
            <a:r>
              <a:rPr lang="nl-NL" sz="3200" dirty="0" smtClean="0"/>
              <a:t> bracket </a:t>
            </a:r>
            <a:r>
              <a:rPr lang="nl-NL" sz="3200" dirty="0" err="1" smtClean="0"/>
              <a:t>to</a:t>
            </a:r>
            <a:r>
              <a:rPr lang="nl-NL" sz="3200" dirty="0" smtClean="0"/>
              <a:t> the BalanceBox®400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15068" y="4684408"/>
            <a:ext cx="7497431" cy="143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Vesa</a:t>
            </a:r>
            <a:r>
              <a:rPr lang="en-US" dirty="0" smtClean="0"/>
              <a:t> bracket is specific for mounting </a:t>
            </a:r>
            <a:r>
              <a:rPr lang="en-US" dirty="0" err="1" smtClean="0"/>
              <a:t>flatscreens</a:t>
            </a:r>
            <a:r>
              <a:rPr lang="en-US" dirty="0" smtClean="0"/>
              <a:t> to the BalanceBox®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Metric hardware 4, 6 and 8 mm is included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Various holes for anti theft steel cable provided</a:t>
            </a:r>
            <a:endParaRPr lang="en-US" dirty="0"/>
          </a:p>
        </p:txBody>
      </p:sp>
      <p:pic>
        <p:nvPicPr>
          <p:cNvPr id="222" name="Afbeelding 2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33" t="33026" r="20456" b="33947"/>
          <a:stretch/>
        </p:blipFill>
        <p:spPr>
          <a:xfrm>
            <a:off x="1694577" y="1246121"/>
            <a:ext cx="4974671" cy="3316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6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err="1" smtClean="0"/>
              <a:t>Mounting</a:t>
            </a:r>
            <a:r>
              <a:rPr lang="nl-NL" sz="3200" dirty="0" smtClean="0"/>
              <a:t> the </a:t>
            </a:r>
            <a:r>
              <a:rPr lang="nl-NL" sz="3200" dirty="0" err="1" smtClean="0"/>
              <a:t>Vesa</a:t>
            </a:r>
            <a:r>
              <a:rPr lang="nl-NL" sz="3200" dirty="0" smtClean="0"/>
              <a:t> bracket </a:t>
            </a:r>
            <a:r>
              <a:rPr lang="nl-NL" sz="3200" dirty="0" err="1" smtClean="0"/>
              <a:t>to</a:t>
            </a:r>
            <a:r>
              <a:rPr lang="nl-NL" sz="3200" dirty="0" smtClean="0"/>
              <a:t> the BalanceBox®400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49505" y="1342239"/>
            <a:ext cx="3562994" cy="47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Mount both horizontal plates to the BalanceBox</a:t>
            </a:r>
            <a:r>
              <a:rPr lang="en-US" dirty="0" smtClean="0"/>
              <a:t>® together with the BalanceBox® side covers.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8 mm (12mm/</a:t>
            </a:r>
            <a:r>
              <a:rPr lang="nl-NL" dirty="0" smtClean="0"/>
              <a:t>½</a:t>
            </a:r>
            <a:r>
              <a:rPr lang="en-US" dirty="0" smtClean="0"/>
              <a:t>” length max!) hex. </a:t>
            </a:r>
            <a:r>
              <a:rPr lang="en-US" dirty="0" err="1" smtClean="0"/>
              <a:t>buttonhead</a:t>
            </a:r>
            <a:r>
              <a:rPr lang="en-US" dirty="0" smtClean="0"/>
              <a:t> screws and a 5mm </a:t>
            </a:r>
            <a:r>
              <a:rPr lang="en-US" dirty="0" err="1" smtClean="0"/>
              <a:t>alan</a:t>
            </a:r>
            <a:r>
              <a:rPr lang="en-US" dirty="0" smtClean="0"/>
              <a:t> key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M8 screws longer than 12mm/</a:t>
            </a:r>
            <a:r>
              <a:rPr lang="nl-NL" dirty="0"/>
              <a:t> ½</a:t>
            </a:r>
            <a:r>
              <a:rPr lang="en-US" dirty="0" smtClean="0"/>
              <a:t>” will cause BalanceBox® to block.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NOTE: Top and bottom are identical but mounted mirrored</a:t>
            </a:r>
            <a:endParaRPr lang="en-US" dirty="0"/>
          </a:p>
        </p:txBody>
      </p:sp>
      <p:pic>
        <p:nvPicPr>
          <p:cNvPr id="2050" name="Picture 2" descr="http://p.globalsources.com/IMAGES/PDT/B1109337921/ISO-7380---ASTM-F835-Socket-Button-Head-Scr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6" b="12857"/>
          <a:stretch/>
        </p:blipFill>
        <p:spPr bwMode="auto">
          <a:xfrm>
            <a:off x="6013450" y="2799530"/>
            <a:ext cx="1006475" cy="6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457" y="1134109"/>
            <a:ext cx="3984934" cy="5290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8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err="1" smtClean="0"/>
              <a:t>Mounting</a:t>
            </a:r>
            <a:r>
              <a:rPr lang="nl-NL" sz="3200" dirty="0" smtClean="0"/>
              <a:t> the </a:t>
            </a:r>
            <a:r>
              <a:rPr lang="nl-NL" sz="3200" dirty="0" err="1" smtClean="0"/>
              <a:t>Vesa</a:t>
            </a:r>
            <a:r>
              <a:rPr lang="nl-NL" sz="3200" dirty="0" smtClean="0"/>
              <a:t> bracket </a:t>
            </a:r>
            <a:r>
              <a:rPr lang="nl-NL" sz="3200" dirty="0" err="1" smtClean="0"/>
              <a:t>to</a:t>
            </a:r>
            <a:r>
              <a:rPr lang="nl-NL" sz="3200" dirty="0" smtClean="0"/>
              <a:t> the BalanceBox®400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49505" y="1218414"/>
            <a:ext cx="3562994" cy="47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Mount both vertical profiles to the </a:t>
            </a:r>
            <a:r>
              <a:rPr lang="en-US" dirty="0" err="1" smtClean="0"/>
              <a:t>Flatscreen</a:t>
            </a:r>
            <a:r>
              <a:rPr lang="en-US" dirty="0" smtClean="0"/>
              <a:t> </a:t>
            </a:r>
            <a:r>
              <a:rPr lang="en-US" dirty="0" err="1" smtClean="0"/>
              <a:t>vesa</a:t>
            </a:r>
            <a:r>
              <a:rPr lang="en-US" dirty="0" smtClean="0"/>
              <a:t> connection</a:t>
            </a:r>
          </a:p>
          <a:p>
            <a:endParaRPr lang="en-US" dirty="0"/>
          </a:p>
          <a:p>
            <a:r>
              <a:rPr lang="en-US" dirty="0" smtClean="0"/>
              <a:t>Use the metric 4, 6 or 8 mm screws provided (length 12mm/</a:t>
            </a:r>
            <a:r>
              <a:rPr lang="nl-NL"/>
              <a:t> ½</a:t>
            </a:r>
            <a:r>
              <a:rPr lang="en-US" smtClean="0"/>
              <a:t>”) </a:t>
            </a:r>
            <a:r>
              <a:rPr lang="en-US" dirty="0" smtClean="0"/>
              <a:t>or fasteners /length as specified by screen manufacturer.</a:t>
            </a:r>
          </a:p>
          <a:p>
            <a:endParaRPr lang="en-US" dirty="0"/>
          </a:p>
          <a:p>
            <a:r>
              <a:rPr lang="en-US" dirty="0" smtClean="0"/>
              <a:t>NOTE: round holes are the top of the profiles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758" b="303"/>
          <a:stretch/>
        </p:blipFill>
        <p:spPr>
          <a:xfrm>
            <a:off x="915473" y="1398926"/>
            <a:ext cx="3922024" cy="43475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34" t="7203" b="12135"/>
          <a:stretch/>
        </p:blipFill>
        <p:spPr>
          <a:xfrm>
            <a:off x="6616204" y="3736069"/>
            <a:ext cx="1501631" cy="2547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8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err="1" smtClean="0"/>
              <a:t>Mounting</a:t>
            </a:r>
            <a:r>
              <a:rPr lang="nl-NL" sz="3200" dirty="0" smtClean="0"/>
              <a:t> the </a:t>
            </a:r>
            <a:r>
              <a:rPr lang="nl-NL" sz="3200" dirty="0" err="1" smtClean="0"/>
              <a:t>Vesa</a:t>
            </a:r>
            <a:r>
              <a:rPr lang="nl-NL" sz="3200" dirty="0" smtClean="0"/>
              <a:t> bracket </a:t>
            </a:r>
            <a:r>
              <a:rPr lang="nl-NL" sz="3200" dirty="0" err="1" smtClean="0"/>
              <a:t>to</a:t>
            </a:r>
            <a:r>
              <a:rPr lang="nl-NL" sz="3200" dirty="0" smtClean="0"/>
              <a:t> the BalanceBox®400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49505" y="1342239"/>
            <a:ext cx="3562994" cy="47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Lift the screen, with the vertical profiles mounted, on to the horizontal plates mounted earlier on the BalanceBox®</a:t>
            </a:r>
          </a:p>
          <a:p>
            <a:endParaRPr lang="en-US" dirty="0"/>
          </a:p>
          <a:p>
            <a:r>
              <a:rPr lang="en-US" dirty="0" smtClean="0"/>
              <a:t>Make sure hooks on the top should be engaged fully on both sides.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two-man job!</a:t>
            </a:r>
          </a:p>
          <a:p>
            <a:endParaRPr lang="en-US" dirty="0"/>
          </a:p>
          <a:p>
            <a:r>
              <a:rPr lang="en-US" dirty="0" smtClean="0"/>
              <a:t>NOTE: shift the screen </a:t>
            </a:r>
          </a:p>
          <a:p>
            <a:r>
              <a:rPr lang="en-US" dirty="0" smtClean="0"/>
              <a:t>left/right to center it on </a:t>
            </a:r>
          </a:p>
          <a:p>
            <a:r>
              <a:rPr lang="en-US" dirty="0" smtClean="0"/>
              <a:t>the BalanceBox® </a:t>
            </a:r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818"/>
          <a:stretch/>
        </p:blipFill>
        <p:spPr>
          <a:xfrm>
            <a:off x="576391" y="1305017"/>
            <a:ext cx="3880700" cy="457566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74" t="9015" r="-1963" b="15898"/>
          <a:stretch/>
        </p:blipFill>
        <p:spPr>
          <a:xfrm>
            <a:off x="7468652" y="4169072"/>
            <a:ext cx="1239121" cy="201233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145" y="4832292"/>
            <a:ext cx="2474753" cy="1649835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6162" y="5753567"/>
            <a:ext cx="412718" cy="4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2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3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Mounting a BalanceBox®400 </a:t>
            </a:r>
            <a:r>
              <a:rPr lang="nl-NL" sz="3200" dirty="0" err="1" smtClean="0"/>
              <a:t>to</a:t>
            </a:r>
            <a:r>
              <a:rPr lang="nl-NL" sz="3200" dirty="0" smtClean="0"/>
              <a:t> a </a:t>
            </a:r>
            <a:r>
              <a:rPr lang="nl-NL" sz="3200" dirty="0" err="1" smtClean="0"/>
              <a:t>brick</a:t>
            </a:r>
            <a:r>
              <a:rPr lang="nl-NL" sz="3200" dirty="0" smtClean="0"/>
              <a:t> </a:t>
            </a:r>
            <a:r>
              <a:rPr lang="nl-NL" sz="3200" dirty="0" err="1" smtClean="0"/>
              <a:t>wall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22709" y="4413734"/>
            <a:ext cx="5316293" cy="191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indicated</a:t>
            </a:r>
            <a:r>
              <a:rPr lang="nl-NL" dirty="0" smtClean="0"/>
              <a:t> hole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mounting</a:t>
            </a:r>
            <a:r>
              <a:rPr lang="nl-NL" dirty="0" smtClean="0"/>
              <a:t> on the Mobile stand</a:t>
            </a:r>
          </a:p>
          <a:p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08063" y="1436688"/>
            <a:ext cx="6367463" cy="2700338"/>
            <a:chOff x="635" y="905"/>
            <a:chExt cx="4011" cy="17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608" y="1951"/>
              <a:ext cx="4" cy="11"/>
            </a:xfrm>
            <a:custGeom>
              <a:avLst/>
              <a:gdLst>
                <a:gd name="T0" fmla="*/ 0 w 4"/>
                <a:gd name="T1" fmla="*/ 11 h 11"/>
                <a:gd name="T2" fmla="*/ 1 w 4"/>
                <a:gd name="T3" fmla="*/ 11 h 11"/>
                <a:gd name="T4" fmla="*/ 1 w 4"/>
                <a:gd name="T5" fmla="*/ 11 h 11"/>
                <a:gd name="T6" fmla="*/ 1 w 4"/>
                <a:gd name="T7" fmla="*/ 11 h 11"/>
                <a:gd name="T8" fmla="*/ 1 w 4"/>
                <a:gd name="T9" fmla="*/ 11 h 11"/>
                <a:gd name="T10" fmla="*/ 3 w 4"/>
                <a:gd name="T11" fmla="*/ 11 h 11"/>
                <a:gd name="T12" fmla="*/ 3 w 4"/>
                <a:gd name="T13" fmla="*/ 10 h 11"/>
                <a:gd name="T14" fmla="*/ 3 w 4"/>
                <a:gd name="T15" fmla="*/ 10 h 11"/>
                <a:gd name="T16" fmla="*/ 3 w 4"/>
                <a:gd name="T17" fmla="*/ 10 h 11"/>
                <a:gd name="T18" fmla="*/ 3 w 4"/>
                <a:gd name="T19" fmla="*/ 8 h 11"/>
                <a:gd name="T20" fmla="*/ 4 w 4"/>
                <a:gd name="T21" fmla="*/ 5 h 11"/>
                <a:gd name="T22" fmla="*/ 4 w 4"/>
                <a:gd name="T23" fmla="*/ 3 h 11"/>
                <a:gd name="T24" fmla="*/ 4 w 4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35" y="2606"/>
              <a:ext cx="17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612" y="1943"/>
              <a:ext cx="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90" y="2494"/>
              <a:ext cx="111" cy="112"/>
            </a:xfrm>
            <a:custGeom>
              <a:avLst/>
              <a:gdLst>
                <a:gd name="T0" fmla="*/ 0 w 111"/>
                <a:gd name="T1" fmla="*/ 112 h 112"/>
                <a:gd name="T2" fmla="*/ 11 w 111"/>
                <a:gd name="T3" fmla="*/ 112 h 112"/>
                <a:gd name="T4" fmla="*/ 20 w 111"/>
                <a:gd name="T5" fmla="*/ 110 h 112"/>
                <a:gd name="T6" fmla="*/ 31 w 111"/>
                <a:gd name="T7" fmla="*/ 108 h 112"/>
                <a:gd name="T8" fmla="*/ 41 w 111"/>
                <a:gd name="T9" fmla="*/ 104 h 112"/>
                <a:gd name="T10" fmla="*/ 52 w 111"/>
                <a:gd name="T11" fmla="*/ 99 h 112"/>
                <a:gd name="T12" fmla="*/ 61 w 111"/>
                <a:gd name="T13" fmla="*/ 94 h 112"/>
                <a:gd name="T14" fmla="*/ 70 w 111"/>
                <a:gd name="T15" fmla="*/ 87 h 112"/>
                <a:gd name="T16" fmla="*/ 80 w 111"/>
                <a:gd name="T17" fmla="*/ 80 h 112"/>
                <a:gd name="T18" fmla="*/ 86 w 111"/>
                <a:gd name="T19" fmla="*/ 71 h 112"/>
                <a:gd name="T20" fmla="*/ 94 w 111"/>
                <a:gd name="T21" fmla="*/ 61 h 112"/>
                <a:gd name="T22" fmla="*/ 99 w 111"/>
                <a:gd name="T23" fmla="*/ 52 h 112"/>
                <a:gd name="T24" fmla="*/ 103 w 111"/>
                <a:gd name="T25" fmla="*/ 43 h 112"/>
                <a:gd name="T26" fmla="*/ 108 w 111"/>
                <a:gd name="T27" fmla="*/ 32 h 112"/>
                <a:gd name="T28" fmla="*/ 109 w 111"/>
                <a:gd name="T29" fmla="*/ 21 h 112"/>
                <a:gd name="T30" fmla="*/ 111 w 111"/>
                <a:gd name="T31" fmla="*/ 11 h 112"/>
                <a:gd name="T32" fmla="*/ 111 w 111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12">
                  <a:moveTo>
                    <a:pt x="0" y="112"/>
                  </a:moveTo>
                  <a:lnTo>
                    <a:pt x="11" y="112"/>
                  </a:lnTo>
                  <a:lnTo>
                    <a:pt x="20" y="110"/>
                  </a:lnTo>
                  <a:lnTo>
                    <a:pt x="31" y="108"/>
                  </a:lnTo>
                  <a:lnTo>
                    <a:pt x="41" y="104"/>
                  </a:lnTo>
                  <a:lnTo>
                    <a:pt x="52" y="99"/>
                  </a:lnTo>
                  <a:lnTo>
                    <a:pt x="61" y="94"/>
                  </a:lnTo>
                  <a:lnTo>
                    <a:pt x="70" y="87"/>
                  </a:lnTo>
                  <a:lnTo>
                    <a:pt x="80" y="80"/>
                  </a:lnTo>
                  <a:lnTo>
                    <a:pt x="86" y="71"/>
                  </a:lnTo>
                  <a:lnTo>
                    <a:pt x="94" y="61"/>
                  </a:lnTo>
                  <a:lnTo>
                    <a:pt x="99" y="52"/>
                  </a:lnTo>
                  <a:lnTo>
                    <a:pt x="103" y="43"/>
                  </a:lnTo>
                  <a:lnTo>
                    <a:pt x="108" y="32"/>
                  </a:lnTo>
                  <a:lnTo>
                    <a:pt x="109" y="21"/>
                  </a:lnTo>
                  <a:lnTo>
                    <a:pt x="111" y="11"/>
                  </a:lnTo>
                  <a:lnTo>
                    <a:pt x="11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539" y="1962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669" y="1771"/>
              <a:ext cx="0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002" y="1561"/>
              <a:ext cx="203" cy="102"/>
            </a:xfrm>
            <a:custGeom>
              <a:avLst/>
              <a:gdLst>
                <a:gd name="T0" fmla="*/ 0 w 203"/>
                <a:gd name="T1" fmla="*/ 102 h 102"/>
                <a:gd name="T2" fmla="*/ 1 w 203"/>
                <a:gd name="T3" fmla="*/ 93 h 102"/>
                <a:gd name="T4" fmla="*/ 1 w 203"/>
                <a:gd name="T5" fmla="*/ 83 h 102"/>
                <a:gd name="T6" fmla="*/ 4 w 203"/>
                <a:gd name="T7" fmla="*/ 74 h 102"/>
                <a:gd name="T8" fmla="*/ 8 w 203"/>
                <a:gd name="T9" fmla="*/ 65 h 102"/>
                <a:gd name="T10" fmla="*/ 12 w 203"/>
                <a:gd name="T11" fmla="*/ 55 h 102"/>
                <a:gd name="T12" fmla="*/ 17 w 203"/>
                <a:gd name="T13" fmla="*/ 46 h 102"/>
                <a:gd name="T14" fmla="*/ 23 w 203"/>
                <a:gd name="T15" fmla="*/ 38 h 102"/>
                <a:gd name="T16" fmla="*/ 29 w 203"/>
                <a:gd name="T17" fmla="*/ 30 h 102"/>
                <a:gd name="T18" fmla="*/ 37 w 203"/>
                <a:gd name="T19" fmla="*/ 24 h 102"/>
                <a:gd name="T20" fmla="*/ 47 w 203"/>
                <a:gd name="T21" fmla="*/ 18 h 102"/>
                <a:gd name="T22" fmla="*/ 54 w 203"/>
                <a:gd name="T23" fmla="*/ 11 h 102"/>
                <a:gd name="T24" fmla="*/ 64 w 203"/>
                <a:gd name="T25" fmla="*/ 8 h 102"/>
                <a:gd name="T26" fmla="*/ 73 w 203"/>
                <a:gd name="T27" fmla="*/ 5 h 102"/>
                <a:gd name="T28" fmla="*/ 84 w 203"/>
                <a:gd name="T29" fmla="*/ 2 h 102"/>
                <a:gd name="T30" fmla="*/ 92 w 203"/>
                <a:gd name="T31" fmla="*/ 0 h 102"/>
                <a:gd name="T32" fmla="*/ 101 w 203"/>
                <a:gd name="T33" fmla="*/ 0 h 102"/>
                <a:gd name="T34" fmla="*/ 111 w 203"/>
                <a:gd name="T35" fmla="*/ 0 h 102"/>
                <a:gd name="T36" fmla="*/ 120 w 203"/>
                <a:gd name="T37" fmla="*/ 2 h 102"/>
                <a:gd name="T38" fmla="*/ 130 w 203"/>
                <a:gd name="T39" fmla="*/ 5 h 102"/>
                <a:gd name="T40" fmla="*/ 139 w 203"/>
                <a:gd name="T41" fmla="*/ 8 h 102"/>
                <a:gd name="T42" fmla="*/ 148 w 203"/>
                <a:gd name="T43" fmla="*/ 11 h 102"/>
                <a:gd name="T44" fmla="*/ 158 w 203"/>
                <a:gd name="T45" fmla="*/ 18 h 102"/>
                <a:gd name="T46" fmla="*/ 166 w 203"/>
                <a:gd name="T47" fmla="*/ 24 h 102"/>
                <a:gd name="T48" fmla="*/ 173 w 203"/>
                <a:gd name="T49" fmla="*/ 30 h 102"/>
                <a:gd name="T50" fmla="*/ 181 w 203"/>
                <a:gd name="T51" fmla="*/ 38 h 102"/>
                <a:gd name="T52" fmla="*/ 188 w 203"/>
                <a:gd name="T53" fmla="*/ 46 h 102"/>
                <a:gd name="T54" fmla="*/ 192 w 203"/>
                <a:gd name="T55" fmla="*/ 55 h 102"/>
                <a:gd name="T56" fmla="*/ 197 w 203"/>
                <a:gd name="T57" fmla="*/ 65 h 102"/>
                <a:gd name="T58" fmla="*/ 200 w 203"/>
                <a:gd name="T59" fmla="*/ 74 h 102"/>
                <a:gd name="T60" fmla="*/ 202 w 203"/>
                <a:gd name="T61" fmla="*/ 83 h 102"/>
                <a:gd name="T62" fmla="*/ 203 w 203"/>
                <a:gd name="T63" fmla="*/ 93 h 102"/>
                <a:gd name="T64" fmla="*/ 203 w 203"/>
                <a:gd name="T6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2">
                  <a:moveTo>
                    <a:pt x="0" y="102"/>
                  </a:moveTo>
                  <a:lnTo>
                    <a:pt x="1" y="93"/>
                  </a:lnTo>
                  <a:lnTo>
                    <a:pt x="1" y="83"/>
                  </a:lnTo>
                  <a:lnTo>
                    <a:pt x="4" y="74"/>
                  </a:lnTo>
                  <a:lnTo>
                    <a:pt x="8" y="65"/>
                  </a:lnTo>
                  <a:lnTo>
                    <a:pt x="12" y="55"/>
                  </a:lnTo>
                  <a:lnTo>
                    <a:pt x="17" y="46"/>
                  </a:lnTo>
                  <a:lnTo>
                    <a:pt x="23" y="38"/>
                  </a:lnTo>
                  <a:lnTo>
                    <a:pt x="29" y="30"/>
                  </a:lnTo>
                  <a:lnTo>
                    <a:pt x="37" y="24"/>
                  </a:lnTo>
                  <a:lnTo>
                    <a:pt x="47" y="18"/>
                  </a:lnTo>
                  <a:lnTo>
                    <a:pt x="54" y="11"/>
                  </a:lnTo>
                  <a:lnTo>
                    <a:pt x="64" y="8"/>
                  </a:lnTo>
                  <a:lnTo>
                    <a:pt x="73" y="5"/>
                  </a:lnTo>
                  <a:lnTo>
                    <a:pt x="84" y="2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0" y="2"/>
                  </a:lnTo>
                  <a:lnTo>
                    <a:pt x="130" y="5"/>
                  </a:lnTo>
                  <a:lnTo>
                    <a:pt x="139" y="8"/>
                  </a:lnTo>
                  <a:lnTo>
                    <a:pt x="148" y="11"/>
                  </a:lnTo>
                  <a:lnTo>
                    <a:pt x="158" y="18"/>
                  </a:lnTo>
                  <a:lnTo>
                    <a:pt x="166" y="24"/>
                  </a:lnTo>
                  <a:lnTo>
                    <a:pt x="173" y="30"/>
                  </a:lnTo>
                  <a:lnTo>
                    <a:pt x="181" y="38"/>
                  </a:lnTo>
                  <a:lnTo>
                    <a:pt x="188" y="46"/>
                  </a:lnTo>
                  <a:lnTo>
                    <a:pt x="192" y="55"/>
                  </a:lnTo>
                  <a:lnTo>
                    <a:pt x="197" y="65"/>
                  </a:lnTo>
                  <a:lnTo>
                    <a:pt x="200" y="74"/>
                  </a:lnTo>
                  <a:lnTo>
                    <a:pt x="202" y="83"/>
                  </a:lnTo>
                  <a:lnTo>
                    <a:pt x="203" y="93"/>
                  </a:lnTo>
                  <a:lnTo>
                    <a:pt x="203" y="1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014" y="1626"/>
              <a:ext cx="125" cy="156"/>
            </a:xfrm>
            <a:custGeom>
              <a:avLst/>
              <a:gdLst>
                <a:gd name="T0" fmla="*/ 0 w 125"/>
                <a:gd name="T1" fmla="*/ 11 h 156"/>
                <a:gd name="T2" fmla="*/ 8 w 125"/>
                <a:gd name="T3" fmla="*/ 7 h 156"/>
                <a:gd name="T4" fmla="*/ 14 w 125"/>
                <a:gd name="T5" fmla="*/ 4 h 156"/>
                <a:gd name="T6" fmla="*/ 22 w 125"/>
                <a:gd name="T7" fmla="*/ 3 h 156"/>
                <a:gd name="T8" fmla="*/ 30 w 125"/>
                <a:gd name="T9" fmla="*/ 1 h 156"/>
                <a:gd name="T10" fmla="*/ 39 w 125"/>
                <a:gd name="T11" fmla="*/ 0 h 156"/>
                <a:gd name="T12" fmla="*/ 47 w 125"/>
                <a:gd name="T13" fmla="*/ 0 h 156"/>
                <a:gd name="T14" fmla="*/ 55 w 125"/>
                <a:gd name="T15" fmla="*/ 1 h 156"/>
                <a:gd name="T16" fmla="*/ 64 w 125"/>
                <a:gd name="T17" fmla="*/ 3 h 156"/>
                <a:gd name="T18" fmla="*/ 72 w 125"/>
                <a:gd name="T19" fmla="*/ 6 h 156"/>
                <a:gd name="T20" fmla="*/ 80 w 125"/>
                <a:gd name="T21" fmla="*/ 9 h 156"/>
                <a:gd name="T22" fmla="*/ 88 w 125"/>
                <a:gd name="T23" fmla="*/ 14 h 156"/>
                <a:gd name="T24" fmla="*/ 94 w 125"/>
                <a:gd name="T25" fmla="*/ 18 h 156"/>
                <a:gd name="T26" fmla="*/ 105 w 125"/>
                <a:gd name="T27" fmla="*/ 29 h 156"/>
                <a:gd name="T28" fmla="*/ 114 w 125"/>
                <a:gd name="T29" fmla="*/ 42 h 156"/>
                <a:gd name="T30" fmla="*/ 117 w 125"/>
                <a:gd name="T31" fmla="*/ 48 h 156"/>
                <a:gd name="T32" fmla="*/ 120 w 125"/>
                <a:gd name="T33" fmla="*/ 56 h 156"/>
                <a:gd name="T34" fmla="*/ 124 w 125"/>
                <a:gd name="T35" fmla="*/ 64 h 156"/>
                <a:gd name="T36" fmla="*/ 125 w 125"/>
                <a:gd name="T37" fmla="*/ 72 h 156"/>
                <a:gd name="T38" fmla="*/ 125 w 125"/>
                <a:gd name="T39" fmla="*/ 79 h 156"/>
                <a:gd name="T40" fmla="*/ 125 w 125"/>
                <a:gd name="T41" fmla="*/ 87 h 156"/>
                <a:gd name="T42" fmla="*/ 124 w 125"/>
                <a:gd name="T43" fmla="*/ 97 h 156"/>
                <a:gd name="T44" fmla="*/ 122 w 125"/>
                <a:gd name="T45" fmla="*/ 104 h 156"/>
                <a:gd name="T46" fmla="*/ 120 w 125"/>
                <a:gd name="T47" fmla="*/ 112 h 156"/>
                <a:gd name="T48" fmla="*/ 116 w 125"/>
                <a:gd name="T49" fmla="*/ 120 h 156"/>
                <a:gd name="T50" fmla="*/ 113 w 125"/>
                <a:gd name="T51" fmla="*/ 128 h 156"/>
                <a:gd name="T52" fmla="*/ 108 w 125"/>
                <a:gd name="T53" fmla="*/ 136 h 156"/>
                <a:gd name="T54" fmla="*/ 97 w 125"/>
                <a:gd name="T55" fmla="*/ 147 h 156"/>
                <a:gd name="T56" fmla="*/ 84 w 125"/>
                <a:gd name="T5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5" h="156">
                  <a:moveTo>
                    <a:pt x="0" y="11"/>
                  </a:moveTo>
                  <a:lnTo>
                    <a:pt x="8" y="7"/>
                  </a:lnTo>
                  <a:lnTo>
                    <a:pt x="14" y="4"/>
                  </a:lnTo>
                  <a:lnTo>
                    <a:pt x="22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5" y="1"/>
                  </a:lnTo>
                  <a:lnTo>
                    <a:pt x="64" y="3"/>
                  </a:lnTo>
                  <a:lnTo>
                    <a:pt x="72" y="6"/>
                  </a:lnTo>
                  <a:lnTo>
                    <a:pt x="80" y="9"/>
                  </a:lnTo>
                  <a:lnTo>
                    <a:pt x="88" y="14"/>
                  </a:lnTo>
                  <a:lnTo>
                    <a:pt x="94" y="18"/>
                  </a:lnTo>
                  <a:lnTo>
                    <a:pt x="105" y="29"/>
                  </a:lnTo>
                  <a:lnTo>
                    <a:pt x="114" y="42"/>
                  </a:lnTo>
                  <a:lnTo>
                    <a:pt x="117" y="48"/>
                  </a:lnTo>
                  <a:lnTo>
                    <a:pt x="120" y="56"/>
                  </a:lnTo>
                  <a:lnTo>
                    <a:pt x="124" y="64"/>
                  </a:lnTo>
                  <a:lnTo>
                    <a:pt x="125" y="72"/>
                  </a:lnTo>
                  <a:lnTo>
                    <a:pt x="125" y="79"/>
                  </a:lnTo>
                  <a:lnTo>
                    <a:pt x="125" y="87"/>
                  </a:lnTo>
                  <a:lnTo>
                    <a:pt x="124" y="97"/>
                  </a:lnTo>
                  <a:lnTo>
                    <a:pt x="122" y="104"/>
                  </a:lnTo>
                  <a:lnTo>
                    <a:pt x="120" y="112"/>
                  </a:lnTo>
                  <a:lnTo>
                    <a:pt x="116" y="120"/>
                  </a:lnTo>
                  <a:lnTo>
                    <a:pt x="113" y="128"/>
                  </a:lnTo>
                  <a:lnTo>
                    <a:pt x="108" y="136"/>
                  </a:lnTo>
                  <a:lnTo>
                    <a:pt x="97" y="147"/>
                  </a:lnTo>
                  <a:lnTo>
                    <a:pt x="84" y="1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612" y="1798"/>
              <a:ext cx="0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93" y="2025"/>
              <a:ext cx="124" cy="156"/>
            </a:xfrm>
            <a:custGeom>
              <a:avLst/>
              <a:gdLst>
                <a:gd name="T0" fmla="*/ 124 w 124"/>
                <a:gd name="T1" fmla="*/ 145 h 156"/>
                <a:gd name="T2" fmla="*/ 118 w 124"/>
                <a:gd name="T3" fmla="*/ 148 h 156"/>
                <a:gd name="T4" fmla="*/ 110 w 124"/>
                <a:gd name="T5" fmla="*/ 152 h 156"/>
                <a:gd name="T6" fmla="*/ 102 w 124"/>
                <a:gd name="T7" fmla="*/ 153 h 156"/>
                <a:gd name="T8" fmla="*/ 94 w 124"/>
                <a:gd name="T9" fmla="*/ 155 h 156"/>
                <a:gd name="T10" fmla="*/ 85 w 124"/>
                <a:gd name="T11" fmla="*/ 156 h 156"/>
                <a:gd name="T12" fmla="*/ 77 w 124"/>
                <a:gd name="T13" fmla="*/ 156 h 156"/>
                <a:gd name="T14" fmla="*/ 69 w 124"/>
                <a:gd name="T15" fmla="*/ 155 h 156"/>
                <a:gd name="T16" fmla="*/ 62 w 124"/>
                <a:gd name="T17" fmla="*/ 153 h 156"/>
                <a:gd name="T18" fmla="*/ 54 w 124"/>
                <a:gd name="T19" fmla="*/ 150 h 156"/>
                <a:gd name="T20" fmla="*/ 46 w 124"/>
                <a:gd name="T21" fmla="*/ 147 h 156"/>
                <a:gd name="T22" fmla="*/ 40 w 124"/>
                <a:gd name="T23" fmla="*/ 144 h 156"/>
                <a:gd name="T24" fmla="*/ 32 w 124"/>
                <a:gd name="T25" fmla="*/ 139 h 156"/>
                <a:gd name="T26" fmla="*/ 26 w 124"/>
                <a:gd name="T27" fmla="*/ 133 h 156"/>
                <a:gd name="T28" fmla="*/ 21 w 124"/>
                <a:gd name="T29" fmla="*/ 127 h 156"/>
                <a:gd name="T30" fmla="*/ 15 w 124"/>
                <a:gd name="T31" fmla="*/ 120 h 156"/>
                <a:gd name="T32" fmla="*/ 11 w 124"/>
                <a:gd name="T33" fmla="*/ 114 h 156"/>
                <a:gd name="T34" fmla="*/ 7 w 124"/>
                <a:gd name="T35" fmla="*/ 108 h 156"/>
                <a:gd name="T36" fmla="*/ 4 w 124"/>
                <a:gd name="T37" fmla="*/ 100 h 156"/>
                <a:gd name="T38" fmla="*/ 2 w 124"/>
                <a:gd name="T39" fmla="*/ 92 h 156"/>
                <a:gd name="T40" fmla="*/ 0 w 124"/>
                <a:gd name="T41" fmla="*/ 83 h 156"/>
                <a:gd name="T42" fmla="*/ 0 w 124"/>
                <a:gd name="T43" fmla="*/ 75 h 156"/>
                <a:gd name="T44" fmla="*/ 0 w 124"/>
                <a:gd name="T45" fmla="*/ 67 h 156"/>
                <a:gd name="T46" fmla="*/ 0 w 124"/>
                <a:gd name="T47" fmla="*/ 59 h 156"/>
                <a:gd name="T48" fmla="*/ 2 w 124"/>
                <a:gd name="T49" fmla="*/ 51 h 156"/>
                <a:gd name="T50" fmla="*/ 5 w 124"/>
                <a:gd name="T51" fmla="*/ 44 h 156"/>
                <a:gd name="T52" fmla="*/ 8 w 124"/>
                <a:gd name="T53" fmla="*/ 36 h 156"/>
                <a:gd name="T54" fmla="*/ 13 w 124"/>
                <a:gd name="T55" fmla="*/ 30 h 156"/>
                <a:gd name="T56" fmla="*/ 18 w 124"/>
                <a:gd name="T57" fmla="*/ 22 h 156"/>
                <a:gd name="T58" fmla="*/ 22 w 124"/>
                <a:gd name="T59" fmla="*/ 15 h 156"/>
                <a:gd name="T60" fmla="*/ 29 w 124"/>
                <a:gd name="T61" fmla="*/ 9 h 156"/>
                <a:gd name="T62" fmla="*/ 35 w 124"/>
                <a:gd name="T63" fmla="*/ 4 h 156"/>
                <a:gd name="T64" fmla="*/ 41 w 124"/>
                <a:gd name="T6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56">
                  <a:moveTo>
                    <a:pt x="124" y="145"/>
                  </a:moveTo>
                  <a:lnTo>
                    <a:pt x="118" y="148"/>
                  </a:lnTo>
                  <a:lnTo>
                    <a:pt x="110" y="152"/>
                  </a:lnTo>
                  <a:lnTo>
                    <a:pt x="102" y="153"/>
                  </a:lnTo>
                  <a:lnTo>
                    <a:pt x="94" y="155"/>
                  </a:lnTo>
                  <a:lnTo>
                    <a:pt x="85" y="156"/>
                  </a:lnTo>
                  <a:lnTo>
                    <a:pt x="77" y="156"/>
                  </a:lnTo>
                  <a:lnTo>
                    <a:pt x="69" y="155"/>
                  </a:lnTo>
                  <a:lnTo>
                    <a:pt x="62" y="153"/>
                  </a:lnTo>
                  <a:lnTo>
                    <a:pt x="54" y="150"/>
                  </a:lnTo>
                  <a:lnTo>
                    <a:pt x="46" y="147"/>
                  </a:lnTo>
                  <a:lnTo>
                    <a:pt x="40" y="144"/>
                  </a:lnTo>
                  <a:lnTo>
                    <a:pt x="32" y="139"/>
                  </a:lnTo>
                  <a:lnTo>
                    <a:pt x="26" y="133"/>
                  </a:lnTo>
                  <a:lnTo>
                    <a:pt x="21" y="127"/>
                  </a:lnTo>
                  <a:lnTo>
                    <a:pt x="15" y="120"/>
                  </a:lnTo>
                  <a:lnTo>
                    <a:pt x="11" y="114"/>
                  </a:lnTo>
                  <a:lnTo>
                    <a:pt x="7" y="108"/>
                  </a:lnTo>
                  <a:lnTo>
                    <a:pt x="4" y="100"/>
                  </a:lnTo>
                  <a:lnTo>
                    <a:pt x="2" y="92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2" y="51"/>
                  </a:lnTo>
                  <a:lnTo>
                    <a:pt x="5" y="44"/>
                  </a:lnTo>
                  <a:lnTo>
                    <a:pt x="8" y="36"/>
                  </a:lnTo>
                  <a:lnTo>
                    <a:pt x="13" y="30"/>
                  </a:lnTo>
                  <a:lnTo>
                    <a:pt x="18" y="22"/>
                  </a:lnTo>
                  <a:lnTo>
                    <a:pt x="22" y="15"/>
                  </a:lnTo>
                  <a:lnTo>
                    <a:pt x="29" y="9"/>
                  </a:lnTo>
                  <a:lnTo>
                    <a:pt x="35" y="4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659" y="1951"/>
              <a:ext cx="8" cy="11"/>
            </a:xfrm>
            <a:custGeom>
              <a:avLst/>
              <a:gdLst>
                <a:gd name="T0" fmla="*/ 8 w 8"/>
                <a:gd name="T1" fmla="*/ 0 h 11"/>
                <a:gd name="T2" fmla="*/ 8 w 8"/>
                <a:gd name="T3" fmla="*/ 2 h 11"/>
                <a:gd name="T4" fmla="*/ 8 w 8"/>
                <a:gd name="T5" fmla="*/ 3 h 11"/>
                <a:gd name="T6" fmla="*/ 8 w 8"/>
                <a:gd name="T7" fmla="*/ 5 h 11"/>
                <a:gd name="T8" fmla="*/ 8 w 8"/>
                <a:gd name="T9" fmla="*/ 5 h 11"/>
                <a:gd name="T10" fmla="*/ 6 w 8"/>
                <a:gd name="T11" fmla="*/ 8 h 11"/>
                <a:gd name="T12" fmla="*/ 6 w 8"/>
                <a:gd name="T13" fmla="*/ 10 h 11"/>
                <a:gd name="T14" fmla="*/ 5 w 8"/>
                <a:gd name="T15" fmla="*/ 10 h 11"/>
                <a:gd name="T16" fmla="*/ 3 w 8"/>
                <a:gd name="T17" fmla="*/ 11 h 11"/>
                <a:gd name="T18" fmla="*/ 2 w 8"/>
                <a:gd name="T19" fmla="*/ 11 h 11"/>
                <a:gd name="T20" fmla="*/ 0 w 8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917" y="2076"/>
              <a:ext cx="16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592" y="1497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612" y="1549"/>
              <a:ext cx="0" cy="2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501" y="2000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92" y="1497"/>
              <a:ext cx="12" cy="14"/>
            </a:xfrm>
            <a:custGeom>
              <a:avLst/>
              <a:gdLst>
                <a:gd name="T0" fmla="*/ 12 w 12"/>
                <a:gd name="T1" fmla="*/ 14 h 14"/>
                <a:gd name="T2" fmla="*/ 12 w 12"/>
                <a:gd name="T3" fmla="*/ 13 h 14"/>
                <a:gd name="T4" fmla="*/ 12 w 12"/>
                <a:gd name="T5" fmla="*/ 11 h 14"/>
                <a:gd name="T6" fmla="*/ 11 w 12"/>
                <a:gd name="T7" fmla="*/ 10 h 14"/>
                <a:gd name="T8" fmla="*/ 11 w 12"/>
                <a:gd name="T9" fmla="*/ 8 h 14"/>
                <a:gd name="T10" fmla="*/ 9 w 12"/>
                <a:gd name="T11" fmla="*/ 5 h 14"/>
                <a:gd name="T12" fmla="*/ 8 w 12"/>
                <a:gd name="T13" fmla="*/ 3 h 14"/>
                <a:gd name="T14" fmla="*/ 6 w 12"/>
                <a:gd name="T15" fmla="*/ 2 h 14"/>
                <a:gd name="T16" fmla="*/ 5 w 12"/>
                <a:gd name="T17" fmla="*/ 0 h 14"/>
                <a:gd name="T18" fmla="*/ 1 w 12"/>
                <a:gd name="T19" fmla="*/ 0 h 14"/>
                <a:gd name="T20" fmla="*/ 0 w 1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12" y="13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834" y="1932"/>
              <a:ext cx="160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2557" y="1497"/>
              <a:ext cx="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2612" y="1549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501" y="1962"/>
              <a:ext cx="38" cy="38"/>
            </a:xfrm>
            <a:custGeom>
              <a:avLst/>
              <a:gdLst>
                <a:gd name="T0" fmla="*/ 0 w 38"/>
                <a:gd name="T1" fmla="*/ 38 h 38"/>
                <a:gd name="T2" fmla="*/ 2 w 38"/>
                <a:gd name="T3" fmla="*/ 31 h 38"/>
                <a:gd name="T4" fmla="*/ 3 w 38"/>
                <a:gd name="T5" fmla="*/ 24 h 38"/>
                <a:gd name="T6" fmla="*/ 6 w 38"/>
                <a:gd name="T7" fmla="*/ 17 h 38"/>
                <a:gd name="T8" fmla="*/ 11 w 38"/>
                <a:gd name="T9" fmla="*/ 11 h 38"/>
                <a:gd name="T10" fmla="*/ 17 w 38"/>
                <a:gd name="T11" fmla="*/ 6 h 38"/>
                <a:gd name="T12" fmla="*/ 24 w 38"/>
                <a:gd name="T13" fmla="*/ 3 h 38"/>
                <a:gd name="T14" fmla="*/ 31 w 38"/>
                <a:gd name="T15" fmla="*/ 2 h 38"/>
                <a:gd name="T16" fmla="*/ 38 w 3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lnTo>
                    <a:pt x="2" y="31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3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635" y="1497"/>
              <a:ext cx="19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557" y="1962"/>
              <a:ext cx="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626" y="1497"/>
              <a:ext cx="27" cy="14"/>
            </a:xfrm>
            <a:custGeom>
              <a:avLst/>
              <a:gdLst>
                <a:gd name="T0" fmla="*/ 0 w 27"/>
                <a:gd name="T1" fmla="*/ 0 h 14"/>
                <a:gd name="T2" fmla="*/ 3 w 27"/>
                <a:gd name="T3" fmla="*/ 0 h 14"/>
                <a:gd name="T4" fmla="*/ 5 w 27"/>
                <a:gd name="T5" fmla="*/ 0 h 14"/>
                <a:gd name="T6" fmla="*/ 7 w 27"/>
                <a:gd name="T7" fmla="*/ 0 h 14"/>
                <a:gd name="T8" fmla="*/ 10 w 27"/>
                <a:gd name="T9" fmla="*/ 0 h 14"/>
                <a:gd name="T10" fmla="*/ 13 w 27"/>
                <a:gd name="T11" fmla="*/ 2 h 14"/>
                <a:gd name="T12" fmla="*/ 16 w 27"/>
                <a:gd name="T13" fmla="*/ 3 h 14"/>
                <a:gd name="T14" fmla="*/ 19 w 27"/>
                <a:gd name="T15" fmla="*/ 5 h 14"/>
                <a:gd name="T16" fmla="*/ 22 w 27"/>
                <a:gd name="T17" fmla="*/ 8 h 14"/>
                <a:gd name="T18" fmla="*/ 24 w 27"/>
                <a:gd name="T19" fmla="*/ 11 h 14"/>
                <a:gd name="T20" fmla="*/ 27 w 27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2" y="8"/>
                  </a:lnTo>
                  <a:lnTo>
                    <a:pt x="24" y="11"/>
                  </a:lnTo>
                  <a:lnTo>
                    <a:pt x="27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994" y="1921"/>
              <a:ext cx="125" cy="155"/>
            </a:xfrm>
            <a:custGeom>
              <a:avLst/>
              <a:gdLst>
                <a:gd name="T0" fmla="*/ 0 w 125"/>
                <a:gd name="T1" fmla="*/ 11 h 155"/>
                <a:gd name="T2" fmla="*/ 8 w 125"/>
                <a:gd name="T3" fmla="*/ 8 h 155"/>
                <a:gd name="T4" fmla="*/ 16 w 125"/>
                <a:gd name="T5" fmla="*/ 5 h 155"/>
                <a:gd name="T6" fmla="*/ 23 w 125"/>
                <a:gd name="T7" fmla="*/ 4 h 155"/>
                <a:gd name="T8" fmla="*/ 31 w 125"/>
                <a:gd name="T9" fmla="*/ 2 h 155"/>
                <a:gd name="T10" fmla="*/ 39 w 125"/>
                <a:gd name="T11" fmla="*/ 0 h 155"/>
                <a:gd name="T12" fmla="*/ 48 w 125"/>
                <a:gd name="T13" fmla="*/ 0 h 155"/>
                <a:gd name="T14" fmla="*/ 56 w 125"/>
                <a:gd name="T15" fmla="*/ 2 h 155"/>
                <a:gd name="T16" fmla="*/ 64 w 125"/>
                <a:gd name="T17" fmla="*/ 4 h 155"/>
                <a:gd name="T18" fmla="*/ 72 w 125"/>
                <a:gd name="T19" fmla="*/ 7 h 155"/>
                <a:gd name="T20" fmla="*/ 78 w 125"/>
                <a:gd name="T21" fmla="*/ 10 h 155"/>
                <a:gd name="T22" fmla="*/ 86 w 125"/>
                <a:gd name="T23" fmla="*/ 13 h 155"/>
                <a:gd name="T24" fmla="*/ 92 w 125"/>
                <a:gd name="T25" fmla="*/ 18 h 155"/>
                <a:gd name="T26" fmla="*/ 98 w 125"/>
                <a:gd name="T27" fmla="*/ 24 h 155"/>
                <a:gd name="T28" fmla="*/ 105 w 125"/>
                <a:gd name="T29" fmla="*/ 29 h 155"/>
                <a:gd name="T30" fmla="*/ 109 w 125"/>
                <a:gd name="T31" fmla="*/ 36 h 155"/>
                <a:gd name="T32" fmla="*/ 114 w 125"/>
                <a:gd name="T33" fmla="*/ 43 h 155"/>
                <a:gd name="T34" fmla="*/ 117 w 125"/>
                <a:gd name="T35" fmla="*/ 49 h 155"/>
                <a:gd name="T36" fmla="*/ 120 w 125"/>
                <a:gd name="T37" fmla="*/ 57 h 155"/>
                <a:gd name="T38" fmla="*/ 124 w 125"/>
                <a:gd name="T39" fmla="*/ 65 h 155"/>
                <a:gd name="T40" fmla="*/ 125 w 125"/>
                <a:gd name="T41" fmla="*/ 74 h 155"/>
                <a:gd name="T42" fmla="*/ 125 w 125"/>
                <a:gd name="T43" fmla="*/ 82 h 155"/>
                <a:gd name="T44" fmla="*/ 125 w 125"/>
                <a:gd name="T45" fmla="*/ 90 h 155"/>
                <a:gd name="T46" fmla="*/ 124 w 125"/>
                <a:gd name="T47" fmla="*/ 98 h 155"/>
                <a:gd name="T48" fmla="*/ 122 w 125"/>
                <a:gd name="T49" fmla="*/ 105 h 155"/>
                <a:gd name="T50" fmla="*/ 120 w 125"/>
                <a:gd name="T51" fmla="*/ 113 h 155"/>
                <a:gd name="T52" fmla="*/ 117 w 125"/>
                <a:gd name="T53" fmla="*/ 121 h 155"/>
                <a:gd name="T54" fmla="*/ 113 w 125"/>
                <a:gd name="T55" fmla="*/ 127 h 155"/>
                <a:gd name="T56" fmla="*/ 108 w 125"/>
                <a:gd name="T57" fmla="*/ 135 h 155"/>
                <a:gd name="T58" fmla="*/ 103 w 125"/>
                <a:gd name="T59" fmla="*/ 141 h 155"/>
                <a:gd name="T60" fmla="*/ 97 w 125"/>
                <a:gd name="T61" fmla="*/ 146 h 155"/>
                <a:gd name="T62" fmla="*/ 91 w 125"/>
                <a:gd name="T63" fmla="*/ 152 h 155"/>
                <a:gd name="T64" fmla="*/ 84 w 125"/>
                <a:gd name="T6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55">
                  <a:moveTo>
                    <a:pt x="0" y="11"/>
                  </a:moveTo>
                  <a:lnTo>
                    <a:pt x="8" y="8"/>
                  </a:lnTo>
                  <a:lnTo>
                    <a:pt x="16" y="5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8" y="10"/>
                  </a:lnTo>
                  <a:lnTo>
                    <a:pt x="86" y="13"/>
                  </a:lnTo>
                  <a:lnTo>
                    <a:pt x="92" y="18"/>
                  </a:lnTo>
                  <a:lnTo>
                    <a:pt x="98" y="24"/>
                  </a:lnTo>
                  <a:lnTo>
                    <a:pt x="105" y="29"/>
                  </a:lnTo>
                  <a:lnTo>
                    <a:pt x="109" y="36"/>
                  </a:lnTo>
                  <a:lnTo>
                    <a:pt x="114" y="43"/>
                  </a:lnTo>
                  <a:lnTo>
                    <a:pt x="117" y="49"/>
                  </a:lnTo>
                  <a:lnTo>
                    <a:pt x="120" y="57"/>
                  </a:lnTo>
                  <a:lnTo>
                    <a:pt x="124" y="65"/>
                  </a:lnTo>
                  <a:lnTo>
                    <a:pt x="125" y="74"/>
                  </a:lnTo>
                  <a:lnTo>
                    <a:pt x="125" y="82"/>
                  </a:lnTo>
                  <a:lnTo>
                    <a:pt x="125" y="90"/>
                  </a:lnTo>
                  <a:lnTo>
                    <a:pt x="124" y="98"/>
                  </a:lnTo>
                  <a:lnTo>
                    <a:pt x="122" y="105"/>
                  </a:lnTo>
                  <a:lnTo>
                    <a:pt x="120" y="113"/>
                  </a:lnTo>
                  <a:lnTo>
                    <a:pt x="117" y="121"/>
                  </a:lnTo>
                  <a:lnTo>
                    <a:pt x="113" y="127"/>
                  </a:lnTo>
                  <a:lnTo>
                    <a:pt x="108" y="135"/>
                  </a:lnTo>
                  <a:lnTo>
                    <a:pt x="103" y="141"/>
                  </a:lnTo>
                  <a:lnTo>
                    <a:pt x="97" y="146"/>
                  </a:lnTo>
                  <a:lnTo>
                    <a:pt x="91" y="152"/>
                  </a:lnTo>
                  <a:lnTo>
                    <a:pt x="84" y="1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653" y="1511"/>
              <a:ext cx="12" cy="38"/>
            </a:xfrm>
            <a:custGeom>
              <a:avLst/>
              <a:gdLst>
                <a:gd name="T0" fmla="*/ 0 w 12"/>
                <a:gd name="T1" fmla="*/ 0 h 38"/>
                <a:gd name="T2" fmla="*/ 0 w 12"/>
                <a:gd name="T3" fmla="*/ 3 h 38"/>
                <a:gd name="T4" fmla="*/ 1 w 12"/>
                <a:gd name="T5" fmla="*/ 5 h 38"/>
                <a:gd name="T6" fmla="*/ 3 w 12"/>
                <a:gd name="T7" fmla="*/ 8 h 38"/>
                <a:gd name="T8" fmla="*/ 5 w 12"/>
                <a:gd name="T9" fmla="*/ 10 h 38"/>
                <a:gd name="T10" fmla="*/ 6 w 12"/>
                <a:gd name="T11" fmla="*/ 14 h 38"/>
                <a:gd name="T12" fmla="*/ 8 w 12"/>
                <a:gd name="T13" fmla="*/ 19 h 38"/>
                <a:gd name="T14" fmla="*/ 11 w 12"/>
                <a:gd name="T15" fmla="*/ 28 h 38"/>
                <a:gd name="T16" fmla="*/ 12 w 12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8">
                  <a:moveTo>
                    <a:pt x="0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8" y="19"/>
                  </a:lnTo>
                  <a:lnTo>
                    <a:pt x="11" y="28"/>
                  </a:lnTo>
                  <a:lnTo>
                    <a:pt x="12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2667" y="1943"/>
              <a:ext cx="2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002" y="1663"/>
              <a:ext cx="203" cy="102"/>
            </a:xfrm>
            <a:custGeom>
              <a:avLst/>
              <a:gdLst>
                <a:gd name="T0" fmla="*/ 203 w 203"/>
                <a:gd name="T1" fmla="*/ 0 h 102"/>
                <a:gd name="T2" fmla="*/ 203 w 203"/>
                <a:gd name="T3" fmla="*/ 10 h 102"/>
                <a:gd name="T4" fmla="*/ 202 w 203"/>
                <a:gd name="T5" fmla="*/ 19 h 102"/>
                <a:gd name="T6" fmla="*/ 200 w 203"/>
                <a:gd name="T7" fmla="*/ 28 h 102"/>
                <a:gd name="T8" fmla="*/ 197 w 203"/>
                <a:gd name="T9" fmla="*/ 38 h 102"/>
                <a:gd name="T10" fmla="*/ 192 w 203"/>
                <a:gd name="T11" fmla="*/ 47 h 102"/>
                <a:gd name="T12" fmla="*/ 188 w 203"/>
                <a:gd name="T13" fmla="*/ 57 h 102"/>
                <a:gd name="T14" fmla="*/ 181 w 203"/>
                <a:gd name="T15" fmla="*/ 64 h 102"/>
                <a:gd name="T16" fmla="*/ 173 w 203"/>
                <a:gd name="T17" fmla="*/ 72 h 102"/>
                <a:gd name="T18" fmla="*/ 166 w 203"/>
                <a:gd name="T19" fmla="*/ 78 h 102"/>
                <a:gd name="T20" fmla="*/ 158 w 203"/>
                <a:gd name="T21" fmla="*/ 85 h 102"/>
                <a:gd name="T22" fmla="*/ 148 w 203"/>
                <a:gd name="T23" fmla="*/ 91 h 102"/>
                <a:gd name="T24" fmla="*/ 139 w 203"/>
                <a:gd name="T25" fmla="*/ 94 h 102"/>
                <a:gd name="T26" fmla="*/ 130 w 203"/>
                <a:gd name="T27" fmla="*/ 97 h 102"/>
                <a:gd name="T28" fmla="*/ 120 w 203"/>
                <a:gd name="T29" fmla="*/ 100 h 102"/>
                <a:gd name="T30" fmla="*/ 111 w 203"/>
                <a:gd name="T31" fmla="*/ 102 h 102"/>
                <a:gd name="T32" fmla="*/ 101 w 203"/>
                <a:gd name="T33" fmla="*/ 102 h 102"/>
                <a:gd name="T34" fmla="*/ 92 w 203"/>
                <a:gd name="T35" fmla="*/ 102 h 102"/>
                <a:gd name="T36" fmla="*/ 84 w 203"/>
                <a:gd name="T37" fmla="*/ 100 h 102"/>
                <a:gd name="T38" fmla="*/ 73 w 203"/>
                <a:gd name="T39" fmla="*/ 97 h 102"/>
                <a:gd name="T40" fmla="*/ 64 w 203"/>
                <a:gd name="T41" fmla="*/ 94 h 102"/>
                <a:gd name="T42" fmla="*/ 54 w 203"/>
                <a:gd name="T43" fmla="*/ 91 h 102"/>
                <a:gd name="T44" fmla="*/ 47 w 203"/>
                <a:gd name="T45" fmla="*/ 85 h 102"/>
                <a:gd name="T46" fmla="*/ 37 w 203"/>
                <a:gd name="T47" fmla="*/ 78 h 102"/>
                <a:gd name="T48" fmla="*/ 29 w 203"/>
                <a:gd name="T49" fmla="*/ 72 h 102"/>
                <a:gd name="T50" fmla="*/ 23 w 203"/>
                <a:gd name="T51" fmla="*/ 64 h 102"/>
                <a:gd name="T52" fmla="*/ 17 w 203"/>
                <a:gd name="T53" fmla="*/ 57 h 102"/>
                <a:gd name="T54" fmla="*/ 12 w 203"/>
                <a:gd name="T55" fmla="*/ 47 h 102"/>
                <a:gd name="T56" fmla="*/ 8 w 203"/>
                <a:gd name="T57" fmla="*/ 38 h 102"/>
                <a:gd name="T58" fmla="*/ 4 w 203"/>
                <a:gd name="T59" fmla="*/ 28 h 102"/>
                <a:gd name="T60" fmla="*/ 1 w 203"/>
                <a:gd name="T61" fmla="*/ 19 h 102"/>
                <a:gd name="T62" fmla="*/ 1 w 203"/>
                <a:gd name="T63" fmla="*/ 10 h 102"/>
                <a:gd name="T64" fmla="*/ 0 w 203"/>
                <a:gd name="T6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02">
                  <a:moveTo>
                    <a:pt x="203" y="0"/>
                  </a:moveTo>
                  <a:lnTo>
                    <a:pt x="203" y="10"/>
                  </a:lnTo>
                  <a:lnTo>
                    <a:pt x="202" y="19"/>
                  </a:lnTo>
                  <a:lnTo>
                    <a:pt x="200" y="28"/>
                  </a:lnTo>
                  <a:lnTo>
                    <a:pt x="197" y="38"/>
                  </a:lnTo>
                  <a:lnTo>
                    <a:pt x="192" y="47"/>
                  </a:lnTo>
                  <a:lnTo>
                    <a:pt x="188" y="57"/>
                  </a:lnTo>
                  <a:lnTo>
                    <a:pt x="181" y="64"/>
                  </a:lnTo>
                  <a:lnTo>
                    <a:pt x="173" y="72"/>
                  </a:lnTo>
                  <a:lnTo>
                    <a:pt x="166" y="78"/>
                  </a:lnTo>
                  <a:lnTo>
                    <a:pt x="158" y="85"/>
                  </a:lnTo>
                  <a:lnTo>
                    <a:pt x="148" y="91"/>
                  </a:lnTo>
                  <a:lnTo>
                    <a:pt x="139" y="94"/>
                  </a:lnTo>
                  <a:lnTo>
                    <a:pt x="130" y="97"/>
                  </a:lnTo>
                  <a:lnTo>
                    <a:pt x="120" y="100"/>
                  </a:lnTo>
                  <a:lnTo>
                    <a:pt x="111" y="102"/>
                  </a:lnTo>
                  <a:lnTo>
                    <a:pt x="101" y="102"/>
                  </a:lnTo>
                  <a:lnTo>
                    <a:pt x="92" y="102"/>
                  </a:lnTo>
                  <a:lnTo>
                    <a:pt x="84" y="100"/>
                  </a:lnTo>
                  <a:lnTo>
                    <a:pt x="73" y="97"/>
                  </a:lnTo>
                  <a:lnTo>
                    <a:pt x="64" y="94"/>
                  </a:lnTo>
                  <a:lnTo>
                    <a:pt x="54" y="91"/>
                  </a:lnTo>
                  <a:lnTo>
                    <a:pt x="47" y="85"/>
                  </a:lnTo>
                  <a:lnTo>
                    <a:pt x="37" y="78"/>
                  </a:lnTo>
                  <a:lnTo>
                    <a:pt x="29" y="72"/>
                  </a:lnTo>
                  <a:lnTo>
                    <a:pt x="23" y="64"/>
                  </a:lnTo>
                  <a:lnTo>
                    <a:pt x="17" y="57"/>
                  </a:lnTo>
                  <a:lnTo>
                    <a:pt x="12" y="47"/>
                  </a:lnTo>
                  <a:lnTo>
                    <a:pt x="8" y="38"/>
                  </a:lnTo>
                  <a:lnTo>
                    <a:pt x="4" y="28"/>
                  </a:lnTo>
                  <a:lnTo>
                    <a:pt x="1" y="19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13" y="1730"/>
              <a:ext cx="124" cy="155"/>
            </a:xfrm>
            <a:custGeom>
              <a:avLst/>
              <a:gdLst>
                <a:gd name="T0" fmla="*/ 124 w 124"/>
                <a:gd name="T1" fmla="*/ 144 h 155"/>
                <a:gd name="T2" fmla="*/ 118 w 124"/>
                <a:gd name="T3" fmla="*/ 148 h 155"/>
                <a:gd name="T4" fmla="*/ 110 w 124"/>
                <a:gd name="T5" fmla="*/ 151 h 155"/>
                <a:gd name="T6" fmla="*/ 104 w 124"/>
                <a:gd name="T7" fmla="*/ 152 h 155"/>
                <a:gd name="T8" fmla="*/ 94 w 124"/>
                <a:gd name="T9" fmla="*/ 154 h 155"/>
                <a:gd name="T10" fmla="*/ 87 w 124"/>
                <a:gd name="T11" fmla="*/ 155 h 155"/>
                <a:gd name="T12" fmla="*/ 79 w 124"/>
                <a:gd name="T13" fmla="*/ 155 h 155"/>
                <a:gd name="T14" fmla="*/ 69 w 124"/>
                <a:gd name="T15" fmla="*/ 154 h 155"/>
                <a:gd name="T16" fmla="*/ 62 w 124"/>
                <a:gd name="T17" fmla="*/ 152 h 155"/>
                <a:gd name="T18" fmla="*/ 54 w 124"/>
                <a:gd name="T19" fmla="*/ 149 h 155"/>
                <a:gd name="T20" fmla="*/ 46 w 124"/>
                <a:gd name="T21" fmla="*/ 146 h 155"/>
                <a:gd name="T22" fmla="*/ 38 w 124"/>
                <a:gd name="T23" fmla="*/ 141 h 155"/>
                <a:gd name="T24" fmla="*/ 32 w 124"/>
                <a:gd name="T25" fmla="*/ 137 h 155"/>
                <a:gd name="T26" fmla="*/ 19 w 124"/>
                <a:gd name="T27" fmla="*/ 126 h 155"/>
                <a:gd name="T28" fmla="*/ 11 w 124"/>
                <a:gd name="T29" fmla="*/ 113 h 155"/>
                <a:gd name="T30" fmla="*/ 7 w 124"/>
                <a:gd name="T31" fmla="*/ 107 h 155"/>
                <a:gd name="T32" fmla="*/ 5 w 124"/>
                <a:gd name="T33" fmla="*/ 99 h 155"/>
                <a:gd name="T34" fmla="*/ 2 w 124"/>
                <a:gd name="T35" fmla="*/ 91 h 155"/>
                <a:gd name="T36" fmla="*/ 0 w 124"/>
                <a:gd name="T37" fmla="*/ 83 h 155"/>
                <a:gd name="T38" fmla="*/ 0 w 124"/>
                <a:gd name="T39" fmla="*/ 76 h 155"/>
                <a:gd name="T40" fmla="*/ 0 w 124"/>
                <a:gd name="T41" fmla="*/ 68 h 155"/>
                <a:gd name="T42" fmla="*/ 0 w 124"/>
                <a:gd name="T43" fmla="*/ 58 h 155"/>
                <a:gd name="T44" fmla="*/ 2 w 124"/>
                <a:gd name="T45" fmla="*/ 51 h 155"/>
                <a:gd name="T46" fmla="*/ 5 w 124"/>
                <a:gd name="T47" fmla="*/ 43 h 155"/>
                <a:gd name="T48" fmla="*/ 8 w 124"/>
                <a:gd name="T49" fmla="*/ 35 h 155"/>
                <a:gd name="T50" fmla="*/ 13 w 124"/>
                <a:gd name="T51" fmla="*/ 27 h 155"/>
                <a:gd name="T52" fmla="*/ 18 w 124"/>
                <a:gd name="T53" fmla="*/ 21 h 155"/>
                <a:gd name="T54" fmla="*/ 29 w 124"/>
                <a:gd name="T55" fmla="*/ 8 h 155"/>
                <a:gd name="T56" fmla="*/ 41 w 124"/>
                <a:gd name="T5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4" h="155">
                  <a:moveTo>
                    <a:pt x="124" y="144"/>
                  </a:moveTo>
                  <a:lnTo>
                    <a:pt x="118" y="148"/>
                  </a:lnTo>
                  <a:lnTo>
                    <a:pt x="110" y="151"/>
                  </a:lnTo>
                  <a:lnTo>
                    <a:pt x="104" y="152"/>
                  </a:lnTo>
                  <a:lnTo>
                    <a:pt x="94" y="154"/>
                  </a:lnTo>
                  <a:lnTo>
                    <a:pt x="87" y="155"/>
                  </a:lnTo>
                  <a:lnTo>
                    <a:pt x="79" y="155"/>
                  </a:lnTo>
                  <a:lnTo>
                    <a:pt x="69" y="154"/>
                  </a:lnTo>
                  <a:lnTo>
                    <a:pt x="62" y="152"/>
                  </a:lnTo>
                  <a:lnTo>
                    <a:pt x="54" y="149"/>
                  </a:lnTo>
                  <a:lnTo>
                    <a:pt x="46" y="146"/>
                  </a:lnTo>
                  <a:lnTo>
                    <a:pt x="38" y="141"/>
                  </a:lnTo>
                  <a:lnTo>
                    <a:pt x="32" y="137"/>
                  </a:lnTo>
                  <a:lnTo>
                    <a:pt x="19" y="126"/>
                  </a:lnTo>
                  <a:lnTo>
                    <a:pt x="11" y="113"/>
                  </a:lnTo>
                  <a:lnTo>
                    <a:pt x="7" y="107"/>
                  </a:lnTo>
                  <a:lnTo>
                    <a:pt x="5" y="99"/>
                  </a:lnTo>
                  <a:lnTo>
                    <a:pt x="2" y="91"/>
                  </a:lnTo>
                  <a:lnTo>
                    <a:pt x="0" y="83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3" y="27"/>
                  </a:lnTo>
                  <a:lnTo>
                    <a:pt x="18" y="21"/>
                  </a:lnTo>
                  <a:lnTo>
                    <a:pt x="29" y="8"/>
                  </a:lnTo>
                  <a:lnTo>
                    <a:pt x="4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937" y="1782"/>
              <a:ext cx="161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640" y="1943"/>
              <a:ext cx="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608" y="1962"/>
              <a:ext cx="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2669" y="1798"/>
              <a:ext cx="0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2612" y="1943"/>
              <a:ext cx="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2612" y="1771"/>
              <a:ext cx="0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854" y="1637"/>
              <a:ext cx="160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604" y="1511"/>
              <a:ext cx="8" cy="57"/>
            </a:xfrm>
            <a:custGeom>
              <a:avLst/>
              <a:gdLst>
                <a:gd name="T0" fmla="*/ 8 w 8"/>
                <a:gd name="T1" fmla="*/ 57 h 57"/>
                <a:gd name="T2" fmla="*/ 8 w 8"/>
                <a:gd name="T3" fmla="*/ 54 h 57"/>
                <a:gd name="T4" fmla="*/ 8 w 8"/>
                <a:gd name="T5" fmla="*/ 50 h 57"/>
                <a:gd name="T6" fmla="*/ 8 w 8"/>
                <a:gd name="T7" fmla="*/ 47 h 57"/>
                <a:gd name="T8" fmla="*/ 8 w 8"/>
                <a:gd name="T9" fmla="*/ 43 h 57"/>
                <a:gd name="T10" fmla="*/ 7 w 8"/>
                <a:gd name="T11" fmla="*/ 36 h 57"/>
                <a:gd name="T12" fmla="*/ 7 w 8"/>
                <a:gd name="T13" fmla="*/ 28 h 57"/>
                <a:gd name="T14" fmla="*/ 4 w 8"/>
                <a:gd name="T15" fmla="*/ 14 h 57"/>
                <a:gd name="T16" fmla="*/ 0 w 8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7">
                  <a:moveTo>
                    <a:pt x="8" y="57"/>
                  </a:moveTo>
                  <a:lnTo>
                    <a:pt x="8" y="54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8" y="43"/>
                  </a:lnTo>
                  <a:lnTo>
                    <a:pt x="7" y="36"/>
                  </a:lnTo>
                  <a:lnTo>
                    <a:pt x="7" y="28"/>
                  </a:lnTo>
                  <a:lnTo>
                    <a:pt x="4" y="1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2669" y="1549"/>
              <a:ext cx="0" cy="2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1914" y="1979"/>
              <a:ext cx="83" cy="144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 flipV="1">
              <a:off x="896" y="1709"/>
              <a:ext cx="160" cy="9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934" y="1684"/>
              <a:ext cx="83" cy="144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 flipV="1">
              <a:off x="1876" y="2004"/>
              <a:ext cx="160" cy="94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1632" y="1912"/>
              <a:ext cx="166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1715" y="1829"/>
              <a:ext cx="0" cy="16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792" y="951"/>
              <a:ext cx="184" cy="92"/>
            </a:xfrm>
            <a:custGeom>
              <a:avLst/>
              <a:gdLst>
                <a:gd name="T0" fmla="*/ 184 w 184"/>
                <a:gd name="T1" fmla="*/ 47 h 92"/>
                <a:gd name="T2" fmla="*/ 0 w 184"/>
                <a:gd name="T3" fmla="*/ 0 h 92"/>
                <a:gd name="T4" fmla="*/ 0 w 184"/>
                <a:gd name="T5" fmla="*/ 92 h 92"/>
                <a:gd name="T6" fmla="*/ 184 w 184"/>
                <a:gd name="T7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92">
                  <a:moveTo>
                    <a:pt x="184" y="47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3201" y="1214"/>
              <a:ext cx="20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3885" y="1214"/>
              <a:ext cx="20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812" y="1214"/>
              <a:ext cx="18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Hole for mobile stand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auto">
            <a:xfrm flipV="1">
              <a:off x="976" y="905"/>
              <a:ext cx="0" cy="75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auto">
            <a:xfrm>
              <a:off x="635" y="998"/>
              <a:ext cx="341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1715" y="1352"/>
              <a:ext cx="1027" cy="560"/>
            </a:xfrm>
            <a:custGeom>
              <a:avLst/>
              <a:gdLst>
                <a:gd name="T0" fmla="*/ 0 w 656"/>
                <a:gd name="T1" fmla="*/ 358 h 358"/>
                <a:gd name="T2" fmla="*/ 207 w 656"/>
                <a:gd name="T3" fmla="*/ 0 h 358"/>
                <a:gd name="T4" fmla="*/ 656 w 656"/>
                <a:gd name="T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358">
                  <a:moveTo>
                    <a:pt x="0" y="358"/>
                  </a:moveTo>
                  <a:lnTo>
                    <a:pt x="207" y="0"/>
                  </a:lnTo>
                  <a:lnTo>
                    <a:pt x="656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1715" y="1729"/>
              <a:ext cx="133" cy="183"/>
            </a:xfrm>
            <a:custGeom>
              <a:avLst/>
              <a:gdLst>
                <a:gd name="T0" fmla="*/ 0 w 133"/>
                <a:gd name="T1" fmla="*/ 183 h 183"/>
                <a:gd name="T2" fmla="*/ 133 w 133"/>
                <a:gd name="T3" fmla="*/ 47 h 183"/>
                <a:gd name="T4" fmla="*/ 53 w 133"/>
                <a:gd name="T5" fmla="*/ 0 h 183"/>
                <a:gd name="T6" fmla="*/ 0 w 133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83">
                  <a:moveTo>
                    <a:pt x="0" y="183"/>
                  </a:moveTo>
                  <a:lnTo>
                    <a:pt x="133" y="47"/>
                  </a:lnTo>
                  <a:lnTo>
                    <a:pt x="53" y="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Ovaal 94"/>
          <p:cNvSpPr/>
          <p:nvPr/>
        </p:nvSpPr>
        <p:spPr>
          <a:xfrm>
            <a:off x="2596356" y="2905896"/>
            <a:ext cx="246064" cy="24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0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err="1" smtClean="0"/>
              <a:t>Mounting</a:t>
            </a:r>
            <a:r>
              <a:rPr lang="nl-NL" sz="3200" dirty="0" smtClean="0"/>
              <a:t> the </a:t>
            </a:r>
            <a:r>
              <a:rPr lang="nl-NL" sz="3200" dirty="0" err="1" smtClean="0"/>
              <a:t>Vesa</a:t>
            </a:r>
            <a:r>
              <a:rPr lang="nl-NL" sz="3200" dirty="0" smtClean="0"/>
              <a:t> bracket </a:t>
            </a:r>
            <a:r>
              <a:rPr lang="nl-NL" sz="3200" dirty="0" err="1" smtClean="0"/>
              <a:t>to</a:t>
            </a:r>
            <a:r>
              <a:rPr lang="nl-NL" sz="3200" dirty="0" smtClean="0"/>
              <a:t> the BalanceBox®400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49505" y="1342239"/>
            <a:ext cx="3562994" cy="47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Tighten the 6 mm </a:t>
            </a:r>
            <a:r>
              <a:rPr lang="en-US" dirty="0" err="1" smtClean="0"/>
              <a:t>buttonhead</a:t>
            </a:r>
            <a:r>
              <a:rPr lang="en-US" dirty="0" smtClean="0"/>
              <a:t> screws from the bottom to secure the screen on the BalanceBox®</a:t>
            </a:r>
          </a:p>
          <a:p>
            <a:endParaRPr lang="en-US" dirty="0"/>
          </a:p>
          <a:p>
            <a:r>
              <a:rPr lang="en-US" dirty="0" smtClean="0"/>
              <a:t>Use a 4 mm </a:t>
            </a:r>
            <a:r>
              <a:rPr lang="en-US" dirty="0" err="1" smtClean="0"/>
              <a:t>alan</a:t>
            </a:r>
            <a:r>
              <a:rPr lang="en-US" dirty="0" smtClean="0"/>
              <a:t> key, preferably a screwdriver style tool as shown.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560"/>
          <a:stretch/>
        </p:blipFill>
        <p:spPr>
          <a:xfrm>
            <a:off x="575411" y="1264934"/>
            <a:ext cx="1941286" cy="2304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77" t="17685" b="7674"/>
          <a:stretch/>
        </p:blipFill>
        <p:spPr>
          <a:xfrm>
            <a:off x="2516697" y="2248250"/>
            <a:ext cx="2075934" cy="3565321"/>
          </a:xfrm>
          <a:prstGeom prst="rect">
            <a:avLst/>
          </a:prstGeom>
        </p:spPr>
      </p:pic>
      <p:pic>
        <p:nvPicPr>
          <p:cNvPr id="1026" name="Picture 2" descr="http://www.kiwi-electronics.nl/image/cache/data/products/makeblock/tools/MB-70006-1-800x53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9505" y="3128619"/>
            <a:ext cx="3288484" cy="12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5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Setting the </a:t>
            </a:r>
            <a:r>
              <a:rPr lang="nl-NL" sz="3200" dirty="0" err="1" smtClean="0"/>
              <a:t>springs</a:t>
            </a:r>
            <a:r>
              <a:rPr lang="nl-NL" sz="3200" dirty="0" smtClean="0"/>
              <a:t> on  a BalanceBox®400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2626" y="1833564"/>
            <a:ext cx="3189873" cy="428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Balancing</a:t>
            </a:r>
            <a:r>
              <a:rPr lang="nl-NL" dirty="0" smtClean="0"/>
              <a:t>:</a:t>
            </a:r>
          </a:p>
          <a:p>
            <a:r>
              <a:rPr lang="nl-NL" dirty="0" smtClean="0"/>
              <a:t>Springs are </a:t>
            </a:r>
            <a:r>
              <a:rPr lang="nl-NL" dirty="0" err="1" smtClean="0"/>
              <a:t>always</a:t>
            </a:r>
            <a:r>
              <a:rPr lang="nl-NL" dirty="0" smtClean="0"/>
              <a:t> </a:t>
            </a:r>
            <a:r>
              <a:rPr lang="nl-NL" dirty="0" err="1" smtClean="0"/>
              <a:t>fully</a:t>
            </a:r>
            <a:r>
              <a:rPr lang="nl-NL" dirty="0" smtClean="0"/>
              <a:t> </a:t>
            </a:r>
            <a:r>
              <a:rPr lang="nl-NL" dirty="0" err="1" smtClean="0"/>
              <a:t>tightened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safety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err="1" smtClean="0"/>
              <a:t>Use</a:t>
            </a:r>
            <a:r>
              <a:rPr lang="nl-NL" dirty="0" smtClean="0"/>
              <a:t> a </a:t>
            </a:r>
            <a:r>
              <a:rPr lang="nl-NL" dirty="0" err="1" smtClean="0"/>
              <a:t>drill</a:t>
            </a:r>
            <a:r>
              <a:rPr lang="nl-NL" dirty="0" smtClean="0"/>
              <a:t> driver </a:t>
            </a:r>
            <a:r>
              <a:rPr lang="nl-NL" dirty="0" err="1" smtClean="0"/>
              <a:t>and</a:t>
            </a:r>
            <a:r>
              <a:rPr lang="nl-NL" dirty="0" smtClean="0"/>
              <a:t> 13 mm socket, </a:t>
            </a:r>
            <a:r>
              <a:rPr lang="nl-NL" dirty="0" err="1" smtClean="0"/>
              <a:t>rotate</a:t>
            </a:r>
            <a:r>
              <a:rPr lang="nl-NL" dirty="0" smtClean="0"/>
              <a:t> counter </a:t>
            </a:r>
            <a:r>
              <a:rPr lang="nl-NL" dirty="0" err="1" smtClean="0"/>
              <a:t>clockwise</a:t>
            </a:r>
            <a:r>
              <a:rPr lang="nl-NL" dirty="0" smtClean="0"/>
              <a:t> (</a:t>
            </a:r>
            <a:r>
              <a:rPr lang="nl-NL" dirty="0" err="1" smtClean="0"/>
              <a:t>loosen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Do 3 </a:t>
            </a:r>
            <a:r>
              <a:rPr lang="nl-NL" dirty="0" err="1" smtClean="0"/>
              <a:t>seconds</a:t>
            </a:r>
            <a:r>
              <a:rPr lang="nl-NL" dirty="0" smtClean="0"/>
              <a:t> </a:t>
            </a:r>
            <a:r>
              <a:rPr lang="nl-NL" dirty="0" err="1" smtClean="0"/>
              <a:t>left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3 </a:t>
            </a:r>
            <a:r>
              <a:rPr lang="nl-NL" dirty="0" err="1" smtClean="0"/>
              <a:t>seconds</a:t>
            </a:r>
            <a:r>
              <a:rPr lang="nl-NL" dirty="0" smtClean="0"/>
              <a:t> right </a:t>
            </a:r>
            <a:r>
              <a:rPr lang="nl-NL" dirty="0" err="1" smtClean="0"/>
              <a:t>until</a:t>
            </a:r>
            <a:r>
              <a:rPr lang="nl-NL" dirty="0" smtClean="0"/>
              <a:t> the </a:t>
            </a:r>
            <a:r>
              <a:rPr lang="nl-NL" dirty="0" err="1" smtClean="0"/>
              <a:t>application</a:t>
            </a:r>
            <a:r>
              <a:rPr lang="nl-NL" dirty="0" smtClean="0"/>
              <a:t> starts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lower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tighten</a:t>
            </a:r>
            <a:r>
              <a:rPr lang="nl-NL" dirty="0" smtClean="0"/>
              <a:t> </a:t>
            </a:r>
            <a:r>
              <a:rPr lang="nl-NL" dirty="0" err="1" smtClean="0"/>
              <a:t>until</a:t>
            </a:r>
            <a:r>
              <a:rPr lang="nl-NL" dirty="0" smtClean="0"/>
              <a:t> </a:t>
            </a:r>
            <a:r>
              <a:rPr lang="nl-NL" dirty="0" err="1" smtClean="0"/>
              <a:t>balanced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10" t="44405" r="39552" b="31742"/>
          <a:stretch/>
        </p:blipFill>
        <p:spPr>
          <a:xfrm>
            <a:off x="1936404" y="2431046"/>
            <a:ext cx="2479163" cy="3690353"/>
          </a:xfrm>
          <a:prstGeom prst="rect">
            <a:avLst/>
          </a:prstGeom>
        </p:spPr>
      </p:pic>
      <p:grpSp>
        <p:nvGrpSpPr>
          <p:cNvPr id="4180" name="Groep 4179"/>
          <p:cNvGrpSpPr/>
          <p:nvPr/>
        </p:nvGrpSpPr>
        <p:grpSpPr>
          <a:xfrm>
            <a:off x="3729038" y="1514475"/>
            <a:ext cx="1022350" cy="1346200"/>
            <a:chOff x="3729038" y="1514475"/>
            <a:chExt cx="1022350" cy="1346200"/>
          </a:xfrm>
        </p:grpSpPr>
        <p:sp>
          <p:nvSpPr>
            <p:cNvPr id="3726" name="Line 5"/>
            <p:cNvSpPr>
              <a:spLocks noChangeShapeType="1"/>
            </p:cNvSpPr>
            <p:nvPr/>
          </p:nvSpPr>
          <p:spPr bwMode="auto">
            <a:xfrm flipV="1">
              <a:off x="3865563" y="2743200"/>
              <a:ext cx="4762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7" name="Freeform 6"/>
            <p:cNvSpPr>
              <a:spLocks/>
            </p:cNvSpPr>
            <p:nvPr/>
          </p:nvSpPr>
          <p:spPr bwMode="auto">
            <a:xfrm>
              <a:off x="3878263" y="2659063"/>
              <a:ext cx="80962" cy="19050"/>
            </a:xfrm>
            <a:custGeom>
              <a:avLst/>
              <a:gdLst>
                <a:gd name="T0" fmla="*/ 51 w 51"/>
                <a:gd name="T1" fmla="*/ 3 h 12"/>
                <a:gd name="T2" fmla="*/ 51 w 51"/>
                <a:gd name="T3" fmla="*/ 3 h 12"/>
                <a:gd name="T4" fmla="*/ 48 w 51"/>
                <a:gd name="T5" fmla="*/ 3 h 12"/>
                <a:gd name="T6" fmla="*/ 48 w 51"/>
                <a:gd name="T7" fmla="*/ 6 h 12"/>
                <a:gd name="T8" fmla="*/ 48 w 51"/>
                <a:gd name="T9" fmla="*/ 6 h 12"/>
                <a:gd name="T10" fmla="*/ 45 w 51"/>
                <a:gd name="T11" fmla="*/ 6 h 12"/>
                <a:gd name="T12" fmla="*/ 45 w 51"/>
                <a:gd name="T13" fmla="*/ 9 h 12"/>
                <a:gd name="T14" fmla="*/ 42 w 51"/>
                <a:gd name="T15" fmla="*/ 9 h 12"/>
                <a:gd name="T16" fmla="*/ 42 w 51"/>
                <a:gd name="T17" fmla="*/ 9 h 12"/>
                <a:gd name="T18" fmla="*/ 39 w 51"/>
                <a:gd name="T19" fmla="*/ 9 h 12"/>
                <a:gd name="T20" fmla="*/ 36 w 51"/>
                <a:gd name="T21" fmla="*/ 9 h 12"/>
                <a:gd name="T22" fmla="*/ 36 w 51"/>
                <a:gd name="T23" fmla="*/ 9 h 12"/>
                <a:gd name="T24" fmla="*/ 33 w 51"/>
                <a:gd name="T25" fmla="*/ 9 h 12"/>
                <a:gd name="T26" fmla="*/ 30 w 51"/>
                <a:gd name="T27" fmla="*/ 12 h 12"/>
                <a:gd name="T28" fmla="*/ 30 w 51"/>
                <a:gd name="T29" fmla="*/ 12 h 12"/>
                <a:gd name="T30" fmla="*/ 27 w 51"/>
                <a:gd name="T31" fmla="*/ 12 h 12"/>
                <a:gd name="T32" fmla="*/ 24 w 51"/>
                <a:gd name="T33" fmla="*/ 12 h 12"/>
                <a:gd name="T34" fmla="*/ 21 w 51"/>
                <a:gd name="T35" fmla="*/ 12 h 12"/>
                <a:gd name="T36" fmla="*/ 21 w 51"/>
                <a:gd name="T37" fmla="*/ 12 h 12"/>
                <a:gd name="T38" fmla="*/ 18 w 51"/>
                <a:gd name="T39" fmla="*/ 9 h 12"/>
                <a:gd name="T40" fmla="*/ 15 w 51"/>
                <a:gd name="T41" fmla="*/ 9 h 12"/>
                <a:gd name="T42" fmla="*/ 12 w 51"/>
                <a:gd name="T43" fmla="*/ 9 h 12"/>
                <a:gd name="T44" fmla="*/ 12 w 51"/>
                <a:gd name="T45" fmla="*/ 9 h 12"/>
                <a:gd name="T46" fmla="*/ 9 w 51"/>
                <a:gd name="T47" fmla="*/ 9 h 12"/>
                <a:gd name="T48" fmla="*/ 9 w 51"/>
                <a:gd name="T49" fmla="*/ 9 h 12"/>
                <a:gd name="T50" fmla="*/ 6 w 51"/>
                <a:gd name="T51" fmla="*/ 6 h 12"/>
                <a:gd name="T52" fmla="*/ 6 w 51"/>
                <a:gd name="T53" fmla="*/ 6 h 12"/>
                <a:gd name="T54" fmla="*/ 3 w 51"/>
                <a:gd name="T55" fmla="*/ 6 h 12"/>
                <a:gd name="T56" fmla="*/ 3 w 51"/>
                <a:gd name="T57" fmla="*/ 6 h 12"/>
                <a:gd name="T58" fmla="*/ 0 w 51"/>
                <a:gd name="T59" fmla="*/ 3 h 12"/>
                <a:gd name="T60" fmla="*/ 0 w 51"/>
                <a:gd name="T61" fmla="*/ 3 h 12"/>
                <a:gd name="T62" fmla="*/ 0 w 51"/>
                <a:gd name="T63" fmla="*/ 3 h 12"/>
                <a:gd name="T64" fmla="*/ 0 w 51"/>
                <a:gd name="T6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12">
                  <a:moveTo>
                    <a:pt x="51" y="3"/>
                  </a:moveTo>
                  <a:lnTo>
                    <a:pt x="51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8" name="Freeform 7"/>
            <p:cNvSpPr>
              <a:spLocks/>
            </p:cNvSpPr>
            <p:nvPr/>
          </p:nvSpPr>
          <p:spPr bwMode="auto">
            <a:xfrm>
              <a:off x="3944938" y="2593975"/>
              <a:ext cx="55562" cy="74613"/>
            </a:xfrm>
            <a:custGeom>
              <a:avLst/>
              <a:gdLst>
                <a:gd name="T0" fmla="*/ 35 w 35"/>
                <a:gd name="T1" fmla="*/ 0 h 47"/>
                <a:gd name="T2" fmla="*/ 35 w 35"/>
                <a:gd name="T3" fmla="*/ 2 h 47"/>
                <a:gd name="T4" fmla="*/ 35 w 35"/>
                <a:gd name="T5" fmla="*/ 8 h 47"/>
                <a:gd name="T6" fmla="*/ 35 w 35"/>
                <a:gd name="T7" fmla="*/ 11 h 47"/>
                <a:gd name="T8" fmla="*/ 32 w 35"/>
                <a:gd name="T9" fmla="*/ 14 h 47"/>
                <a:gd name="T10" fmla="*/ 32 w 35"/>
                <a:gd name="T11" fmla="*/ 20 h 47"/>
                <a:gd name="T12" fmla="*/ 29 w 35"/>
                <a:gd name="T13" fmla="*/ 23 h 47"/>
                <a:gd name="T14" fmla="*/ 26 w 35"/>
                <a:gd name="T15" fmla="*/ 26 h 47"/>
                <a:gd name="T16" fmla="*/ 26 w 35"/>
                <a:gd name="T17" fmla="*/ 29 h 47"/>
                <a:gd name="T18" fmla="*/ 23 w 35"/>
                <a:gd name="T19" fmla="*/ 32 h 47"/>
                <a:gd name="T20" fmla="*/ 20 w 35"/>
                <a:gd name="T21" fmla="*/ 35 h 47"/>
                <a:gd name="T22" fmla="*/ 17 w 35"/>
                <a:gd name="T23" fmla="*/ 38 h 47"/>
                <a:gd name="T24" fmla="*/ 15 w 35"/>
                <a:gd name="T25" fmla="*/ 41 h 47"/>
                <a:gd name="T26" fmla="*/ 12 w 35"/>
                <a:gd name="T27" fmla="*/ 41 h 47"/>
                <a:gd name="T28" fmla="*/ 6 w 35"/>
                <a:gd name="T29" fmla="*/ 44 h 47"/>
                <a:gd name="T30" fmla="*/ 3 w 35"/>
                <a:gd name="T31" fmla="*/ 44 h 47"/>
                <a:gd name="T32" fmla="*/ 0 w 35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35" y="0"/>
                  </a:moveTo>
                  <a:lnTo>
                    <a:pt x="35" y="2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3" y="32"/>
                  </a:lnTo>
                  <a:lnTo>
                    <a:pt x="20" y="35"/>
                  </a:lnTo>
                  <a:lnTo>
                    <a:pt x="17" y="38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6" y="44"/>
                  </a:lnTo>
                  <a:lnTo>
                    <a:pt x="3" y="44"/>
                  </a:lnTo>
                  <a:lnTo>
                    <a:pt x="0" y="47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9" name="Freeform 8"/>
            <p:cNvSpPr>
              <a:spLocks/>
            </p:cNvSpPr>
            <p:nvPr/>
          </p:nvSpPr>
          <p:spPr bwMode="auto">
            <a:xfrm>
              <a:off x="3748088" y="1514475"/>
              <a:ext cx="425450" cy="141288"/>
            </a:xfrm>
            <a:custGeom>
              <a:avLst/>
              <a:gdLst>
                <a:gd name="T0" fmla="*/ 0 w 268"/>
                <a:gd name="T1" fmla="*/ 77 h 89"/>
                <a:gd name="T2" fmla="*/ 3 w 268"/>
                <a:gd name="T3" fmla="*/ 68 h 89"/>
                <a:gd name="T4" fmla="*/ 3 w 268"/>
                <a:gd name="T5" fmla="*/ 59 h 89"/>
                <a:gd name="T6" fmla="*/ 9 w 268"/>
                <a:gd name="T7" fmla="*/ 51 h 89"/>
                <a:gd name="T8" fmla="*/ 12 w 268"/>
                <a:gd name="T9" fmla="*/ 42 h 89"/>
                <a:gd name="T10" fmla="*/ 17 w 268"/>
                <a:gd name="T11" fmla="*/ 36 h 89"/>
                <a:gd name="T12" fmla="*/ 26 w 268"/>
                <a:gd name="T13" fmla="*/ 30 h 89"/>
                <a:gd name="T14" fmla="*/ 35 w 268"/>
                <a:gd name="T15" fmla="*/ 21 h 89"/>
                <a:gd name="T16" fmla="*/ 41 w 268"/>
                <a:gd name="T17" fmla="*/ 18 h 89"/>
                <a:gd name="T18" fmla="*/ 53 w 268"/>
                <a:gd name="T19" fmla="*/ 12 h 89"/>
                <a:gd name="T20" fmla="*/ 62 w 268"/>
                <a:gd name="T21" fmla="*/ 9 h 89"/>
                <a:gd name="T22" fmla="*/ 74 w 268"/>
                <a:gd name="T23" fmla="*/ 6 h 89"/>
                <a:gd name="T24" fmla="*/ 88 w 268"/>
                <a:gd name="T25" fmla="*/ 3 h 89"/>
                <a:gd name="T26" fmla="*/ 100 w 268"/>
                <a:gd name="T27" fmla="*/ 0 h 89"/>
                <a:gd name="T28" fmla="*/ 115 w 268"/>
                <a:gd name="T29" fmla="*/ 0 h 89"/>
                <a:gd name="T30" fmla="*/ 130 w 268"/>
                <a:gd name="T31" fmla="*/ 0 h 89"/>
                <a:gd name="T32" fmla="*/ 144 w 268"/>
                <a:gd name="T33" fmla="*/ 0 h 89"/>
                <a:gd name="T34" fmla="*/ 159 w 268"/>
                <a:gd name="T35" fmla="*/ 0 h 89"/>
                <a:gd name="T36" fmla="*/ 174 w 268"/>
                <a:gd name="T37" fmla="*/ 3 h 89"/>
                <a:gd name="T38" fmla="*/ 189 w 268"/>
                <a:gd name="T39" fmla="*/ 6 h 89"/>
                <a:gd name="T40" fmla="*/ 201 w 268"/>
                <a:gd name="T41" fmla="*/ 9 h 89"/>
                <a:gd name="T42" fmla="*/ 212 w 268"/>
                <a:gd name="T43" fmla="*/ 12 h 89"/>
                <a:gd name="T44" fmla="*/ 221 w 268"/>
                <a:gd name="T45" fmla="*/ 18 h 89"/>
                <a:gd name="T46" fmla="*/ 230 w 268"/>
                <a:gd name="T47" fmla="*/ 21 h 89"/>
                <a:gd name="T48" fmla="*/ 239 w 268"/>
                <a:gd name="T49" fmla="*/ 27 h 89"/>
                <a:gd name="T50" fmla="*/ 248 w 268"/>
                <a:gd name="T51" fmla="*/ 33 h 89"/>
                <a:gd name="T52" fmla="*/ 254 w 268"/>
                <a:gd name="T53" fmla="*/ 42 h 89"/>
                <a:gd name="T54" fmla="*/ 257 w 268"/>
                <a:gd name="T55" fmla="*/ 48 h 89"/>
                <a:gd name="T56" fmla="*/ 263 w 268"/>
                <a:gd name="T57" fmla="*/ 56 h 89"/>
                <a:gd name="T58" fmla="*/ 266 w 268"/>
                <a:gd name="T59" fmla="*/ 65 h 89"/>
                <a:gd name="T60" fmla="*/ 268 w 268"/>
                <a:gd name="T61" fmla="*/ 74 h 89"/>
                <a:gd name="T62" fmla="*/ 268 w 268"/>
                <a:gd name="T63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8" h="89">
                  <a:moveTo>
                    <a:pt x="0" y="83"/>
                  </a:moveTo>
                  <a:lnTo>
                    <a:pt x="0" y="77"/>
                  </a:lnTo>
                  <a:lnTo>
                    <a:pt x="0" y="74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1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4" y="39"/>
                  </a:lnTo>
                  <a:lnTo>
                    <a:pt x="17" y="36"/>
                  </a:lnTo>
                  <a:lnTo>
                    <a:pt x="23" y="33"/>
                  </a:lnTo>
                  <a:lnTo>
                    <a:pt x="26" y="30"/>
                  </a:lnTo>
                  <a:lnTo>
                    <a:pt x="29" y="24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1" y="18"/>
                  </a:lnTo>
                  <a:lnTo>
                    <a:pt x="47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62" y="9"/>
                  </a:lnTo>
                  <a:lnTo>
                    <a:pt x="68" y="6"/>
                  </a:lnTo>
                  <a:lnTo>
                    <a:pt x="74" y="6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4" y="3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8" y="3"/>
                  </a:lnTo>
                  <a:lnTo>
                    <a:pt x="174" y="3"/>
                  </a:lnTo>
                  <a:lnTo>
                    <a:pt x="180" y="3"/>
                  </a:lnTo>
                  <a:lnTo>
                    <a:pt x="189" y="6"/>
                  </a:lnTo>
                  <a:lnTo>
                    <a:pt x="195" y="6"/>
                  </a:lnTo>
                  <a:lnTo>
                    <a:pt x="201" y="9"/>
                  </a:lnTo>
                  <a:lnTo>
                    <a:pt x="206" y="9"/>
                  </a:lnTo>
                  <a:lnTo>
                    <a:pt x="212" y="12"/>
                  </a:lnTo>
                  <a:lnTo>
                    <a:pt x="215" y="15"/>
                  </a:lnTo>
                  <a:lnTo>
                    <a:pt x="221" y="18"/>
                  </a:lnTo>
                  <a:lnTo>
                    <a:pt x="227" y="18"/>
                  </a:lnTo>
                  <a:lnTo>
                    <a:pt x="230" y="21"/>
                  </a:lnTo>
                  <a:lnTo>
                    <a:pt x="236" y="24"/>
                  </a:lnTo>
                  <a:lnTo>
                    <a:pt x="239" y="27"/>
                  </a:lnTo>
                  <a:lnTo>
                    <a:pt x="242" y="30"/>
                  </a:lnTo>
                  <a:lnTo>
                    <a:pt x="248" y="33"/>
                  </a:lnTo>
                  <a:lnTo>
                    <a:pt x="251" y="39"/>
                  </a:lnTo>
                  <a:lnTo>
                    <a:pt x="254" y="42"/>
                  </a:lnTo>
                  <a:lnTo>
                    <a:pt x="257" y="45"/>
                  </a:lnTo>
                  <a:lnTo>
                    <a:pt x="257" y="48"/>
                  </a:lnTo>
                  <a:lnTo>
                    <a:pt x="260" y="54"/>
                  </a:lnTo>
                  <a:lnTo>
                    <a:pt x="263" y="56"/>
                  </a:lnTo>
                  <a:lnTo>
                    <a:pt x="266" y="62"/>
                  </a:lnTo>
                  <a:lnTo>
                    <a:pt x="266" y="65"/>
                  </a:lnTo>
                  <a:lnTo>
                    <a:pt x="266" y="71"/>
                  </a:lnTo>
                  <a:lnTo>
                    <a:pt x="268" y="74"/>
                  </a:lnTo>
                  <a:lnTo>
                    <a:pt x="268" y="80"/>
                  </a:lnTo>
                  <a:lnTo>
                    <a:pt x="268" y="86"/>
                  </a:lnTo>
                  <a:lnTo>
                    <a:pt x="268" y="89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0" name="Line 9"/>
            <p:cNvSpPr>
              <a:spLocks noChangeShapeType="1"/>
            </p:cNvSpPr>
            <p:nvPr/>
          </p:nvSpPr>
          <p:spPr bwMode="auto">
            <a:xfrm>
              <a:off x="4559300" y="1698625"/>
              <a:ext cx="153987" cy="222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1" name="Line 10"/>
            <p:cNvSpPr>
              <a:spLocks noChangeShapeType="1"/>
            </p:cNvSpPr>
            <p:nvPr/>
          </p:nvSpPr>
          <p:spPr bwMode="auto">
            <a:xfrm flipH="1">
              <a:off x="4667250" y="2185988"/>
              <a:ext cx="31750" cy="2698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2" name="Line 11"/>
            <p:cNvSpPr>
              <a:spLocks noChangeShapeType="1"/>
            </p:cNvSpPr>
            <p:nvPr/>
          </p:nvSpPr>
          <p:spPr bwMode="auto">
            <a:xfrm flipH="1">
              <a:off x="4610100" y="2227263"/>
              <a:ext cx="42862" cy="381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3" name="Line 12"/>
            <p:cNvSpPr>
              <a:spLocks noChangeShapeType="1"/>
            </p:cNvSpPr>
            <p:nvPr/>
          </p:nvSpPr>
          <p:spPr bwMode="auto">
            <a:xfrm flipH="1">
              <a:off x="4718050" y="1778000"/>
              <a:ext cx="33337" cy="3603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5" name="Line 13"/>
            <p:cNvSpPr>
              <a:spLocks noChangeShapeType="1"/>
            </p:cNvSpPr>
            <p:nvPr/>
          </p:nvSpPr>
          <p:spPr bwMode="auto">
            <a:xfrm flipH="1" flipV="1">
              <a:off x="4418013" y="2251075"/>
              <a:ext cx="155575" cy="2857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6" name="Freeform 14"/>
            <p:cNvSpPr>
              <a:spLocks/>
            </p:cNvSpPr>
            <p:nvPr/>
          </p:nvSpPr>
          <p:spPr bwMode="auto">
            <a:xfrm>
              <a:off x="4108450" y="2049463"/>
              <a:ext cx="19050" cy="28575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8 h 18"/>
                <a:gd name="T4" fmla="*/ 12 w 12"/>
                <a:gd name="T5" fmla="*/ 18 h 18"/>
                <a:gd name="T6" fmla="*/ 9 w 12"/>
                <a:gd name="T7" fmla="*/ 18 h 18"/>
                <a:gd name="T8" fmla="*/ 9 w 12"/>
                <a:gd name="T9" fmla="*/ 18 h 18"/>
                <a:gd name="T10" fmla="*/ 9 w 12"/>
                <a:gd name="T11" fmla="*/ 18 h 18"/>
                <a:gd name="T12" fmla="*/ 9 w 12"/>
                <a:gd name="T13" fmla="*/ 18 h 18"/>
                <a:gd name="T14" fmla="*/ 6 w 12"/>
                <a:gd name="T15" fmla="*/ 15 h 18"/>
                <a:gd name="T16" fmla="*/ 6 w 12"/>
                <a:gd name="T17" fmla="*/ 15 h 18"/>
                <a:gd name="T18" fmla="*/ 6 w 12"/>
                <a:gd name="T19" fmla="*/ 15 h 18"/>
                <a:gd name="T20" fmla="*/ 3 w 12"/>
                <a:gd name="T21" fmla="*/ 12 h 18"/>
                <a:gd name="T22" fmla="*/ 3 w 12"/>
                <a:gd name="T23" fmla="*/ 12 h 18"/>
                <a:gd name="T24" fmla="*/ 3 w 12"/>
                <a:gd name="T25" fmla="*/ 9 h 18"/>
                <a:gd name="T26" fmla="*/ 3 w 12"/>
                <a:gd name="T27" fmla="*/ 9 h 18"/>
                <a:gd name="T28" fmla="*/ 3 w 12"/>
                <a:gd name="T29" fmla="*/ 6 h 18"/>
                <a:gd name="T30" fmla="*/ 3 w 12"/>
                <a:gd name="T31" fmla="*/ 3 h 18"/>
                <a:gd name="T32" fmla="*/ 0 w 12"/>
                <a:gd name="T33" fmla="*/ 3 h 18"/>
                <a:gd name="T34" fmla="*/ 0 w 12"/>
                <a:gd name="T35" fmla="*/ 0 h 18"/>
                <a:gd name="T36" fmla="*/ 0 w 12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8" name="Line 15"/>
            <p:cNvSpPr>
              <a:spLocks noChangeShapeType="1"/>
            </p:cNvSpPr>
            <p:nvPr/>
          </p:nvSpPr>
          <p:spPr bwMode="auto">
            <a:xfrm flipH="1">
              <a:off x="3954463" y="2743200"/>
              <a:ext cx="4762" cy="10318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8" name="Line 16"/>
            <p:cNvSpPr>
              <a:spLocks noChangeShapeType="1"/>
            </p:cNvSpPr>
            <p:nvPr/>
          </p:nvSpPr>
          <p:spPr bwMode="auto">
            <a:xfrm flipV="1">
              <a:off x="3841750" y="2476500"/>
              <a:ext cx="0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89" name="Freeform 17"/>
            <p:cNvSpPr>
              <a:spLocks/>
            </p:cNvSpPr>
            <p:nvPr/>
          </p:nvSpPr>
          <p:spPr bwMode="auto">
            <a:xfrm>
              <a:off x="4005263" y="2481263"/>
              <a:ext cx="0" cy="17463"/>
            </a:xfrm>
            <a:custGeom>
              <a:avLst/>
              <a:gdLst>
                <a:gd name="T0" fmla="*/ 0 h 11"/>
                <a:gd name="T1" fmla="*/ 6 h 11"/>
                <a:gd name="T2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0" name="Line 18"/>
            <p:cNvSpPr>
              <a:spLocks noChangeShapeType="1"/>
            </p:cNvSpPr>
            <p:nvPr/>
          </p:nvSpPr>
          <p:spPr bwMode="auto">
            <a:xfrm flipV="1">
              <a:off x="3846513" y="2508250"/>
              <a:ext cx="4762" cy="936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1" name="Line 19"/>
            <p:cNvSpPr>
              <a:spLocks noChangeShapeType="1"/>
            </p:cNvSpPr>
            <p:nvPr/>
          </p:nvSpPr>
          <p:spPr bwMode="auto">
            <a:xfrm flipV="1">
              <a:off x="3832225" y="2495550"/>
              <a:ext cx="4762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2" name="Line 20"/>
            <p:cNvSpPr>
              <a:spLocks noChangeShapeType="1"/>
            </p:cNvSpPr>
            <p:nvPr/>
          </p:nvSpPr>
          <p:spPr bwMode="auto">
            <a:xfrm>
              <a:off x="4010025" y="2495550"/>
              <a:ext cx="0" cy="317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3" name="Line 21"/>
            <p:cNvSpPr>
              <a:spLocks noChangeShapeType="1"/>
            </p:cNvSpPr>
            <p:nvPr/>
          </p:nvSpPr>
          <p:spPr bwMode="auto">
            <a:xfrm flipH="1">
              <a:off x="4000500" y="2508250"/>
              <a:ext cx="4762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4" name="Line 22"/>
            <p:cNvSpPr>
              <a:spLocks noChangeShapeType="1"/>
            </p:cNvSpPr>
            <p:nvPr/>
          </p:nvSpPr>
          <p:spPr bwMode="auto">
            <a:xfrm flipH="1">
              <a:off x="3990975" y="2513013"/>
              <a:ext cx="4762" cy="936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5" name="Line 23"/>
            <p:cNvSpPr>
              <a:spLocks noChangeShapeType="1"/>
            </p:cNvSpPr>
            <p:nvPr/>
          </p:nvSpPr>
          <p:spPr bwMode="auto">
            <a:xfrm flipH="1">
              <a:off x="3976688" y="2517775"/>
              <a:ext cx="4762" cy="936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6" name="Freeform 24"/>
            <p:cNvSpPr>
              <a:spLocks/>
            </p:cNvSpPr>
            <p:nvPr/>
          </p:nvSpPr>
          <p:spPr bwMode="auto">
            <a:xfrm>
              <a:off x="3841750" y="2476500"/>
              <a:ext cx="46037" cy="19050"/>
            </a:xfrm>
            <a:custGeom>
              <a:avLst/>
              <a:gdLst>
                <a:gd name="T0" fmla="*/ 29 w 29"/>
                <a:gd name="T1" fmla="*/ 12 h 12"/>
                <a:gd name="T2" fmla="*/ 29 w 29"/>
                <a:gd name="T3" fmla="*/ 12 h 12"/>
                <a:gd name="T4" fmla="*/ 26 w 29"/>
                <a:gd name="T5" fmla="*/ 12 h 12"/>
                <a:gd name="T6" fmla="*/ 23 w 29"/>
                <a:gd name="T7" fmla="*/ 12 h 12"/>
                <a:gd name="T8" fmla="*/ 20 w 29"/>
                <a:gd name="T9" fmla="*/ 12 h 12"/>
                <a:gd name="T10" fmla="*/ 18 w 29"/>
                <a:gd name="T11" fmla="*/ 9 h 12"/>
                <a:gd name="T12" fmla="*/ 12 w 29"/>
                <a:gd name="T13" fmla="*/ 9 h 12"/>
                <a:gd name="T14" fmla="*/ 12 w 29"/>
                <a:gd name="T15" fmla="*/ 6 h 12"/>
                <a:gd name="T16" fmla="*/ 9 w 29"/>
                <a:gd name="T17" fmla="*/ 6 h 12"/>
                <a:gd name="T18" fmla="*/ 9 w 29"/>
                <a:gd name="T19" fmla="*/ 6 h 12"/>
                <a:gd name="T20" fmla="*/ 6 w 29"/>
                <a:gd name="T21" fmla="*/ 3 h 12"/>
                <a:gd name="T22" fmla="*/ 6 w 29"/>
                <a:gd name="T23" fmla="*/ 3 h 12"/>
                <a:gd name="T24" fmla="*/ 3 w 29"/>
                <a:gd name="T25" fmla="*/ 3 h 12"/>
                <a:gd name="T26" fmla="*/ 3 w 29"/>
                <a:gd name="T27" fmla="*/ 0 h 12"/>
                <a:gd name="T28" fmla="*/ 0 w 29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2">
                  <a:moveTo>
                    <a:pt x="29" y="12"/>
                  </a:moveTo>
                  <a:lnTo>
                    <a:pt x="29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7" name="Freeform 25"/>
            <p:cNvSpPr>
              <a:spLocks/>
            </p:cNvSpPr>
            <p:nvPr/>
          </p:nvSpPr>
          <p:spPr bwMode="auto">
            <a:xfrm>
              <a:off x="4573588" y="2265363"/>
              <a:ext cx="36512" cy="14288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3 h 9"/>
                <a:gd name="T4" fmla="*/ 20 w 23"/>
                <a:gd name="T5" fmla="*/ 3 h 9"/>
                <a:gd name="T6" fmla="*/ 20 w 23"/>
                <a:gd name="T7" fmla="*/ 3 h 9"/>
                <a:gd name="T8" fmla="*/ 17 w 23"/>
                <a:gd name="T9" fmla="*/ 6 h 9"/>
                <a:gd name="T10" fmla="*/ 14 w 23"/>
                <a:gd name="T11" fmla="*/ 6 h 9"/>
                <a:gd name="T12" fmla="*/ 11 w 23"/>
                <a:gd name="T13" fmla="*/ 9 h 9"/>
                <a:gd name="T14" fmla="*/ 8 w 23"/>
                <a:gd name="T15" fmla="*/ 9 h 9"/>
                <a:gd name="T16" fmla="*/ 5 w 23"/>
                <a:gd name="T17" fmla="*/ 9 h 9"/>
                <a:gd name="T18" fmla="*/ 2 w 23"/>
                <a:gd name="T19" fmla="*/ 9 h 9"/>
                <a:gd name="T20" fmla="*/ 0 w 2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9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8" name="Freeform 26"/>
            <p:cNvSpPr>
              <a:spLocks/>
            </p:cNvSpPr>
            <p:nvPr/>
          </p:nvSpPr>
          <p:spPr bwMode="auto">
            <a:xfrm>
              <a:off x="4525963" y="1698625"/>
              <a:ext cx="33337" cy="7938"/>
            </a:xfrm>
            <a:custGeom>
              <a:avLst/>
              <a:gdLst>
                <a:gd name="T0" fmla="*/ 0 w 21"/>
                <a:gd name="T1" fmla="*/ 5 h 5"/>
                <a:gd name="T2" fmla="*/ 0 w 21"/>
                <a:gd name="T3" fmla="*/ 2 h 5"/>
                <a:gd name="T4" fmla="*/ 0 w 21"/>
                <a:gd name="T5" fmla="*/ 2 h 5"/>
                <a:gd name="T6" fmla="*/ 3 w 21"/>
                <a:gd name="T7" fmla="*/ 2 h 5"/>
                <a:gd name="T8" fmla="*/ 3 w 21"/>
                <a:gd name="T9" fmla="*/ 2 h 5"/>
                <a:gd name="T10" fmla="*/ 6 w 21"/>
                <a:gd name="T11" fmla="*/ 0 h 5"/>
                <a:gd name="T12" fmla="*/ 9 w 21"/>
                <a:gd name="T13" fmla="*/ 0 h 5"/>
                <a:gd name="T14" fmla="*/ 12 w 21"/>
                <a:gd name="T15" fmla="*/ 0 h 5"/>
                <a:gd name="T16" fmla="*/ 15 w 21"/>
                <a:gd name="T17" fmla="*/ 0 h 5"/>
                <a:gd name="T18" fmla="*/ 18 w 21"/>
                <a:gd name="T19" fmla="*/ 0 h 5"/>
                <a:gd name="T20" fmla="*/ 21 w 21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5">
                  <a:moveTo>
                    <a:pt x="0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99" name="Freeform 27"/>
            <p:cNvSpPr>
              <a:spLocks/>
            </p:cNvSpPr>
            <p:nvPr/>
          </p:nvSpPr>
          <p:spPr bwMode="auto">
            <a:xfrm>
              <a:off x="3836988" y="2589213"/>
              <a:ext cx="50800" cy="79375"/>
            </a:xfrm>
            <a:custGeom>
              <a:avLst/>
              <a:gdLst>
                <a:gd name="T0" fmla="*/ 32 w 32"/>
                <a:gd name="T1" fmla="*/ 50 h 50"/>
                <a:gd name="T2" fmla="*/ 29 w 32"/>
                <a:gd name="T3" fmla="*/ 47 h 50"/>
                <a:gd name="T4" fmla="*/ 26 w 32"/>
                <a:gd name="T5" fmla="*/ 44 h 50"/>
                <a:gd name="T6" fmla="*/ 23 w 32"/>
                <a:gd name="T7" fmla="*/ 44 h 50"/>
                <a:gd name="T8" fmla="*/ 21 w 32"/>
                <a:gd name="T9" fmla="*/ 41 h 50"/>
                <a:gd name="T10" fmla="*/ 18 w 32"/>
                <a:gd name="T11" fmla="*/ 38 h 50"/>
                <a:gd name="T12" fmla="*/ 15 w 32"/>
                <a:gd name="T13" fmla="*/ 35 h 50"/>
                <a:gd name="T14" fmla="*/ 12 w 32"/>
                <a:gd name="T15" fmla="*/ 32 h 50"/>
                <a:gd name="T16" fmla="*/ 9 w 32"/>
                <a:gd name="T17" fmla="*/ 29 h 50"/>
                <a:gd name="T18" fmla="*/ 9 w 32"/>
                <a:gd name="T19" fmla="*/ 26 h 50"/>
                <a:gd name="T20" fmla="*/ 6 w 32"/>
                <a:gd name="T21" fmla="*/ 23 h 50"/>
                <a:gd name="T22" fmla="*/ 3 w 32"/>
                <a:gd name="T23" fmla="*/ 20 h 50"/>
                <a:gd name="T24" fmla="*/ 3 w 32"/>
                <a:gd name="T25" fmla="*/ 14 h 50"/>
                <a:gd name="T26" fmla="*/ 3 w 32"/>
                <a:gd name="T27" fmla="*/ 11 h 50"/>
                <a:gd name="T28" fmla="*/ 0 w 32"/>
                <a:gd name="T29" fmla="*/ 8 h 50"/>
                <a:gd name="T30" fmla="*/ 0 w 32"/>
                <a:gd name="T31" fmla="*/ 3 h 50"/>
                <a:gd name="T32" fmla="*/ 0 w 3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0">
                  <a:moveTo>
                    <a:pt x="32" y="50"/>
                  </a:moveTo>
                  <a:lnTo>
                    <a:pt x="29" y="47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1" y="41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0" name="Line 28"/>
            <p:cNvSpPr>
              <a:spLocks noChangeShapeType="1"/>
            </p:cNvSpPr>
            <p:nvPr/>
          </p:nvSpPr>
          <p:spPr bwMode="auto">
            <a:xfrm flipV="1">
              <a:off x="3860800" y="2517775"/>
              <a:ext cx="4762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1" name="Line 29"/>
            <p:cNvSpPr>
              <a:spLocks noChangeShapeType="1"/>
            </p:cNvSpPr>
            <p:nvPr/>
          </p:nvSpPr>
          <p:spPr bwMode="auto">
            <a:xfrm flipV="1">
              <a:off x="3836988" y="2503488"/>
              <a:ext cx="4762" cy="9048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2" name="Line 30"/>
            <p:cNvSpPr>
              <a:spLocks noChangeShapeType="1"/>
            </p:cNvSpPr>
            <p:nvPr/>
          </p:nvSpPr>
          <p:spPr bwMode="auto">
            <a:xfrm flipV="1">
              <a:off x="3836988" y="2486025"/>
              <a:ext cx="0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3" name="Line 31"/>
            <p:cNvSpPr>
              <a:spLocks noChangeShapeType="1"/>
            </p:cNvSpPr>
            <p:nvPr/>
          </p:nvSpPr>
          <p:spPr bwMode="auto">
            <a:xfrm flipH="1">
              <a:off x="4005263" y="2498725"/>
              <a:ext cx="4762" cy="9525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4" name="Line 32"/>
            <p:cNvSpPr>
              <a:spLocks noChangeShapeType="1"/>
            </p:cNvSpPr>
            <p:nvPr/>
          </p:nvSpPr>
          <p:spPr bwMode="auto">
            <a:xfrm flipH="1">
              <a:off x="4141788" y="2082800"/>
              <a:ext cx="9525" cy="1397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5" name="Freeform 33"/>
            <p:cNvSpPr>
              <a:spLocks/>
            </p:cNvSpPr>
            <p:nvPr/>
          </p:nvSpPr>
          <p:spPr bwMode="auto">
            <a:xfrm>
              <a:off x="4713288" y="1720850"/>
              <a:ext cx="38100" cy="57150"/>
            </a:xfrm>
            <a:custGeom>
              <a:avLst/>
              <a:gdLst>
                <a:gd name="T0" fmla="*/ 0 w 24"/>
                <a:gd name="T1" fmla="*/ 0 h 36"/>
                <a:gd name="T2" fmla="*/ 3 w 24"/>
                <a:gd name="T3" fmla="*/ 0 h 36"/>
                <a:gd name="T4" fmla="*/ 6 w 24"/>
                <a:gd name="T5" fmla="*/ 3 h 36"/>
                <a:gd name="T6" fmla="*/ 9 w 24"/>
                <a:gd name="T7" fmla="*/ 3 h 36"/>
                <a:gd name="T8" fmla="*/ 12 w 24"/>
                <a:gd name="T9" fmla="*/ 3 h 36"/>
                <a:gd name="T10" fmla="*/ 12 w 24"/>
                <a:gd name="T11" fmla="*/ 6 h 36"/>
                <a:gd name="T12" fmla="*/ 15 w 24"/>
                <a:gd name="T13" fmla="*/ 9 h 36"/>
                <a:gd name="T14" fmla="*/ 18 w 24"/>
                <a:gd name="T15" fmla="*/ 9 h 36"/>
                <a:gd name="T16" fmla="*/ 18 w 24"/>
                <a:gd name="T17" fmla="*/ 12 h 36"/>
                <a:gd name="T18" fmla="*/ 21 w 24"/>
                <a:gd name="T19" fmla="*/ 15 h 36"/>
                <a:gd name="T20" fmla="*/ 21 w 24"/>
                <a:gd name="T21" fmla="*/ 18 h 36"/>
                <a:gd name="T22" fmla="*/ 21 w 24"/>
                <a:gd name="T23" fmla="*/ 21 h 36"/>
                <a:gd name="T24" fmla="*/ 24 w 24"/>
                <a:gd name="T25" fmla="*/ 24 h 36"/>
                <a:gd name="T26" fmla="*/ 24 w 24"/>
                <a:gd name="T27" fmla="*/ 27 h 36"/>
                <a:gd name="T28" fmla="*/ 24 w 24"/>
                <a:gd name="T29" fmla="*/ 30 h 36"/>
                <a:gd name="T30" fmla="*/ 24 w 24"/>
                <a:gd name="T31" fmla="*/ 33 h 36"/>
                <a:gd name="T32" fmla="*/ 24 w 24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6">
                  <a:moveTo>
                    <a:pt x="0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21" y="15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6" name="Line 34"/>
            <p:cNvSpPr>
              <a:spLocks noChangeShapeType="1"/>
            </p:cNvSpPr>
            <p:nvPr/>
          </p:nvSpPr>
          <p:spPr bwMode="auto">
            <a:xfrm flipV="1">
              <a:off x="4384675" y="2025650"/>
              <a:ext cx="9525" cy="1698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7" name="Freeform 35"/>
            <p:cNvSpPr>
              <a:spLocks/>
            </p:cNvSpPr>
            <p:nvPr/>
          </p:nvSpPr>
          <p:spPr bwMode="auto">
            <a:xfrm>
              <a:off x="3887788" y="2481263"/>
              <a:ext cx="122237" cy="17463"/>
            </a:xfrm>
            <a:custGeom>
              <a:avLst/>
              <a:gdLst>
                <a:gd name="T0" fmla="*/ 77 w 77"/>
                <a:gd name="T1" fmla="*/ 0 h 11"/>
                <a:gd name="T2" fmla="*/ 74 w 77"/>
                <a:gd name="T3" fmla="*/ 0 h 11"/>
                <a:gd name="T4" fmla="*/ 74 w 77"/>
                <a:gd name="T5" fmla="*/ 3 h 11"/>
                <a:gd name="T6" fmla="*/ 71 w 77"/>
                <a:gd name="T7" fmla="*/ 3 h 11"/>
                <a:gd name="T8" fmla="*/ 71 w 77"/>
                <a:gd name="T9" fmla="*/ 3 h 11"/>
                <a:gd name="T10" fmla="*/ 68 w 77"/>
                <a:gd name="T11" fmla="*/ 6 h 11"/>
                <a:gd name="T12" fmla="*/ 65 w 77"/>
                <a:gd name="T13" fmla="*/ 6 h 11"/>
                <a:gd name="T14" fmla="*/ 65 w 77"/>
                <a:gd name="T15" fmla="*/ 6 h 11"/>
                <a:gd name="T16" fmla="*/ 62 w 77"/>
                <a:gd name="T17" fmla="*/ 6 h 11"/>
                <a:gd name="T18" fmla="*/ 59 w 77"/>
                <a:gd name="T19" fmla="*/ 9 h 11"/>
                <a:gd name="T20" fmla="*/ 53 w 77"/>
                <a:gd name="T21" fmla="*/ 9 h 11"/>
                <a:gd name="T22" fmla="*/ 51 w 77"/>
                <a:gd name="T23" fmla="*/ 11 h 11"/>
                <a:gd name="T24" fmla="*/ 45 w 77"/>
                <a:gd name="T25" fmla="*/ 11 h 11"/>
                <a:gd name="T26" fmla="*/ 39 w 77"/>
                <a:gd name="T27" fmla="*/ 11 h 11"/>
                <a:gd name="T28" fmla="*/ 33 w 77"/>
                <a:gd name="T29" fmla="*/ 11 h 11"/>
                <a:gd name="T30" fmla="*/ 27 w 77"/>
                <a:gd name="T31" fmla="*/ 11 h 11"/>
                <a:gd name="T32" fmla="*/ 24 w 77"/>
                <a:gd name="T33" fmla="*/ 11 h 11"/>
                <a:gd name="T34" fmla="*/ 18 w 77"/>
                <a:gd name="T35" fmla="*/ 11 h 11"/>
                <a:gd name="T36" fmla="*/ 12 w 77"/>
                <a:gd name="T37" fmla="*/ 11 h 11"/>
                <a:gd name="T38" fmla="*/ 6 w 77"/>
                <a:gd name="T39" fmla="*/ 11 h 11"/>
                <a:gd name="T40" fmla="*/ 0 w 77"/>
                <a:gd name="T4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11">
                  <a:moveTo>
                    <a:pt x="77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2" y="6"/>
                  </a:lnTo>
                  <a:lnTo>
                    <a:pt x="59" y="9"/>
                  </a:lnTo>
                  <a:lnTo>
                    <a:pt x="53" y="9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39" y="11"/>
                  </a:lnTo>
                  <a:lnTo>
                    <a:pt x="33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9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8" name="Line 36"/>
            <p:cNvSpPr>
              <a:spLocks noChangeShapeType="1"/>
            </p:cNvSpPr>
            <p:nvPr/>
          </p:nvSpPr>
          <p:spPr bwMode="auto">
            <a:xfrm flipH="1">
              <a:off x="4165600" y="1655763"/>
              <a:ext cx="7937" cy="1444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09" name="Freeform 37"/>
            <p:cNvSpPr>
              <a:spLocks/>
            </p:cNvSpPr>
            <p:nvPr/>
          </p:nvSpPr>
          <p:spPr bwMode="auto">
            <a:xfrm>
              <a:off x="4699000" y="2138363"/>
              <a:ext cx="19050" cy="47625"/>
            </a:xfrm>
            <a:custGeom>
              <a:avLst/>
              <a:gdLst>
                <a:gd name="T0" fmla="*/ 12 w 12"/>
                <a:gd name="T1" fmla="*/ 0 h 30"/>
                <a:gd name="T2" fmla="*/ 12 w 12"/>
                <a:gd name="T3" fmla="*/ 0 h 30"/>
                <a:gd name="T4" fmla="*/ 12 w 12"/>
                <a:gd name="T5" fmla="*/ 3 h 30"/>
                <a:gd name="T6" fmla="*/ 12 w 12"/>
                <a:gd name="T7" fmla="*/ 6 h 30"/>
                <a:gd name="T8" fmla="*/ 12 w 12"/>
                <a:gd name="T9" fmla="*/ 9 h 30"/>
                <a:gd name="T10" fmla="*/ 9 w 12"/>
                <a:gd name="T11" fmla="*/ 12 h 30"/>
                <a:gd name="T12" fmla="*/ 9 w 12"/>
                <a:gd name="T13" fmla="*/ 12 h 30"/>
                <a:gd name="T14" fmla="*/ 9 w 12"/>
                <a:gd name="T15" fmla="*/ 15 h 30"/>
                <a:gd name="T16" fmla="*/ 9 w 12"/>
                <a:gd name="T17" fmla="*/ 18 h 30"/>
                <a:gd name="T18" fmla="*/ 6 w 12"/>
                <a:gd name="T19" fmla="*/ 21 h 30"/>
                <a:gd name="T20" fmla="*/ 6 w 12"/>
                <a:gd name="T21" fmla="*/ 21 h 30"/>
                <a:gd name="T22" fmla="*/ 6 w 12"/>
                <a:gd name="T23" fmla="*/ 24 h 30"/>
                <a:gd name="T24" fmla="*/ 3 w 12"/>
                <a:gd name="T25" fmla="*/ 24 h 30"/>
                <a:gd name="T26" fmla="*/ 3 w 12"/>
                <a:gd name="T27" fmla="*/ 27 h 30"/>
                <a:gd name="T28" fmla="*/ 0 w 12"/>
                <a:gd name="T29" fmla="*/ 27 h 30"/>
                <a:gd name="T30" fmla="*/ 0 w 12"/>
                <a:gd name="T31" fmla="*/ 30 h 30"/>
                <a:gd name="T32" fmla="*/ 0 w 12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0" name="Line 38"/>
            <p:cNvSpPr>
              <a:spLocks noChangeShapeType="1"/>
            </p:cNvSpPr>
            <p:nvPr/>
          </p:nvSpPr>
          <p:spPr bwMode="auto">
            <a:xfrm flipV="1">
              <a:off x="4403725" y="1833563"/>
              <a:ext cx="4762" cy="7461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1" name="Freeform 39"/>
            <p:cNvSpPr>
              <a:spLocks/>
            </p:cNvSpPr>
            <p:nvPr/>
          </p:nvSpPr>
          <p:spPr bwMode="auto">
            <a:xfrm>
              <a:off x="4384675" y="2195513"/>
              <a:ext cx="33337" cy="55563"/>
            </a:xfrm>
            <a:custGeom>
              <a:avLst/>
              <a:gdLst>
                <a:gd name="T0" fmla="*/ 21 w 21"/>
                <a:gd name="T1" fmla="*/ 35 h 35"/>
                <a:gd name="T2" fmla="*/ 18 w 21"/>
                <a:gd name="T3" fmla="*/ 35 h 35"/>
                <a:gd name="T4" fmla="*/ 15 w 21"/>
                <a:gd name="T5" fmla="*/ 32 h 35"/>
                <a:gd name="T6" fmla="*/ 12 w 21"/>
                <a:gd name="T7" fmla="*/ 32 h 35"/>
                <a:gd name="T8" fmla="*/ 12 w 21"/>
                <a:gd name="T9" fmla="*/ 32 h 35"/>
                <a:gd name="T10" fmla="*/ 9 w 21"/>
                <a:gd name="T11" fmla="*/ 29 h 35"/>
                <a:gd name="T12" fmla="*/ 6 w 21"/>
                <a:gd name="T13" fmla="*/ 26 h 35"/>
                <a:gd name="T14" fmla="*/ 6 w 21"/>
                <a:gd name="T15" fmla="*/ 26 h 35"/>
                <a:gd name="T16" fmla="*/ 3 w 21"/>
                <a:gd name="T17" fmla="*/ 23 h 35"/>
                <a:gd name="T18" fmla="*/ 3 w 21"/>
                <a:gd name="T19" fmla="*/ 20 h 35"/>
                <a:gd name="T20" fmla="*/ 0 w 21"/>
                <a:gd name="T21" fmla="*/ 17 h 35"/>
                <a:gd name="T22" fmla="*/ 0 w 21"/>
                <a:gd name="T23" fmla="*/ 14 h 35"/>
                <a:gd name="T24" fmla="*/ 0 w 21"/>
                <a:gd name="T25" fmla="*/ 14 h 35"/>
                <a:gd name="T26" fmla="*/ 0 w 21"/>
                <a:gd name="T27" fmla="*/ 11 h 35"/>
                <a:gd name="T28" fmla="*/ 0 w 21"/>
                <a:gd name="T29" fmla="*/ 8 h 35"/>
                <a:gd name="T30" fmla="*/ 0 w 21"/>
                <a:gd name="T31" fmla="*/ 2 h 35"/>
                <a:gd name="T32" fmla="*/ 0 w 21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5">
                  <a:moveTo>
                    <a:pt x="21" y="35"/>
                  </a:moveTo>
                  <a:lnTo>
                    <a:pt x="18" y="35"/>
                  </a:lnTo>
                  <a:lnTo>
                    <a:pt x="15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2" name="Freeform 40"/>
            <p:cNvSpPr>
              <a:spLocks/>
            </p:cNvSpPr>
            <p:nvPr/>
          </p:nvSpPr>
          <p:spPr bwMode="auto">
            <a:xfrm>
              <a:off x="4010025" y="2222500"/>
              <a:ext cx="131762" cy="258763"/>
            </a:xfrm>
            <a:custGeom>
              <a:avLst/>
              <a:gdLst>
                <a:gd name="T0" fmla="*/ 83 w 83"/>
                <a:gd name="T1" fmla="*/ 0 h 163"/>
                <a:gd name="T2" fmla="*/ 83 w 83"/>
                <a:gd name="T3" fmla="*/ 12 h 163"/>
                <a:gd name="T4" fmla="*/ 80 w 83"/>
                <a:gd name="T5" fmla="*/ 21 h 163"/>
                <a:gd name="T6" fmla="*/ 80 w 83"/>
                <a:gd name="T7" fmla="*/ 33 h 163"/>
                <a:gd name="T8" fmla="*/ 77 w 83"/>
                <a:gd name="T9" fmla="*/ 45 h 163"/>
                <a:gd name="T10" fmla="*/ 71 w 83"/>
                <a:gd name="T11" fmla="*/ 56 h 163"/>
                <a:gd name="T12" fmla="*/ 68 w 83"/>
                <a:gd name="T13" fmla="*/ 68 h 163"/>
                <a:gd name="T14" fmla="*/ 62 w 83"/>
                <a:gd name="T15" fmla="*/ 80 h 163"/>
                <a:gd name="T16" fmla="*/ 56 w 83"/>
                <a:gd name="T17" fmla="*/ 89 h 163"/>
                <a:gd name="T18" fmla="*/ 50 w 83"/>
                <a:gd name="T19" fmla="*/ 101 h 163"/>
                <a:gd name="T20" fmla="*/ 44 w 83"/>
                <a:gd name="T21" fmla="*/ 112 h 163"/>
                <a:gd name="T22" fmla="*/ 38 w 83"/>
                <a:gd name="T23" fmla="*/ 121 h 163"/>
                <a:gd name="T24" fmla="*/ 30 w 83"/>
                <a:gd name="T25" fmla="*/ 130 h 163"/>
                <a:gd name="T26" fmla="*/ 24 w 83"/>
                <a:gd name="T27" fmla="*/ 139 h 163"/>
                <a:gd name="T28" fmla="*/ 15 w 83"/>
                <a:gd name="T29" fmla="*/ 148 h 163"/>
                <a:gd name="T30" fmla="*/ 12 w 83"/>
                <a:gd name="T31" fmla="*/ 151 h 163"/>
                <a:gd name="T32" fmla="*/ 6 w 83"/>
                <a:gd name="T33" fmla="*/ 157 h 163"/>
                <a:gd name="T34" fmla="*/ 3 w 83"/>
                <a:gd name="T35" fmla="*/ 160 h 163"/>
                <a:gd name="T36" fmla="*/ 0 w 83"/>
                <a:gd name="T3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63">
                  <a:moveTo>
                    <a:pt x="83" y="0"/>
                  </a:moveTo>
                  <a:lnTo>
                    <a:pt x="83" y="12"/>
                  </a:lnTo>
                  <a:lnTo>
                    <a:pt x="80" y="21"/>
                  </a:lnTo>
                  <a:lnTo>
                    <a:pt x="80" y="33"/>
                  </a:lnTo>
                  <a:lnTo>
                    <a:pt x="77" y="45"/>
                  </a:lnTo>
                  <a:lnTo>
                    <a:pt x="71" y="56"/>
                  </a:lnTo>
                  <a:lnTo>
                    <a:pt x="68" y="68"/>
                  </a:lnTo>
                  <a:lnTo>
                    <a:pt x="62" y="80"/>
                  </a:lnTo>
                  <a:lnTo>
                    <a:pt x="56" y="89"/>
                  </a:lnTo>
                  <a:lnTo>
                    <a:pt x="50" y="101"/>
                  </a:lnTo>
                  <a:lnTo>
                    <a:pt x="44" y="112"/>
                  </a:lnTo>
                  <a:lnTo>
                    <a:pt x="38" y="121"/>
                  </a:lnTo>
                  <a:lnTo>
                    <a:pt x="30" y="130"/>
                  </a:lnTo>
                  <a:lnTo>
                    <a:pt x="24" y="139"/>
                  </a:lnTo>
                  <a:lnTo>
                    <a:pt x="15" y="148"/>
                  </a:lnTo>
                  <a:lnTo>
                    <a:pt x="12" y="151"/>
                  </a:lnTo>
                  <a:lnTo>
                    <a:pt x="6" y="157"/>
                  </a:lnTo>
                  <a:lnTo>
                    <a:pt x="3" y="160"/>
                  </a:lnTo>
                  <a:lnTo>
                    <a:pt x="0" y="16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3" name="Line 41"/>
            <p:cNvSpPr>
              <a:spLocks noChangeShapeType="1"/>
            </p:cNvSpPr>
            <p:nvPr/>
          </p:nvSpPr>
          <p:spPr bwMode="auto">
            <a:xfrm flipV="1">
              <a:off x="4432300" y="1706563"/>
              <a:ext cx="93662" cy="7143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4" name="Freeform 42"/>
            <p:cNvSpPr>
              <a:spLocks/>
            </p:cNvSpPr>
            <p:nvPr/>
          </p:nvSpPr>
          <p:spPr bwMode="auto">
            <a:xfrm>
              <a:off x="3902075" y="2522538"/>
              <a:ext cx="19050" cy="4763"/>
            </a:xfrm>
            <a:custGeom>
              <a:avLst/>
              <a:gdLst>
                <a:gd name="T0" fmla="*/ 12 w 12"/>
                <a:gd name="T1" fmla="*/ 3 h 3"/>
                <a:gd name="T2" fmla="*/ 6 w 12"/>
                <a:gd name="T3" fmla="*/ 3 h 3"/>
                <a:gd name="T4" fmla="*/ 3 w 12"/>
                <a:gd name="T5" fmla="*/ 3 h 3"/>
                <a:gd name="T6" fmla="*/ 0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5" name="Freeform 43"/>
            <p:cNvSpPr>
              <a:spLocks/>
            </p:cNvSpPr>
            <p:nvPr/>
          </p:nvSpPr>
          <p:spPr bwMode="auto">
            <a:xfrm>
              <a:off x="3878263" y="2611438"/>
              <a:ext cx="14287" cy="4763"/>
            </a:xfrm>
            <a:custGeom>
              <a:avLst/>
              <a:gdLst>
                <a:gd name="T0" fmla="*/ 0 w 9"/>
                <a:gd name="T1" fmla="*/ 0 h 3"/>
                <a:gd name="T2" fmla="*/ 3 w 9"/>
                <a:gd name="T3" fmla="*/ 0 h 3"/>
                <a:gd name="T4" fmla="*/ 3 w 9"/>
                <a:gd name="T5" fmla="*/ 3 h 3"/>
                <a:gd name="T6" fmla="*/ 9 w 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9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6" name="Freeform 44"/>
            <p:cNvSpPr>
              <a:spLocks/>
            </p:cNvSpPr>
            <p:nvPr/>
          </p:nvSpPr>
          <p:spPr bwMode="auto">
            <a:xfrm>
              <a:off x="3897313" y="2616200"/>
              <a:ext cx="19050" cy="0"/>
            </a:xfrm>
            <a:custGeom>
              <a:avLst/>
              <a:gdLst>
                <a:gd name="T0" fmla="*/ 0 w 12"/>
                <a:gd name="T1" fmla="*/ 3 w 12"/>
                <a:gd name="T2" fmla="*/ 6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7" name="Freeform 45"/>
            <p:cNvSpPr>
              <a:spLocks/>
            </p:cNvSpPr>
            <p:nvPr/>
          </p:nvSpPr>
          <p:spPr bwMode="auto">
            <a:xfrm>
              <a:off x="3883025" y="2522538"/>
              <a:ext cx="14287" cy="0"/>
            </a:xfrm>
            <a:custGeom>
              <a:avLst/>
              <a:gdLst>
                <a:gd name="T0" fmla="*/ 9 w 9"/>
                <a:gd name="T1" fmla="*/ 3 w 9"/>
                <a:gd name="T2" fmla="*/ 0 w 9"/>
                <a:gd name="T3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8" name="Freeform 46"/>
            <p:cNvSpPr>
              <a:spLocks/>
            </p:cNvSpPr>
            <p:nvPr/>
          </p:nvSpPr>
          <p:spPr bwMode="auto">
            <a:xfrm>
              <a:off x="3944938" y="2522538"/>
              <a:ext cx="19050" cy="4763"/>
            </a:xfrm>
            <a:custGeom>
              <a:avLst/>
              <a:gdLst>
                <a:gd name="T0" fmla="*/ 12 w 12"/>
                <a:gd name="T1" fmla="*/ 0 h 3"/>
                <a:gd name="T2" fmla="*/ 9 w 12"/>
                <a:gd name="T3" fmla="*/ 0 h 3"/>
                <a:gd name="T4" fmla="*/ 9 w 12"/>
                <a:gd name="T5" fmla="*/ 3 h 3"/>
                <a:gd name="T6" fmla="*/ 0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19" name="Freeform 47"/>
            <p:cNvSpPr>
              <a:spLocks/>
            </p:cNvSpPr>
            <p:nvPr/>
          </p:nvSpPr>
          <p:spPr bwMode="auto">
            <a:xfrm>
              <a:off x="3921125" y="2616200"/>
              <a:ext cx="19050" cy="0"/>
            </a:xfrm>
            <a:custGeom>
              <a:avLst/>
              <a:gdLst>
                <a:gd name="T0" fmla="*/ 0 w 12"/>
                <a:gd name="T1" fmla="*/ 6 w 12"/>
                <a:gd name="T2" fmla="*/ 9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0" name="Freeform 48"/>
            <p:cNvSpPr>
              <a:spLocks/>
            </p:cNvSpPr>
            <p:nvPr/>
          </p:nvSpPr>
          <p:spPr bwMode="auto">
            <a:xfrm>
              <a:off x="3925888" y="2527300"/>
              <a:ext cx="14287" cy="0"/>
            </a:xfrm>
            <a:custGeom>
              <a:avLst/>
              <a:gdLst>
                <a:gd name="T0" fmla="*/ 9 w 9"/>
                <a:gd name="T1" fmla="*/ 9 w 9"/>
                <a:gd name="T2" fmla="*/ 6 w 9"/>
                <a:gd name="T3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1" name="Freeform 49"/>
            <p:cNvSpPr>
              <a:spLocks/>
            </p:cNvSpPr>
            <p:nvPr/>
          </p:nvSpPr>
          <p:spPr bwMode="auto">
            <a:xfrm>
              <a:off x="3963988" y="2611438"/>
              <a:ext cx="12700" cy="0"/>
            </a:xfrm>
            <a:custGeom>
              <a:avLst/>
              <a:gdLst>
                <a:gd name="T0" fmla="*/ 0 w 8"/>
                <a:gd name="T1" fmla="*/ 5 w 8"/>
                <a:gd name="T2" fmla="*/ 8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2" name="Freeform 50"/>
            <p:cNvSpPr>
              <a:spLocks/>
            </p:cNvSpPr>
            <p:nvPr/>
          </p:nvSpPr>
          <p:spPr bwMode="auto">
            <a:xfrm>
              <a:off x="3968750" y="2517775"/>
              <a:ext cx="12700" cy="4763"/>
            </a:xfrm>
            <a:custGeom>
              <a:avLst/>
              <a:gdLst>
                <a:gd name="T0" fmla="*/ 8 w 8"/>
                <a:gd name="T1" fmla="*/ 0 h 3"/>
                <a:gd name="T2" fmla="*/ 5 w 8"/>
                <a:gd name="T3" fmla="*/ 3 h 3"/>
                <a:gd name="T4" fmla="*/ 5 w 8"/>
                <a:gd name="T5" fmla="*/ 3 h 3"/>
                <a:gd name="T6" fmla="*/ 0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3" name="Freeform 51"/>
            <p:cNvSpPr>
              <a:spLocks/>
            </p:cNvSpPr>
            <p:nvPr/>
          </p:nvSpPr>
          <p:spPr bwMode="auto">
            <a:xfrm>
              <a:off x="3944938" y="2611438"/>
              <a:ext cx="14287" cy="4763"/>
            </a:xfrm>
            <a:custGeom>
              <a:avLst/>
              <a:gdLst>
                <a:gd name="T0" fmla="*/ 0 w 9"/>
                <a:gd name="T1" fmla="*/ 3 h 3"/>
                <a:gd name="T2" fmla="*/ 6 w 9"/>
                <a:gd name="T3" fmla="*/ 3 h 3"/>
                <a:gd name="T4" fmla="*/ 9 w 9"/>
                <a:gd name="T5" fmla="*/ 3 h 3"/>
                <a:gd name="T6" fmla="*/ 9 w 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4" name="Freeform 52"/>
            <p:cNvSpPr>
              <a:spLocks/>
            </p:cNvSpPr>
            <p:nvPr/>
          </p:nvSpPr>
          <p:spPr bwMode="auto">
            <a:xfrm>
              <a:off x="3851275" y="2508250"/>
              <a:ext cx="9525" cy="4763"/>
            </a:xfrm>
            <a:custGeom>
              <a:avLst/>
              <a:gdLst>
                <a:gd name="T0" fmla="*/ 6 w 6"/>
                <a:gd name="T1" fmla="*/ 3 h 3"/>
                <a:gd name="T2" fmla="*/ 3 w 6"/>
                <a:gd name="T3" fmla="*/ 3 h 3"/>
                <a:gd name="T4" fmla="*/ 0 w 6"/>
                <a:gd name="T5" fmla="*/ 0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5" name="Freeform 53"/>
            <p:cNvSpPr>
              <a:spLocks/>
            </p:cNvSpPr>
            <p:nvPr/>
          </p:nvSpPr>
          <p:spPr bwMode="auto">
            <a:xfrm>
              <a:off x="3836988" y="2593975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0 h 2"/>
                <a:gd name="T4" fmla="*/ 3 w 6"/>
                <a:gd name="T5" fmla="*/ 2 h 2"/>
                <a:gd name="T6" fmla="*/ 6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6" y="2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6" name="Freeform 54"/>
            <p:cNvSpPr>
              <a:spLocks/>
            </p:cNvSpPr>
            <p:nvPr/>
          </p:nvSpPr>
          <p:spPr bwMode="auto">
            <a:xfrm>
              <a:off x="3841750" y="249872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3 w 6"/>
                <a:gd name="T3" fmla="*/ 3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7" name="Freeform 55"/>
            <p:cNvSpPr>
              <a:spLocks/>
            </p:cNvSpPr>
            <p:nvPr/>
          </p:nvSpPr>
          <p:spPr bwMode="auto">
            <a:xfrm>
              <a:off x="3832225" y="2584450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8" name="Freeform 56"/>
            <p:cNvSpPr>
              <a:spLocks/>
            </p:cNvSpPr>
            <p:nvPr/>
          </p:nvSpPr>
          <p:spPr bwMode="auto">
            <a:xfrm>
              <a:off x="3836988" y="2490788"/>
              <a:ext cx="4762" cy="7938"/>
            </a:xfrm>
            <a:custGeom>
              <a:avLst/>
              <a:gdLst>
                <a:gd name="T0" fmla="*/ 3 w 3"/>
                <a:gd name="T1" fmla="*/ 5 h 5"/>
                <a:gd name="T2" fmla="*/ 3 w 3"/>
                <a:gd name="T3" fmla="*/ 5 h 5"/>
                <a:gd name="T4" fmla="*/ 0 w 3"/>
                <a:gd name="T5" fmla="*/ 3 h 5"/>
                <a:gd name="T6" fmla="*/ 0 w 3"/>
                <a:gd name="T7" fmla="*/ 3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29" name="Freeform 57"/>
            <p:cNvSpPr>
              <a:spLocks/>
            </p:cNvSpPr>
            <p:nvPr/>
          </p:nvSpPr>
          <p:spPr bwMode="auto">
            <a:xfrm>
              <a:off x="3836988" y="2486025"/>
              <a:ext cx="4762" cy="476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0" name="Freeform 58"/>
            <p:cNvSpPr>
              <a:spLocks/>
            </p:cNvSpPr>
            <p:nvPr/>
          </p:nvSpPr>
          <p:spPr bwMode="auto">
            <a:xfrm>
              <a:off x="4005263" y="2490788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1" name="Freeform 59"/>
            <p:cNvSpPr>
              <a:spLocks/>
            </p:cNvSpPr>
            <p:nvPr/>
          </p:nvSpPr>
          <p:spPr bwMode="auto">
            <a:xfrm>
              <a:off x="4000500" y="2593975"/>
              <a:ext cx="4762" cy="0"/>
            </a:xfrm>
            <a:custGeom>
              <a:avLst/>
              <a:gdLst>
                <a:gd name="T0" fmla="*/ 0 w 3"/>
                <a:gd name="T1" fmla="*/ 3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2" name="Freeform 60"/>
            <p:cNvSpPr>
              <a:spLocks/>
            </p:cNvSpPr>
            <p:nvPr/>
          </p:nvSpPr>
          <p:spPr bwMode="auto">
            <a:xfrm>
              <a:off x="4005263" y="2498725"/>
              <a:ext cx="4762" cy="476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3" name="Freeform 61"/>
            <p:cNvSpPr>
              <a:spLocks/>
            </p:cNvSpPr>
            <p:nvPr/>
          </p:nvSpPr>
          <p:spPr bwMode="auto">
            <a:xfrm>
              <a:off x="3990975" y="2597150"/>
              <a:ext cx="9525" cy="4763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6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4" name="Freeform 62"/>
            <p:cNvSpPr>
              <a:spLocks/>
            </p:cNvSpPr>
            <p:nvPr/>
          </p:nvSpPr>
          <p:spPr bwMode="auto">
            <a:xfrm>
              <a:off x="3995738" y="2503488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3 h 6"/>
                <a:gd name="T4" fmla="*/ 6 w 6"/>
                <a:gd name="T5" fmla="*/ 3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3"/>
                  </a:lnTo>
                  <a:lnTo>
                    <a:pt x="6" y="3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5" name="Freeform 63"/>
            <p:cNvSpPr>
              <a:spLocks/>
            </p:cNvSpPr>
            <p:nvPr/>
          </p:nvSpPr>
          <p:spPr bwMode="auto">
            <a:xfrm>
              <a:off x="3981450" y="2606675"/>
              <a:ext cx="9525" cy="0"/>
            </a:xfrm>
            <a:custGeom>
              <a:avLst/>
              <a:gdLst>
                <a:gd name="T0" fmla="*/ 0 w 6"/>
                <a:gd name="T1" fmla="*/ 3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6" name="Freeform 64"/>
            <p:cNvSpPr>
              <a:spLocks/>
            </p:cNvSpPr>
            <p:nvPr/>
          </p:nvSpPr>
          <p:spPr bwMode="auto">
            <a:xfrm>
              <a:off x="3981450" y="2513013"/>
              <a:ext cx="14287" cy="4763"/>
            </a:xfrm>
            <a:custGeom>
              <a:avLst/>
              <a:gdLst>
                <a:gd name="T0" fmla="*/ 9 w 9"/>
                <a:gd name="T1" fmla="*/ 0 h 3"/>
                <a:gd name="T2" fmla="*/ 9 w 9"/>
                <a:gd name="T3" fmla="*/ 0 h 3"/>
                <a:gd name="T4" fmla="*/ 6 w 9"/>
                <a:gd name="T5" fmla="*/ 3 h 3"/>
                <a:gd name="T6" fmla="*/ 0 w 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7" name="Line 65"/>
            <p:cNvSpPr>
              <a:spLocks noChangeShapeType="1"/>
            </p:cNvSpPr>
            <p:nvPr/>
          </p:nvSpPr>
          <p:spPr bwMode="auto">
            <a:xfrm>
              <a:off x="3902075" y="2522538"/>
              <a:ext cx="1905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8" name="Line 66"/>
            <p:cNvSpPr>
              <a:spLocks noChangeShapeType="1"/>
            </p:cNvSpPr>
            <p:nvPr/>
          </p:nvSpPr>
          <p:spPr bwMode="auto">
            <a:xfrm flipH="1">
              <a:off x="3892550" y="2522538"/>
              <a:ext cx="4762" cy="936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39" name="Line 67"/>
            <p:cNvSpPr>
              <a:spLocks noChangeShapeType="1"/>
            </p:cNvSpPr>
            <p:nvPr/>
          </p:nvSpPr>
          <p:spPr bwMode="auto">
            <a:xfrm flipV="1">
              <a:off x="3878263" y="2522538"/>
              <a:ext cx="4762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0" name="Freeform 68"/>
            <p:cNvSpPr>
              <a:spLocks/>
            </p:cNvSpPr>
            <p:nvPr/>
          </p:nvSpPr>
          <p:spPr bwMode="auto">
            <a:xfrm>
              <a:off x="3860800" y="2606675"/>
              <a:ext cx="12700" cy="4763"/>
            </a:xfrm>
            <a:custGeom>
              <a:avLst/>
              <a:gdLst>
                <a:gd name="T0" fmla="*/ 0 w 8"/>
                <a:gd name="T1" fmla="*/ 0 h 3"/>
                <a:gd name="T2" fmla="*/ 3 w 8"/>
                <a:gd name="T3" fmla="*/ 0 h 3"/>
                <a:gd name="T4" fmla="*/ 3 w 8"/>
                <a:gd name="T5" fmla="*/ 0 h 3"/>
                <a:gd name="T6" fmla="*/ 8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8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1" name="Freeform 69"/>
            <p:cNvSpPr>
              <a:spLocks/>
            </p:cNvSpPr>
            <p:nvPr/>
          </p:nvSpPr>
          <p:spPr bwMode="auto">
            <a:xfrm>
              <a:off x="3865563" y="2513013"/>
              <a:ext cx="12700" cy="4763"/>
            </a:xfrm>
            <a:custGeom>
              <a:avLst/>
              <a:gdLst>
                <a:gd name="T0" fmla="*/ 8 w 8"/>
                <a:gd name="T1" fmla="*/ 3 h 3"/>
                <a:gd name="T2" fmla="*/ 3 w 8"/>
                <a:gd name="T3" fmla="*/ 3 h 3"/>
                <a:gd name="T4" fmla="*/ 0 w 8"/>
                <a:gd name="T5" fmla="*/ 3 h 3"/>
                <a:gd name="T6" fmla="*/ 0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2" name="Freeform 70"/>
            <p:cNvSpPr>
              <a:spLocks/>
            </p:cNvSpPr>
            <p:nvPr/>
          </p:nvSpPr>
          <p:spPr bwMode="auto">
            <a:xfrm>
              <a:off x="3846513" y="2601913"/>
              <a:ext cx="14287" cy="0"/>
            </a:xfrm>
            <a:custGeom>
              <a:avLst/>
              <a:gdLst>
                <a:gd name="T0" fmla="*/ 0 w 9"/>
                <a:gd name="T1" fmla="*/ 3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3" y="0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3" name="Freeform 71"/>
            <p:cNvSpPr>
              <a:spLocks/>
            </p:cNvSpPr>
            <p:nvPr/>
          </p:nvSpPr>
          <p:spPr bwMode="auto">
            <a:xfrm>
              <a:off x="3883025" y="2522538"/>
              <a:ext cx="14287" cy="0"/>
            </a:xfrm>
            <a:custGeom>
              <a:avLst/>
              <a:gdLst>
                <a:gd name="T0" fmla="*/ 0 w 9"/>
                <a:gd name="T1" fmla="*/ 6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6" y="0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4" name="Line 72"/>
            <p:cNvSpPr>
              <a:spLocks noChangeShapeType="1"/>
            </p:cNvSpPr>
            <p:nvPr/>
          </p:nvSpPr>
          <p:spPr bwMode="auto">
            <a:xfrm flipV="1">
              <a:off x="3944938" y="2522538"/>
              <a:ext cx="1905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5" name="Line 73"/>
            <p:cNvSpPr>
              <a:spLocks noChangeShapeType="1"/>
            </p:cNvSpPr>
            <p:nvPr/>
          </p:nvSpPr>
          <p:spPr bwMode="auto">
            <a:xfrm>
              <a:off x="3940175" y="2527300"/>
              <a:ext cx="0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6" name="Freeform 74"/>
            <p:cNvSpPr>
              <a:spLocks/>
            </p:cNvSpPr>
            <p:nvPr/>
          </p:nvSpPr>
          <p:spPr bwMode="auto">
            <a:xfrm>
              <a:off x="3921125" y="2527300"/>
              <a:ext cx="19050" cy="88900"/>
            </a:xfrm>
            <a:custGeom>
              <a:avLst/>
              <a:gdLst>
                <a:gd name="T0" fmla="*/ 0 w 12"/>
                <a:gd name="T1" fmla="*/ 56 h 56"/>
                <a:gd name="T2" fmla="*/ 3 w 12"/>
                <a:gd name="T3" fmla="*/ 0 h 56"/>
                <a:gd name="T4" fmla="*/ 12 w 12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6">
                  <a:moveTo>
                    <a:pt x="0" y="56"/>
                  </a:moveTo>
                  <a:lnTo>
                    <a:pt x="3" y="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7" name="Line 75"/>
            <p:cNvSpPr>
              <a:spLocks noChangeShapeType="1"/>
            </p:cNvSpPr>
            <p:nvPr/>
          </p:nvSpPr>
          <p:spPr bwMode="auto">
            <a:xfrm flipH="1">
              <a:off x="3916363" y="2527300"/>
              <a:ext cx="4762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8" name="Freeform 76"/>
            <p:cNvSpPr>
              <a:spLocks/>
            </p:cNvSpPr>
            <p:nvPr/>
          </p:nvSpPr>
          <p:spPr bwMode="auto">
            <a:xfrm>
              <a:off x="4408488" y="1778000"/>
              <a:ext cx="23812" cy="55563"/>
            </a:xfrm>
            <a:custGeom>
              <a:avLst/>
              <a:gdLst>
                <a:gd name="T0" fmla="*/ 0 w 15"/>
                <a:gd name="T1" fmla="*/ 35 h 35"/>
                <a:gd name="T2" fmla="*/ 0 w 15"/>
                <a:gd name="T3" fmla="*/ 32 h 35"/>
                <a:gd name="T4" fmla="*/ 0 w 15"/>
                <a:gd name="T5" fmla="*/ 29 h 35"/>
                <a:gd name="T6" fmla="*/ 0 w 15"/>
                <a:gd name="T7" fmla="*/ 26 h 35"/>
                <a:gd name="T8" fmla="*/ 0 w 15"/>
                <a:gd name="T9" fmla="*/ 23 h 35"/>
                <a:gd name="T10" fmla="*/ 3 w 15"/>
                <a:gd name="T11" fmla="*/ 20 h 35"/>
                <a:gd name="T12" fmla="*/ 3 w 15"/>
                <a:gd name="T13" fmla="*/ 20 h 35"/>
                <a:gd name="T14" fmla="*/ 3 w 15"/>
                <a:gd name="T15" fmla="*/ 17 h 35"/>
                <a:gd name="T16" fmla="*/ 6 w 15"/>
                <a:gd name="T17" fmla="*/ 14 h 35"/>
                <a:gd name="T18" fmla="*/ 6 w 15"/>
                <a:gd name="T19" fmla="*/ 12 h 35"/>
                <a:gd name="T20" fmla="*/ 6 w 15"/>
                <a:gd name="T21" fmla="*/ 9 h 35"/>
                <a:gd name="T22" fmla="*/ 9 w 15"/>
                <a:gd name="T23" fmla="*/ 9 h 35"/>
                <a:gd name="T24" fmla="*/ 9 w 15"/>
                <a:gd name="T25" fmla="*/ 6 h 35"/>
                <a:gd name="T26" fmla="*/ 12 w 15"/>
                <a:gd name="T27" fmla="*/ 6 h 35"/>
                <a:gd name="T28" fmla="*/ 12 w 15"/>
                <a:gd name="T29" fmla="*/ 3 h 35"/>
                <a:gd name="T30" fmla="*/ 15 w 15"/>
                <a:gd name="T31" fmla="*/ 3 h 35"/>
                <a:gd name="T32" fmla="*/ 15 w 15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49" name="Line 77"/>
            <p:cNvSpPr>
              <a:spLocks noChangeShapeType="1"/>
            </p:cNvSpPr>
            <p:nvPr/>
          </p:nvSpPr>
          <p:spPr bwMode="auto">
            <a:xfrm flipH="1" flipV="1">
              <a:off x="4127500" y="2078038"/>
              <a:ext cx="261937" cy="4603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0" name="Line 78"/>
            <p:cNvSpPr>
              <a:spLocks noChangeShapeType="1"/>
            </p:cNvSpPr>
            <p:nvPr/>
          </p:nvSpPr>
          <p:spPr bwMode="auto">
            <a:xfrm>
              <a:off x="4160838" y="1800225"/>
              <a:ext cx="247650" cy="428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1" name="Freeform 79"/>
            <p:cNvSpPr>
              <a:spLocks/>
            </p:cNvSpPr>
            <p:nvPr/>
          </p:nvSpPr>
          <p:spPr bwMode="auto">
            <a:xfrm>
              <a:off x="3902075" y="2678113"/>
              <a:ext cx="19050" cy="69850"/>
            </a:xfrm>
            <a:custGeom>
              <a:avLst/>
              <a:gdLst>
                <a:gd name="T0" fmla="*/ 0 w 12"/>
                <a:gd name="T1" fmla="*/ 44 h 44"/>
                <a:gd name="T2" fmla="*/ 9 w 12"/>
                <a:gd name="T3" fmla="*/ 44 h 44"/>
                <a:gd name="T4" fmla="*/ 12 w 12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9" y="4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2" name="Line 80"/>
            <p:cNvSpPr>
              <a:spLocks noChangeShapeType="1"/>
            </p:cNvSpPr>
            <p:nvPr/>
          </p:nvSpPr>
          <p:spPr bwMode="auto">
            <a:xfrm flipH="1">
              <a:off x="3873500" y="2517775"/>
              <a:ext cx="4762" cy="936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3" name="Line 81"/>
            <p:cNvSpPr>
              <a:spLocks noChangeShapeType="1"/>
            </p:cNvSpPr>
            <p:nvPr/>
          </p:nvSpPr>
          <p:spPr bwMode="auto">
            <a:xfrm>
              <a:off x="3860800" y="2513013"/>
              <a:ext cx="0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4" name="Line 82"/>
            <p:cNvSpPr>
              <a:spLocks noChangeShapeType="1"/>
            </p:cNvSpPr>
            <p:nvPr/>
          </p:nvSpPr>
          <p:spPr bwMode="auto">
            <a:xfrm>
              <a:off x="3851275" y="2508250"/>
              <a:ext cx="9525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5" name="Line 83"/>
            <p:cNvSpPr>
              <a:spLocks noChangeShapeType="1"/>
            </p:cNvSpPr>
            <p:nvPr/>
          </p:nvSpPr>
          <p:spPr bwMode="auto">
            <a:xfrm>
              <a:off x="3846513" y="2498725"/>
              <a:ext cx="4762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6" name="Line 84"/>
            <p:cNvSpPr>
              <a:spLocks noChangeShapeType="1"/>
            </p:cNvSpPr>
            <p:nvPr/>
          </p:nvSpPr>
          <p:spPr bwMode="auto">
            <a:xfrm>
              <a:off x="3841750" y="2498725"/>
              <a:ext cx="0" cy="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7" name="Line 85"/>
            <p:cNvSpPr>
              <a:spLocks noChangeShapeType="1"/>
            </p:cNvSpPr>
            <p:nvPr/>
          </p:nvSpPr>
          <p:spPr bwMode="auto">
            <a:xfrm flipV="1">
              <a:off x="4005263" y="2503488"/>
              <a:ext cx="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8" name="Line 86"/>
            <p:cNvSpPr>
              <a:spLocks noChangeShapeType="1"/>
            </p:cNvSpPr>
            <p:nvPr/>
          </p:nvSpPr>
          <p:spPr bwMode="auto">
            <a:xfrm flipV="1">
              <a:off x="3990975" y="2513013"/>
              <a:ext cx="4762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59" name="Line 87"/>
            <p:cNvSpPr>
              <a:spLocks noChangeShapeType="1"/>
            </p:cNvSpPr>
            <p:nvPr/>
          </p:nvSpPr>
          <p:spPr bwMode="auto">
            <a:xfrm flipV="1">
              <a:off x="3981450" y="2517775"/>
              <a:ext cx="0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0" name="Freeform 88"/>
            <p:cNvSpPr>
              <a:spLocks/>
            </p:cNvSpPr>
            <p:nvPr/>
          </p:nvSpPr>
          <p:spPr bwMode="auto">
            <a:xfrm>
              <a:off x="3963988" y="2517775"/>
              <a:ext cx="17462" cy="93663"/>
            </a:xfrm>
            <a:custGeom>
              <a:avLst/>
              <a:gdLst>
                <a:gd name="T0" fmla="*/ 0 w 4"/>
                <a:gd name="T1" fmla="*/ 20 h 20"/>
                <a:gd name="T2" fmla="*/ 1 w 4"/>
                <a:gd name="T3" fmla="*/ 1 h 20"/>
                <a:gd name="T4" fmla="*/ 4 w 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0">
                  <a:moveTo>
                    <a:pt x="0" y="20"/>
                  </a:moveTo>
                  <a:lnTo>
                    <a:pt x="1" y="1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1" name="Line 89"/>
            <p:cNvSpPr>
              <a:spLocks noChangeShapeType="1"/>
            </p:cNvSpPr>
            <p:nvPr/>
          </p:nvSpPr>
          <p:spPr bwMode="auto">
            <a:xfrm flipH="1">
              <a:off x="3959225" y="2522538"/>
              <a:ext cx="4762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2" name="Line 90"/>
            <p:cNvSpPr>
              <a:spLocks noChangeShapeType="1"/>
            </p:cNvSpPr>
            <p:nvPr/>
          </p:nvSpPr>
          <p:spPr bwMode="auto">
            <a:xfrm flipV="1">
              <a:off x="3944938" y="2527300"/>
              <a:ext cx="0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3" name="Freeform 91"/>
            <p:cNvSpPr>
              <a:spLocks/>
            </p:cNvSpPr>
            <p:nvPr/>
          </p:nvSpPr>
          <p:spPr bwMode="auto">
            <a:xfrm>
              <a:off x="3865563" y="2841625"/>
              <a:ext cx="88900" cy="19050"/>
            </a:xfrm>
            <a:custGeom>
              <a:avLst/>
              <a:gdLst>
                <a:gd name="T0" fmla="*/ 0 w 56"/>
                <a:gd name="T1" fmla="*/ 0 h 12"/>
                <a:gd name="T2" fmla="*/ 3 w 56"/>
                <a:gd name="T3" fmla="*/ 3 h 12"/>
                <a:gd name="T4" fmla="*/ 5 w 56"/>
                <a:gd name="T5" fmla="*/ 6 h 12"/>
                <a:gd name="T6" fmla="*/ 11 w 56"/>
                <a:gd name="T7" fmla="*/ 9 h 12"/>
                <a:gd name="T8" fmla="*/ 17 w 56"/>
                <a:gd name="T9" fmla="*/ 12 h 12"/>
                <a:gd name="T10" fmla="*/ 26 w 56"/>
                <a:gd name="T11" fmla="*/ 12 h 12"/>
                <a:gd name="T12" fmla="*/ 38 w 56"/>
                <a:gd name="T13" fmla="*/ 12 h 12"/>
                <a:gd name="T14" fmla="*/ 47 w 56"/>
                <a:gd name="T15" fmla="*/ 9 h 12"/>
                <a:gd name="T16" fmla="*/ 53 w 56"/>
                <a:gd name="T17" fmla="*/ 6 h 12"/>
                <a:gd name="T18" fmla="*/ 56 w 56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">
                  <a:moveTo>
                    <a:pt x="0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11" y="9"/>
                  </a:lnTo>
                  <a:lnTo>
                    <a:pt x="17" y="12"/>
                  </a:lnTo>
                  <a:lnTo>
                    <a:pt x="26" y="12"/>
                  </a:lnTo>
                  <a:lnTo>
                    <a:pt x="38" y="12"/>
                  </a:lnTo>
                  <a:lnTo>
                    <a:pt x="47" y="9"/>
                  </a:lnTo>
                  <a:lnTo>
                    <a:pt x="53" y="6"/>
                  </a:lnTo>
                  <a:lnTo>
                    <a:pt x="56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4" name="Line 92"/>
            <p:cNvSpPr>
              <a:spLocks noChangeShapeType="1"/>
            </p:cNvSpPr>
            <p:nvPr/>
          </p:nvSpPr>
          <p:spPr bwMode="auto">
            <a:xfrm>
              <a:off x="3916363" y="2747963"/>
              <a:ext cx="14287" cy="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5" name="Freeform 93"/>
            <p:cNvSpPr>
              <a:spLocks/>
            </p:cNvSpPr>
            <p:nvPr/>
          </p:nvSpPr>
          <p:spPr bwMode="auto">
            <a:xfrm>
              <a:off x="3870325" y="2724150"/>
              <a:ext cx="88900" cy="38100"/>
            </a:xfrm>
            <a:custGeom>
              <a:avLst/>
              <a:gdLst>
                <a:gd name="T0" fmla="*/ 17 w 56"/>
                <a:gd name="T1" fmla="*/ 0 h 24"/>
                <a:gd name="T2" fmla="*/ 8 w 56"/>
                <a:gd name="T3" fmla="*/ 3 h 24"/>
                <a:gd name="T4" fmla="*/ 2 w 56"/>
                <a:gd name="T5" fmla="*/ 6 h 24"/>
                <a:gd name="T6" fmla="*/ 0 w 56"/>
                <a:gd name="T7" fmla="*/ 12 h 24"/>
                <a:gd name="T8" fmla="*/ 0 w 56"/>
                <a:gd name="T9" fmla="*/ 12 h 24"/>
                <a:gd name="T10" fmla="*/ 2 w 56"/>
                <a:gd name="T11" fmla="*/ 15 h 24"/>
                <a:gd name="T12" fmla="*/ 8 w 56"/>
                <a:gd name="T13" fmla="*/ 18 h 24"/>
                <a:gd name="T14" fmla="*/ 17 w 56"/>
                <a:gd name="T15" fmla="*/ 21 h 24"/>
                <a:gd name="T16" fmla="*/ 26 w 56"/>
                <a:gd name="T17" fmla="*/ 24 h 24"/>
                <a:gd name="T18" fmla="*/ 38 w 56"/>
                <a:gd name="T19" fmla="*/ 24 h 24"/>
                <a:gd name="T20" fmla="*/ 47 w 56"/>
                <a:gd name="T21" fmla="*/ 21 h 24"/>
                <a:gd name="T22" fmla="*/ 53 w 56"/>
                <a:gd name="T23" fmla="*/ 18 h 24"/>
                <a:gd name="T24" fmla="*/ 56 w 56"/>
                <a:gd name="T25" fmla="*/ 12 h 24"/>
                <a:gd name="T26" fmla="*/ 56 w 56"/>
                <a:gd name="T27" fmla="*/ 12 h 24"/>
                <a:gd name="T28" fmla="*/ 53 w 56"/>
                <a:gd name="T29" fmla="*/ 9 h 24"/>
                <a:gd name="T30" fmla="*/ 47 w 56"/>
                <a:gd name="T31" fmla="*/ 6 h 24"/>
                <a:gd name="T32" fmla="*/ 38 w 56"/>
                <a:gd name="T3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24">
                  <a:moveTo>
                    <a:pt x="17" y="0"/>
                  </a:moveTo>
                  <a:lnTo>
                    <a:pt x="8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8" y="18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38" y="24"/>
                  </a:lnTo>
                  <a:lnTo>
                    <a:pt x="47" y="21"/>
                  </a:lnTo>
                  <a:lnTo>
                    <a:pt x="53" y="18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3" y="9"/>
                  </a:lnTo>
                  <a:lnTo>
                    <a:pt x="47" y="6"/>
                  </a:lnTo>
                  <a:lnTo>
                    <a:pt x="38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6" name="Line 94"/>
            <p:cNvSpPr>
              <a:spLocks noChangeShapeType="1"/>
            </p:cNvSpPr>
            <p:nvPr/>
          </p:nvSpPr>
          <p:spPr bwMode="auto">
            <a:xfrm flipV="1">
              <a:off x="3897313" y="2673350"/>
              <a:ext cx="4762" cy="6508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7" name="Freeform 95"/>
            <p:cNvSpPr>
              <a:spLocks/>
            </p:cNvSpPr>
            <p:nvPr/>
          </p:nvSpPr>
          <p:spPr bwMode="auto">
            <a:xfrm>
              <a:off x="3887788" y="2668588"/>
              <a:ext cx="57150" cy="4763"/>
            </a:xfrm>
            <a:custGeom>
              <a:avLst/>
              <a:gdLst>
                <a:gd name="T0" fmla="*/ 36 w 36"/>
                <a:gd name="T1" fmla="*/ 0 h 3"/>
                <a:gd name="T2" fmla="*/ 21 w 36"/>
                <a:gd name="T3" fmla="*/ 3 h 3"/>
                <a:gd name="T4" fmla="*/ 9 w 36"/>
                <a:gd name="T5" fmla="*/ 0 h 3"/>
                <a:gd name="T6" fmla="*/ 0 w 3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36" y="0"/>
                  </a:moveTo>
                  <a:lnTo>
                    <a:pt x="21" y="3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8" name="Line 96"/>
            <p:cNvSpPr>
              <a:spLocks noChangeShapeType="1"/>
            </p:cNvSpPr>
            <p:nvPr/>
          </p:nvSpPr>
          <p:spPr bwMode="auto">
            <a:xfrm>
              <a:off x="3865563" y="2513013"/>
              <a:ext cx="1270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69" name="Line 97"/>
            <p:cNvSpPr>
              <a:spLocks noChangeShapeType="1"/>
            </p:cNvSpPr>
            <p:nvPr/>
          </p:nvSpPr>
          <p:spPr bwMode="auto">
            <a:xfrm>
              <a:off x="3930650" y="2728913"/>
              <a:ext cx="0" cy="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0" name="Freeform 98"/>
            <p:cNvSpPr>
              <a:spLocks/>
            </p:cNvSpPr>
            <p:nvPr/>
          </p:nvSpPr>
          <p:spPr bwMode="auto">
            <a:xfrm>
              <a:off x="3897313" y="2673350"/>
              <a:ext cx="4762" cy="74613"/>
            </a:xfrm>
            <a:custGeom>
              <a:avLst/>
              <a:gdLst>
                <a:gd name="T0" fmla="*/ 0 w 3"/>
                <a:gd name="T1" fmla="*/ 41 h 47"/>
                <a:gd name="T2" fmla="*/ 3 w 3"/>
                <a:gd name="T3" fmla="*/ 47 h 47"/>
                <a:gd name="T4" fmla="*/ 3 w 3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7">
                  <a:moveTo>
                    <a:pt x="0" y="41"/>
                  </a:moveTo>
                  <a:lnTo>
                    <a:pt x="3" y="47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1" name="Line 99"/>
            <p:cNvSpPr>
              <a:spLocks noChangeShapeType="1"/>
            </p:cNvSpPr>
            <p:nvPr/>
          </p:nvSpPr>
          <p:spPr bwMode="auto">
            <a:xfrm flipH="1">
              <a:off x="3846513" y="2508250"/>
              <a:ext cx="4762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2" name="Line 100"/>
            <p:cNvSpPr>
              <a:spLocks noChangeShapeType="1"/>
            </p:cNvSpPr>
            <p:nvPr/>
          </p:nvSpPr>
          <p:spPr bwMode="auto">
            <a:xfrm>
              <a:off x="3841750" y="2490788"/>
              <a:ext cx="0" cy="793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3" name="Line 101"/>
            <p:cNvSpPr>
              <a:spLocks noChangeShapeType="1"/>
            </p:cNvSpPr>
            <p:nvPr/>
          </p:nvSpPr>
          <p:spPr bwMode="auto">
            <a:xfrm flipV="1">
              <a:off x="4005263" y="2498725"/>
              <a:ext cx="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4" name="Freeform 102"/>
            <p:cNvSpPr>
              <a:spLocks/>
            </p:cNvSpPr>
            <p:nvPr/>
          </p:nvSpPr>
          <p:spPr bwMode="auto">
            <a:xfrm>
              <a:off x="3995738" y="2503488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3 w 6"/>
                <a:gd name="T3" fmla="*/ 3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3" y="3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5" name="Line 103"/>
            <p:cNvSpPr>
              <a:spLocks noChangeShapeType="1"/>
            </p:cNvSpPr>
            <p:nvPr/>
          </p:nvSpPr>
          <p:spPr bwMode="auto">
            <a:xfrm flipV="1">
              <a:off x="3981450" y="2513013"/>
              <a:ext cx="14287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6" name="Freeform 104"/>
            <p:cNvSpPr>
              <a:spLocks/>
            </p:cNvSpPr>
            <p:nvPr/>
          </p:nvSpPr>
          <p:spPr bwMode="auto">
            <a:xfrm>
              <a:off x="4103688" y="1800225"/>
              <a:ext cx="57150" cy="249238"/>
            </a:xfrm>
            <a:custGeom>
              <a:avLst/>
              <a:gdLst>
                <a:gd name="T0" fmla="*/ 3 w 36"/>
                <a:gd name="T1" fmla="*/ 157 h 157"/>
                <a:gd name="T2" fmla="*/ 3 w 36"/>
                <a:gd name="T3" fmla="*/ 113 h 157"/>
                <a:gd name="T4" fmla="*/ 0 w 36"/>
                <a:gd name="T5" fmla="*/ 68 h 157"/>
                <a:gd name="T6" fmla="*/ 0 w 36"/>
                <a:gd name="T7" fmla="*/ 68 h 157"/>
                <a:gd name="T8" fmla="*/ 0 w 36"/>
                <a:gd name="T9" fmla="*/ 65 h 157"/>
                <a:gd name="T10" fmla="*/ 0 w 36"/>
                <a:gd name="T11" fmla="*/ 62 h 157"/>
                <a:gd name="T12" fmla="*/ 0 w 36"/>
                <a:gd name="T13" fmla="*/ 60 h 157"/>
                <a:gd name="T14" fmla="*/ 0 w 36"/>
                <a:gd name="T15" fmla="*/ 54 h 157"/>
                <a:gd name="T16" fmla="*/ 0 w 36"/>
                <a:gd name="T17" fmla="*/ 51 h 157"/>
                <a:gd name="T18" fmla="*/ 3 w 36"/>
                <a:gd name="T19" fmla="*/ 45 h 157"/>
                <a:gd name="T20" fmla="*/ 6 w 36"/>
                <a:gd name="T21" fmla="*/ 39 h 157"/>
                <a:gd name="T22" fmla="*/ 6 w 36"/>
                <a:gd name="T23" fmla="*/ 33 h 157"/>
                <a:gd name="T24" fmla="*/ 9 w 36"/>
                <a:gd name="T25" fmla="*/ 30 h 157"/>
                <a:gd name="T26" fmla="*/ 12 w 36"/>
                <a:gd name="T27" fmla="*/ 27 h 157"/>
                <a:gd name="T28" fmla="*/ 12 w 36"/>
                <a:gd name="T29" fmla="*/ 24 h 157"/>
                <a:gd name="T30" fmla="*/ 12 w 36"/>
                <a:gd name="T31" fmla="*/ 24 h 157"/>
                <a:gd name="T32" fmla="*/ 15 w 36"/>
                <a:gd name="T33" fmla="*/ 21 h 157"/>
                <a:gd name="T34" fmla="*/ 18 w 36"/>
                <a:gd name="T35" fmla="*/ 18 h 157"/>
                <a:gd name="T36" fmla="*/ 18 w 36"/>
                <a:gd name="T37" fmla="*/ 12 h 157"/>
                <a:gd name="T38" fmla="*/ 21 w 36"/>
                <a:gd name="T39" fmla="*/ 12 h 157"/>
                <a:gd name="T40" fmla="*/ 21 w 36"/>
                <a:gd name="T41" fmla="*/ 9 h 157"/>
                <a:gd name="T42" fmla="*/ 24 w 36"/>
                <a:gd name="T43" fmla="*/ 9 h 157"/>
                <a:gd name="T44" fmla="*/ 24 w 36"/>
                <a:gd name="T45" fmla="*/ 6 h 157"/>
                <a:gd name="T46" fmla="*/ 27 w 36"/>
                <a:gd name="T47" fmla="*/ 6 h 157"/>
                <a:gd name="T48" fmla="*/ 27 w 36"/>
                <a:gd name="T49" fmla="*/ 3 h 157"/>
                <a:gd name="T50" fmla="*/ 30 w 36"/>
                <a:gd name="T51" fmla="*/ 3 h 157"/>
                <a:gd name="T52" fmla="*/ 30 w 36"/>
                <a:gd name="T53" fmla="*/ 3 h 157"/>
                <a:gd name="T54" fmla="*/ 30 w 36"/>
                <a:gd name="T55" fmla="*/ 3 h 157"/>
                <a:gd name="T56" fmla="*/ 30 w 36"/>
                <a:gd name="T57" fmla="*/ 3 h 157"/>
                <a:gd name="T58" fmla="*/ 30 w 36"/>
                <a:gd name="T59" fmla="*/ 0 h 157"/>
                <a:gd name="T60" fmla="*/ 30 w 36"/>
                <a:gd name="T61" fmla="*/ 0 h 157"/>
                <a:gd name="T62" fmla="*/ 33 w 36"/>
                <a:gd name="T63" fmla="*/ 0 h 157"/>
                <a:gd name="T64" fmla="*/ 33 w 36"/>
                <a:gd name="T65" fmla="*/ 0 h 157"/>
                <a:gd name="T66" fmla="*/ 33 w 36"/>
                <a:gd name="T67" fmla="*/ 0 h 157"/>
                <a:gd name="T68" fmla="*/ 33 w 36"/>
                <a:gd name="T69" fmla="*/ 0 h 157"/>
                <a:gd name="T70" fmla="*/ 36 w 36"/>
                <a:gd name="T71" fmla="*/ 0 h 157"/>
                <a:gd name="T72" fmla="*/ 36 w 36"/>
                <a:gd name="T7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157">
                  <a:moveTo>
                    <a:pt x="3" y="157"/>
                  </a:moveTo>
                  <a:lnTo>
                    <a:pt x="3" y="11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3" y="45"/>
                  </a:lnTo>
                  <a:lnTo>
                    <a:pt x="6" y="39"/>
                  </a:lnTo>
                  <a:lnTo>
                    <a:pt x="6" y="33"/>
                  </a:lnTo>
                  <a:lnTo>
                    <a:pt x="9" y="30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7" name="Line 105"/>
            <p:cNvSpPr>
              <a:spLocks noChangeShapeType="1"/>
            </p:cNvSpPr>
            <p:nvPr/>
          </p:nvSpPr>
          <p:spPr bwMode="auto">
            <a:xfrm flipH="1">
              <a:off x="3729038" y="1646238"/>
              <a:ext cx="19050" cy="56197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8" name="Line 106"/>
            <p:cNvSpPr>
              <a:spLocks noChangeShapeType="1"/>
            </p:cNvSpPr>
            <p:nvPr/>
          </p:nvSpPr>
          <p:spPr bwMode="auto">
            <a:xfrm flipV="1">
              <a:off x="3897313" y="2522538"/>
              <a:ext cx="4762" cy="936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79" name="Freeform 107"/>
            <p:cNvSpPr>
              <a:spLocks/>
            </p:cNvSpPr>
            <p:nvPr/>
          </p:nvSpPr>
          <p:spPr bwMode="auto">
            <a:xfrm>
              <a:off x="3729038" y="2208213"/>
              <a:ext cx="112712" cy="268288"/>
            </a:xfrm>
            <a:custGeom>
              <a:avLst/>
              <a:gdLst>
                <a:gd name="T0" fmla="*/ 71 w 71"/>
                <a:gd name="T1" fmla="*/ 169 h 169"/>
                <a:gd name="T2" fmla="*/ 68 w 71"/>
                <a:gd name="T3" fmla="*/ 166 h 169"/>
                <a:gd name="T4" fmla="*/ 65 w 71"/>
                <a:gd name="T5" fmla="*/ 163 h 169"/>
                <a:gd name="T6" fmla="*/ 59 w 71"/>
                <a:gd name="T7" fmla="*/ 157 h 169"/>
                <a:gd name="T8" fmla="*/ 56 w 71"/>
                <a:gd name="T9" fmla="*/ 154 h 169"/>
                <a:gd name="T10" fmla="*/ 50 w 71"/>
                <a:gd name="T11" fmla="*/ 145 h 169"/>
                <a:gd name="T12" fmla="*/ 41 w 71"/>
                <a:gd name="T13" fmla="*/ 136 h 169"/>
                <a:gd name="T14" fmla="*/ 35 w 71"/>
                <a:gd name="T15" fmla="*/ 124 h 169"/>
                <a:gd name="T16" fmla="*/ 29 w 71"/>
                <a:gd name="T17" fmla="*/ 116 h 169"/>
                <a:gd name="T18" fmla="*/ 24 w 71"/>
                <a:gd name="T19" fmla="*/ 104 h 169"/>
                <a:gd name="T20" fmla="*/ 18 w 71"/>
                <a:gd name="T21" fmla="*/ 92 h 169"/>
                <a:gd name="T22" fmla="*/ 15 w 71"/>
                <a:gd name="T23" fmla="*/ 80 h 169"/>
                <a:gd name="T24" fmla="*/ 12 w 71"/>
                <a:gd name="T25" fmla="*/ 71 h 169"/>
                <a:gd name="T26" fmla="*/ 9 w 71"/>
                <a:gd name="T27" fmla="*/ 59 h 169"/>
                <a:gd name="T28" fmla="*/ 6 w 71"/>
                <a:gd name="T29" fmla="*/ 48 h 169"/>
                <a:gd name="T30" fmla="*/ 3 w 71"/>
                <a:gd name="T31" fmla="*/ 36 h 169"/>
                <a:gd name="T32" fmla="*/ 3 w 71"/>
                <a:gd name="T33" fmla="*/ 24 h 169"/>
                <a:gd name="T34" fmla="*/ 0 w 71"/>
                <a:gd name="T35" fmla="*/ 12 h 169"/>
                <a:gd name="T36" fmla="*/ 0 w 71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69">
                  <a:moveTo>
                    <a:pt x="71" y="169"/>
                  </a:moveTo>
                  <a:lnTo>
                    <a:pt x="68" y="166"/>
                  </a:lnTo>
                  <a:lnTo>
                    <a:pt x="65" y="163"/>
                  </a:lnTo>
                  <a:lnTo>
                    <a:pt x="59" y="157"/>
                  </a:lnTo>
                  <a:lnTo>
                    <a:pt x="56" y="154"/>
                  </a:lnTo>
                  <a:lnTo>
                    <a:pt x="50" y="145"/>
                  </a:lnTo>
                  <a:lnTo>
                    <a:pt x="41" y="136"/>
                  </a:lnTo>
                  <a:lnTo>
                    <a:pt x="35" y="124"/>
                  </a:lnTo>
                  <a:lnTo>
                    <a:pt x="29" y="116"/>
                  </a:lnTo>
                  <a:lnTo>
                    <a:pt x="24" y="104"/>
                  </a:lnTo>
                  <a:lnTo>
                    <a:pt x="18" y="92"/>
                  </a:lnTo>
                  <a:lnTo>
                    <a:pt x="15" y="80"/>
                  </a:lnTo>
                  <a:lnTo>
                    <a:pt x="12" y="71"/>
                  </a:lnTo>
                  <a:lnTo>
                    <a:pt x="9" y="59"/>
                  </a:lnTo>
                  <a:lnTo>
                    <a:pt x="6" y="48"/>
                  </a:lnTo>
                  <a:lnTo>
                    <a:pt x="3" y="36"/>
                  </a:lnTo>
                  <a:lnTo>
                    <a:pt x="3" y="2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4292" name="Groep 4291"/>
          <p:cNvGrpSpPr/>
          <p:nvPr/>
        </p:nvGrpSpPr>
        <p:grpSpPr>
          <a:xfrm>
            <a:off x="2041525" y="2030413"/>
            <a:ext cx="1120775" cy="1481137"/>
            <a:chOff x="2041525" y="2030413"/>
            <a:chExt cx="1120775" cy="1481137"/>
          </a:xfrm>
        </p:grpSpPr>
        <p:sp>
          <p:nvSpPr>
            <p:cNvPr id="4183" name="Freeform 111"/>
            <p:cNvSpPr>
              <a:spLocks/>
            </p:cNvSpPr>
            <p:nvPr/>
          </p:nvSpPr>
          <p:spPr bwMode="auto">
            <a:xfrm>
              <a:off x="2749550" y="2822575"/>
              <a:ext cx="41275" cy="61913"/>
            </a:xfrm>
            <a:custGeom>
              <a:avLst/>
              <a:gdLst>
                <a:gd name="T0" fmla="*/ 26 w 26"/>
                <a:gd name="T1" fmla="*/ 39 h 39"/>
                <a:gd name="T2" fmla="*/ 23 w 26"/>
                <a:gd name="T3" fmla="*/ 36 h 39"/>
                <a:gd name="T4" fmla="*/ 20 w 26"/>
                <a:gd name="T5" fmla="*/ 36 h 39"/>
                <a:gd name="T6" fmla="*/ 20 w 26"/>
                <a:gd name="T7" fmla="*/ 36 h 39"/>
                <a:gd name="T8" fmla="*/ 17 w 26"/>
                <a:gd name="T9" fmla="*/ 33 h 39"/>
                <a:gd name="T10" fmla="*/ 14 w 26"/>
                <a:gd name="T11" fmla="*/ 30 h 39"/>
                <a:gd name="T12" fmla="*/ 11 w 26"/>
                <a:gd name="T13" fmla="*/ 30 h 39"/>
                <a:gd name="T14" fmla="*/ 11 w 26"/>
                <a:gd name="T15" fmla="*/ 27 h 39"/>
                <a:gd name="T16" fmla="*/ 9 w 26"/>
                <a:gd name="T17" fmla="*/ 24 h 39"/>
                <a:gd name="T18" fmla="*/ 6 w 26"/>
                <a:gd name="T19" fmla="*/ 24 h 39"/>
                <a:gd name="T20" fmla="*/ 6 w 26"/>
                <a:gd name="T21" fmla="*/ 21 h 39"/>
                <a:gd name="T22" fmla="*/ 3 w 26"/>
                <a:gd name="T23" fmla="*/ 18 h 39"/>
                <a:gd name="T24" fmla="*/ 3 w 26"/>
                <a:gd name="T25" fmla="*/ 15 h 39"/>
                <a:gd name="T26" fmla="*/ 3 w 26"/>
                <a:gd name="T27" fmla="*/ 12 h 39"/>
                <a:gd name="T28" fmla="*/ 3 w 26"/>
                <a:gd name="T29" fmla="*/ 9 h 39"/>
                <a:gd name="T30" fmla="*/ 0 w 26"/>
                <a:gd name="T31" fmla="*/ 6 h 39"/>
                <a:gd name="T32" fmla="*/ 0 w 26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9">
                  <a:moveTo>
                    <a:pt x="26" y="39"/>
                  </a:moveTo>
                  <a:lnTo>
                    <a:pt x="23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7" y="33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1" y="27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84" name="Freeform 112"/>
            <p:cNvSpPr>
              <a:spLocks/>
            </p:cNvSpPr>
            <p:nvPr/>
          </p:nvSpPr>
          <p:spPr bwMode="auto">
            <a:xfrm>
              <a:off x="3133725" y="2738438"/>
              <a:ext cx="28575" cy="65088"/>
            </a:xfrm>
            <a:custGeom>
              <a:avLst/>
              <a:gdLst>
                <a:gd name="T0" fmla="*/ 18 w 18"/>
                <a:gd name="T1" fmla="*/ 0 h 41"/>
                <a:gd name="T2" fmla="*/ 18 w 18"/>
                <a:gd name="T3" fmla="*/ 3 h 41"/>
                <a:gd name="T4" fmla="*/ 18 w 18"/>
                <a:gd name="T5" fmla="*/ 6 h 41"/>
                <a:gd name="T6" fmla="*/ 18 w 18"/>
                <a:gd name="T7" fmla="*/ 9 h 41"/>
                <a:gd name="T8" fmla="*/ 18 w 18"/>
                <a:gd name="T9" fmla="*/ 12 h 41"/>
                <a:gd name="T10" fmla="*/ 18 w 18"/>
                <a:gd name="T11" fmla="*/ 15 h 41"/>
                <a:gd name="T12" fmla="*/ 15 w 18"/>
                <a:gd name="T13" fmla="*/ 18 h 41"/>
                <a:gd name="T14" fmla="*/ 15 w 18"/>
                <a:gd name="T15" fmla="*/ 21 h 41"/>
                <a:gd name="T16" fmla="*/ 15 w 18"/>
                <a:gd name="T17" fmla="*/ 24 h 41"/>
                <a:gd name="T18" fmla="*/ 12 w 18"/>
                <a:gd name="T19" fmla="*/ 27 h 41"/>
                <a:gd name="T20" fmla="*/ 12 w 18"/>
                <a:gd name="T21" fmla="*/ 30 h 41"/>
                <a:gd name="T22" fmla="*/ 9 w 18"/>
                <a:gd name="T23" fmla="*/ 33 h 41"/>
                <a:gd name="T24" fmla="*/ 9 w 18"/>
                <a:gd name="T25" fmla="*/ 33 h 41"/>
                <a:gd name="T26" fmla="*/ 6 w 18"/>
                <a:gd name="T27" fmla="*/ 36 h 41"/>
                <a:gd name="T28" fmla="*/ 6 w 18"/>
                <a:gd name="T29" fmla="*/ 39 h 41"/>
                <a:gd name="T30" fmla="*/ 3 w 18"/>
                <a:gd name="T31" fmla="*/ 39 h 41"/>
                <a:gd name="T32" fmla="*/ 0 w 18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41">
                  <a:moveTo>
                    <a:pt x="18" y="0"/>
                  </a:moveTo>
                  <a:lnTo>
                    <a:pt x="18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0" y="41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85" name="Line 113"/>
            <p:cNvSpPr>
              <a:spLocks noChangeShapeType="1"/>
            </p:cNvSpPr>
            <p:nvPr/>
          </p:nvSpPr>
          <p:spPr bwMode="auto">
            <a:xfrm flipH="1" flipV="1">
              <a:off x="2303462" y="3395663"/>
              <a:ext cx="9525" cy="1063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86" name="Line 114"/>
            <p:cNvSpPr>
              <a:spLocks noChangeShapeType="1"/>
            </p:cNvSpPr>
            <p:nvPr/>
          </p:nvSpPr>
          <p:spPr bwMode="auto">
            <a:xfrm>
              <a:off x="2401887" y="3390900"/>
              <a:ext cx="4763" cy="889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87" name="Line 115"/>
            <p:cNvSpPr>
              <a:spLocks noChangeShapeType="1"/>
            </p:cNvSpPr>
            <p:nvPr/>
          </p:nvSpPr>
          <p:spPr bwMode="auto">
            <a:xfrm>
              <a:off x="2041525" y="2200275"/>
              <a:ext cx="46038" cy="6270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88" name="Line 116"/>
            <p:cNvSpPr>
              <a:spLocks noChangeShapeType="1"/>
            </p:cNvSpPr>
            <p:nvPr/>
          </p:nvSpPr>
          <p:spPr bwMode="auto">
            <a:xfrm flipV="1">
              <a:off x="2351087" y="3155950"/>
              <a:ext cx="17463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89" name="Line 117"/>
            <p:cNvSpPr>
              <a:spLocks noChangeShapeType="1"/>
            </p:cNvSpPr>
            <p:nvPr/>
          </p:nvSpPr>
          <p:spPr bwMode="auto">
            <a:xfrm>
              <a:off x="2346325" y="3160713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0" name="Freeform 118"/>
            <p:cNvSpPr>
              <a:spLocks/>
            </p:cNvSpPr>
            <p:nvPr/>
          </p:nvSpPr>
          <p:spPr bwMode="auto">
            <a:xfrm>
              <a:off x="2327275" y="3160713"/>
              <a:ext cx="19050" cy="98425"/>
            </a:xfrm>
            <a:custGeom>
              <a:avLst/>
              <a:gdLst>
                <a:gd name="T0" fmla="*/ 3 w 12"/>
                <a:gd name="T1" fmla="*/ 62 h 62"/>
                <a:gd name="T2" fmla="*/ 0 w 12"/>
                <a:gd name="T3" fmla="*/ 0 h 62"/>
                <a:gd name="T4" fmla="*/ 12 w 1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2">
                  <a:moveTo>
                    <a:pt x="3" y="6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1" name="Line 119"/>
            <p:cNvSpPr>
              <a:spLocks noChangeShapeType="1"/>
            </p:cNvSpPr>
            <p:nvPr/>
          </p:nvSpPr>
          <p:spPr bwMode="auto">
            <a:xfrm>
              <a:off x="2317750" y="3160713"/>
              <a:ext cx="9525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2" name="Freeform 120"/>
            <p:cNvSpPr>
              <a:spLocks/>
            </p:cNvSpPr>
            <p:nvPr/>
          </p:nvSpPr>
          <p:spPr bwMode="auto">
            <a:xfrm>
              <a:off x="2303462" y="3160713"/>
              <a:ext cx="14288" cy="98425"/>
            </a:xfrm>
            <a:custGeom>
              <a:avLst/>
              <a:gdLst>
                <a:gd name="T0" fmla="*/ 1 w 3"/>
                <a:gd name="T1" fmla="*/ 21 h 21"/>
                <a:gd name="T2" fmla="*/ 0 w 3"/>
                <a:gd name="T3" fmla="*/ 0 h 21"/>
                <a:gd name="T4" fmla="*/ 3 w 3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1">
                  <a:moveTo>
                    <a:pt x="1" y="21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3" name="Line 121"/>
            <p:cNvSpPr>
              <a:spLocks noChangeShapeType="1"/>
            </p:cNvSpPr>
            <p:nvPr/>
          </p:nvSpPr>
          <p:spPr bwMode="auto">
            <a:xfrm>
              <a:off x="2293937" y="3155950"/>
              <a:ext cx="9525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4" name="Line 122"/>
            <p:cNvSpPr>
              <a:spLocks noChangeShapeType="1"/>
            </p:cNvSpPr>
            <p:nvPr/>
          </p:nvSpPr>
          <p:spPr bwMode="auto">
            <a:xfrm flipV="1">
              <a:off x="2373312" y="3151188"/>
              <a:ext cx="1905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5" name="Line 123"/>
            <p:cNvSpPr>
              <a:spLocks noChangeShapeType="1"/>
            </p:cNvSpPr>
            <p:nvPr/>
          </p:nvSpPr>
          <p:spPr bwMode="auto">
            <a:xfrm>
              <a:off x="2368550" y="3155950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6" name="Line 124"/>
            <p:cNvSpPr>
              <a:spLocks noChangeShapeType="1"/>
            </p:cNvSpPr>
            <p:nvPr/>
          </p:nvSpPr>
          <p:spPr bwMode="auto">
            <a:xfrm flipH="1" flipV="1">
              <a:off x="2351087" y="3160713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7" name="Line 125"/>
            <p:cNvSpPr>
              <a:spLocks noChangeShapeType="1"/>
            </p:cNvSpPr>
            <p:nvPr/>
          </p:nvSpPr>
          <p:spPr bwMode="auto">
            <a:xfrm flipV="1">
              <a:off x="2397125" y="3141663"/>
              <a:ext cx="14288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8" name="Line 126"/>
            <p:cNvSpPr>
              <a:spLocks noChangeShapeType="1"/>
            </p:cNvSpPr>
            <p:nvPr/>
          </p:nvSpPr>
          <p:spPr bwMode="auto">
            <a:xfrm>
              <a:off x="2392362" y="3151188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99" name="Line 127"/>
            <p:cNvSpPr>
              <a:spLocks noChangeShapeType="1"/>
            </p:cNvSpPr>
            <p:nvPr/>
          </p:nvSpPr>
          <p:spPr bwMode="auto">
            <a:xfrm flipH="1" flipV="1">
              <a:off x="2373312" y="3155950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0" name="Freeform 128"/>
            <p:cNvSpPr>
              <a:spLocks/>
            </p:cNvSpPr>
            <p:nvPr/>
          </p:nvSpPr>
          <p:spPr bwMode="auto">
            <a:xfrm>
              <a:off x="2397125" y="3141663"/>
              <a:ext cx="14288" cy="9525"/>
            </a:xfrm>
            <a:custGeom>
              <a:avLst/>
              <a:gdLst>
                <a:gd name="T0" fmla="*/ 9 w 9"/>
                <a:gd name="T1" fmla="*/ 0 h 6"/>
                <a:gd name="T2" fmla="*/ 9 w 9"/>
                <a:gd name="T3" fmla="*/ 3 h 6"/>
                <a:gd name="T4" fmla="*/ 6 w 9"/>
                <a:gd name="T5" fmla="*/ 3 h 6"/>
                <a:gd name="T6" fmla="*/ 0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9" y="3"/>
                  </a:lnTo>
                  <a:lnTo>
                    <a:pt x="6" y="3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1" name="Freeform 129"/>
            <p:cNvSpPr>
              <a:spLocks/>
            </p:cNvSpPr>
            <p:nvPr/>
          </p:nvSpPr>
          <p:spPr bwMode="auto">
            <a:xfrm>
              <a:off x="2401887" y="3244850"/>
              <a:ext cx="14288" cy="4763"/>
            </a:xfrm>
            <a:custGeom>
              <a:avLst/>
              <a:gdLst>
                <a:gd name="T0" fmla="*/ 0 w 9"/>
                <a:gd name="T1" fmla="*/ 3 h 3"/>
                <a:gd name="T2" fmla="*/ 6 w 9"/>
                <a:gd name="T3" fmla="*/ 3 h 3"/>
                <a:gd name="T4" fmla="*/ 9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lnTo>
                    <a:pt x="6" y="3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2" name="Freeform 130"/>
            <p:cNvSpPr>
              <a:spLocks/>
            </p:cNvSpPr>
            <p:nvPr/>
          </p:nvSpPr>
          <p:spPr bwMode="auto">
            <a:xfrm>
              <a:off x="2411412" y="3132138"/>
              <a:ext cx="14288" cy="9525"/>
            </a:xfrm>
            <a:custGeom>
              <a:avLst/>
              <a:gdLst>
                <a:gd name="T0" fmla="*/ 9 w 9"/>
                <a:gd name="T1" fmla="*/ 0 h 6"/>
                <a:gd name="T2" fmla="*/ 9 w 9"/>
                <a:gd name="T3" fmla="*/ 3 h 6"/>
                <a:gd name="T4" fmla="*/ 9 w 9"/>
                <a:gd name="T5" fmla="*/ 3 h 6"/>
                <a:gd name="T6" fmla="*/ 0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3" name="Freeform 131"/>
            <p:cNvSpPr>
              <a:spLocks/>
            </p:cNvSpPr>
            <p:nvPr/>
          </p:nvSpPr>
          <p:spPr bwMode="auto">
            <a:xfrm>
              <a:off x="2332037" y="3259138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3 w 12"/>
                <a:gd name="T3" fmla="*/ 3 h 3"/>
                <a:gd name="T4" fmla="*/ 6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4" name="Freeform 132"/>
            <p:cNvSpPr>
              <a:spLocks/>
            </p:cNvSpPr>
            <p:nvPr/>
          </p:nvSpPr>
          <p:spPr bwMode="auto">
            <a:xfrm>
              <a:off x="2327275" y="3160713"/>
              <a:ext cx="19050" cy="0"/>
            </a:xfrm>
            <a:custGeom>
              <a:avLst/>
              <a:gdLst>
                <a:gd name="T0" fmla="*/ 12 w 12"/>
                <a:gd name="T1" fmla="*/ 6 w 12"/>
                <a:gd name="T2" fmla="*/ 3 w 12"/>
                <a:gd name="T3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5" name="Freeform 133"/>
            <p:cNvSpPr>
              <a:spLocks/>
            </p:cNvSpPr>
            <p:nvPr/>
          </p:nvSpPr>
          <p:spPr bwMode="auto">
            <a:xfrm>
              <a:off x="2308225" y="325913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3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6" name="Freeform 134"/>
            <p:cNvSpPr>
              <a:spLocks/>
            </p:cNvSpPr>
            <p:nvPr/>
          </p:nvSpPr>
          <p:spPr bwMode="auto">
            <a:xfrm>
              <a:off x="2303462" y="3160713"/>
              <a:ext cx="14288" cy="0"/>
            </a:xfrm>
            <a:custGeom>
              <a:avLst/>
              <a:gdLst>
                <a:gd name="T0" fmla="*/ 9 w 9"/>
                <a:gd name="T1" fmla="*/ 3 w 9"/>
                <a:gd name="T2" fmla="*/ 0 w 9"/>
                <a:gd name="T3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7" name="Freeform 135"/>
            <p:cNvSpPr>
              <a:spLocks/>
            </p:cNvSpPr>
            <p:nvPr/>
          </p:nvSpPr>
          <p:spPr bwMode="auto">
            <a:xfrm>
              <a:off x="2284412" y="3254375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3 w 12"/>
                <a:gd name="T3" fmla="*/ 0 h 3"/>
                <a:gd name="T4" fmla="*/ 3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8" name="Freeform 136"/>
            <p:cNvSpPr>
              <a:spLocks/>
            </p:cNvSpPr>
            <p:nvPr/>
          </p:nvSpPr>
          <p:spPr bwMode="auto">
            <a:xfrm>
              <a:off x="2279650" y="3155950"/>
              <a:ext cx="14288" cy="0"/>
            </a:xfrm>
            <a:custGeom>
              <a:avLst/>
              <a:gdLst>
                <a:gd name="T0" fmla="*/ 9 w 9"/>
                <a:gd name="T1" fmla="*/ 3 w 9"/>
                <a:gd name="T2" fmla="*/ 0 w 9"/>
                <a:gd name="T3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09" name="Freeform 137"/>
            <p:cNvSpPr>
              <a:spLocks/>
            </p:cNvSpPr>
            <p:nvPr/>
          </p:nvSpPr>
          <p:spPr bwMode="auto">
            <a:xfrm>
              <a:off x="2430462" y="3103563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0" name="Freeform 138"/>
            <p:cNvSpPr>
              <a:spLocks/>
            </p:cNvSpPr>
            <p:nvPr/>
          </p:nvSpPr>
          <p:spPr bwMode="auto">
            <a:xfrm>
              <a:off x="2439987" y="3216275"/>
              <a:ext cx="476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1" name="Freeform 139"/>
            <p:cNvSpPr>
              <a:spLocks/>
            </p:cNvSpPr>
            <p:nvPr/>
          </p:nvSpPr>
          <p:spPr bwMode="auto">
            <a:xfrm>
              <a:off x="2430462" y="31130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0 h 6"/>
                <a:gd name="T4" fmla="*/ 6 w 6"/>
                <a:gd name="T5" fmla="*/ 3 h 6"/>
                <a:gd name="T6" fmla="*/ 3 w 6"/>
                <a:gd name="T7" fmla="*/ 3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2" name="Line 140"/>
            <p:cNvSpPr>
              <a:spLocks noChangeShapeType="1"/>
            </p:cNvSpPr>
            <p:nvPr/>
          </p:nvSpPr>
          <p:spPr bwMode="auto">
            <a:xfrm>
              <a:off x="2243137" y="3221038"/>
              <a:ext cx="4763" cy="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3" name="Freeform 141"/>
            <p:cNvSpPr>
              <a:spLocks/>
            </p:cNvSpPr>
            <p:nvPr/>
          </p:nvSpPr>
          <p:spPr bwMode="auto">
            <a:xfrm>
              <a:off x="2238375" y="3117850"/>
              <a:ext cx="4763" cy="476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4" name="Line 142"/>
            <p:cNvSpPr>
              <a:spLocks noChangeShapeType="1"/>
            </p:cNvSpPr>
            <p:nvPr/>
          </p:nvSpPr>
          <p:spPr bwMode="auto">
            <a:xfrm flipV="1">
              <a:off x="2243137" y="3108325"/>
              <a:ext cx="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5" name="Freeform 143"/>
            <p:cNvSpPr>
              <a:spLocks/>
            </p:cNvSpPr>
            <p:nvPr/>
          </p:nvSpPr>
          <p:spPr bwMode="auto">
            <a:xfrm>
              <a:off x="2247900" y="3136900"/>
              <a:ext cx="14288" cy="9525"/>
            </a:xfrm>
            <a:custGeom>
              <a:avLst/>
              <a:gdLst>
                <a:gd name="T0" fmla="*/ 9 w 9"/>
                <a:gd name="T1" fmla="*/ 6 h 6"/>
                <a:gd name="T2" fmla="*/ 3 w 9"/>
                <a:gd name="T3" fmla="*/ 3 h 6"/>
                <a:gd name="T4" fmla="*/ 0 w 9"/>
                <a:gd name="T5" fmla="*/ 3 h 6"/>
                <a:gd name="T6" fmla="*/ 3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6" name="Freeform 144"/>
            <p:cNvSpPr>
              <a:spLocks/>
            </p:cNvSpPr>
            <p:nvPr/>
          </p:nvSpPr>
          <p:spPr bwMode="auto">
            <a:xfrm>
              <a:off x="2247900" y="3230563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3 w 6"/>
                <a:gd name="T5" fmla="*/ 0 h 3"/>
                <a:gd name="T6" fmla="*/ 6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7" name="Freeform 145"/>
            <p:cNvSpPr>
              <a:spLocks/>
            </p:cNvSpPr>
            <p:nvPr/>
          </p:nvSpPr>
          <p:spPr bwMode="auto">
            <a:xfrm>
              <a:off x="2243137" y="3127375"/>
              <a:ext cx="4763" cy="9525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3 h 6"/>
                <a:gd name="T4" fmla="*/ 0 w 3"/>
                <a:gd name="T5" fmla="*/ 3 h 6"/>
                <a:gd name="T6" fmla="*/ 0 w 3"/>
                <a:gd name="T7" fmla="*/ 0 h 6"/>
                <a:gd name="T8" fmla="*/ 0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8" name="Freeform 146"/>
            <p:cNvSpPr>
              <a:spLocks/>
            </p:cNvSpPr>
            <p:nvPr/>
          </p:nvSpPr>
          <p:spPr bwMode="auto">
            <a:xfrm>
              <a:off x="2257425" y="3240088"/>
              <a:ext cx="7938" cy="4763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5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19" name="Freeform 147"/>
            <p:cNvSpPr>
              <a:spLocks/>
            </p:cNvSpPr>
            <p:nvPr/>
          </p:nvSpPr>
          <p:spPr bwMode="auto">
            <a:xfrm>
              <a:off x="2279650" y="3155950"/>
              <a:ext cx="14288" cy="0"/>
            </a:xfrm>
            <a:custGeom>
              <a:avLst/>
              <a:gdLst>
                <a:gd name="T0" fmla="*/ 0 w 9"/>
                <a:gd name="T1" fmla="*/ 6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6" y="0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0" name="Freeform 148"/>
            <p:cNvSpPr>
              <a:spLocks/>
            </p:cNvSpPr>
            <p:nvPr/>
          </p:nvSpPr>
          <p:spPr bwMode="auto">
            <a:xfrm>
              <a:off x="2265362" y="3244850"/>
              <a:ext cx="14288" cy="4763"/>
            </a:xfrm>
            <a:custGeom>
              <a:avLst/>
              <a:gdLst>
                <a:gd name="T0" fmla="*/ 0 w 9"/>
                <a:gd name="T1" fmla="*/ 0 h 3"/>
                <a:gd name="T2" fmla="*/ 3 w 9"/>
                <a:gd name="T3" fmla="*/ 3 h 3"/>
                <a:gd name="T4" fmla="*/ 9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3" y="3"/>
                  </a:lnTo>
                  <a:lnTo>
                    <a:pt x="9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1" name="Freeform 149"/>
            <p:cNvSpPr>
              <a:spLocks/>
            </p:cNvSpPr>
            <p:nvPr/>
          </p:nvSpPr>
          <p:spPr bwMode="auto">
            <a:xfrm>
              <a:off x="2262187" y="3146425"/>
              <a:ext cx="12700" cy="4763"/>
            </a:xfrm>
            <a:custGeom>
              <a:avLst/>
              <a:gdLst>
                <a:gd name="T0" fmla="*/ 8 w 8"/>
                <a:gd name="T1" fmla="*/ 3 h 3"/>
                <a:gd name="T2" fmla="*/ 2 w 8"/>
                <a:gd name="T3" fmla="*/ 3 h 3"/>
                <a:gd name="T4" fmla="*/ 0 w 8"/>
                <a:gd name="T5" fmla="*/ 3 h 3"/>
                <a:gd name="T6" fmla="*/ 0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2" name="Freeform 150"/>
            <p:cNvSpPr>
              <a:spLocks/>
            </p:cNvSpPr>
            <p:nvPr/>
          </p:nvSpPr>
          <p:spPr bwMode="auto">
            <a:xfrm>
              <a:off x="2430462" y="3225800"/>
              <a:ext cx="9525" cy="4763"/>
            </a:xfrm>
            <a:custGeom>
              <a:avLst/>
              <a:gdLst>
                <a:gd name="T0" fmla="*/ 0 w 6"/>
                <a:gd name="T1" fmla="*/ 3 h 3"/>
                <a:gd name="T2" fmla="*/ 3 w 6"/>
                <a:gd name="T3" fmla="*/ 3 h 3"/>
                <a:gd name="T4" fmla="*/ 6 w 6"/>
                <a:gd name="T5" fmla="*/ 0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3" y="3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3" name="Freeform 151"/>
            <p:cNvSpPr>
              <a:spLocks/>
            </p:cNvSpPr>
            <p:nvPr/>
          </p:nvSpPr>
          <p:spPr bwMode="auto">
            <a:xfrm>
              <a:off x="2425700" y="3122613"/>
              <a:ext cx="9525" cy="9525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6 w 6"/>
                <a:gd name="T5" fmla="*/ 3 h 6"/>
                <a:gd name="T6" fmla="*/ 3 w 6"/>
                <a:gd name="T7" fmla="*/ 6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4" name="Freeform 152"/>
            <p:cNvSpPr>
              <a:spLocks/>
            </p:cNvSpPr>
            <p:nvPr/>
          </p:nvSpPr>
          <p:spPr bwMode="auto">
            <a:xfrm>
              <a:off x="2378075" y="3249613"/>
              <a:ext cx="19050" cy="4763"/>
            </a:xfrm>
            <a:custGeom>
              <a:avLst/>
              <a:gdLst>
                <a:gd name="T0" fmla="*/ 0 w 12"/>
                <a:gd name="T1" fmla="*/ 3 h 3"/>
                <a:gd name="T2" fmla="*/ 9 w 12"/>
                <a:gd name="T3" fmla="*/ 3 h 3"/>
                <a:gd name="T4" fmla="*/ 9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5" name="Freeform 153"/>
            <p:cNvSpPr>
              <a:spLocks/>
            </p:cNvSpPr>
            <p:nvPr/>
          </p:nvSpPr>
          <p:spPr bwMode="auto">
            <a:xfrm>
              <a:off x="2420937" y="3235325"/>
              <a:ext cx="9525" cy="4763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6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6" name="Line 154"/>
            <p:cNvSpPr>
              <a:spLocks noChangeShapeType="1"/>
            </p:cNvSpPr>
            <p:nvPr/>
          </p:nvSpPr>
          <p:spPr bwMode="auto">
            <a:xfrm flipV="1">
              <a:off x="2425700" y="3122613"/>
              <a:ext cx="4763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7" name="Freeform 155"/>
            <p:cNvSpPr>
              <a:spLocks/>
            </p:cNvSpPr>
            <p:nvPr/>
          </p:nvSpPr>
          <p:spPr bwMode="auto">
            <a:xfrm>
              <a:off x="2411412" y="3132138"/>
              <a:ext cx="14288" cy="107950"/>
            </a:xfrm>
            <a:custGeom>
              <a:avLst/>
              <a:gdLst>
                <a:gd name="T0" fmla="*/ 6 w 9"/>
                <a:gd name="T1" fmla="*/ 68 h 68"/>
                <a:gd name="T2" fmla="*/ 0 w 9"/>
                <a:gd name="T3" fmla="*/ 6 h 68"/>
                <a:gd name="T4" fmla="*/ 6 w 9"/>
                <a:gd name="T5" fmla="*/ 3 h 68"/>
                <a:gd name="T6" fmla="*/ 9 w 9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8">
                  <a:moveTo>
                    <a:pt x="6" y="68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8" name="Line 156"/>
            <p:cNvSpPr>
              <a:spLocks noChangeShapeType="1"/>
            </p:cNvSpPr>
            <p:nvPr/>
          </p:nvSpPr>
          <p:spPr bwMode="auto">
            <a:xfrm flipH="1" flipV="1">
              <a:off x="2397125" y="3151188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29" name="Line 157"/>
            <p:cNvSpPr>
              <a:spLocks noChangeShapeType="1"/>
            </p:cNvSpPr>
            <p:nvPr/>
          </p:nvSpPr>
          <p:spPr bwMode="auto">
            <a:xfrm>
              <a:off x="2243137" y="3127375"/>
              <a:ext cx="4763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0" name="Line 158"/>
            <p:cNvSpPr>
              <a:spLocks noChangeShapeType="1"/>
            </p:cNvSpPr>
            <p:nvPr/>
          </p:nvSpPr>
          <p:spPr bwMode="auto">
            <a:xfrm>
              <a:off x="2243137" y="3122613"/>
              <a:ext cx="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1" name="Line 159"/>
            <p:cNvSpPr>
              <a:spLocks noChangeShapeType="1"/>
            </p:cNvSpPr>
            <p:nvPr/>
          </p:nvSpPr>
          <p:spPr bwMode="auto">
            <a:xfrm>
              <a:off x="2262187" y="3146425"/>
              <a:ext cx="3175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2" name="Line 160"/>
            <p:cNvSpPr>
              <a:spLocks noChangeShapeType="1"/>
            </p:cNvSpPr>
            <p:nvPr/>
          </p:nvSpPr>
          <p:spPr bwMode="auto">
            <a:xfrm>
              <a:off x="2247900" y="3136900"/>
              <a:ext cx="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3" name="Line 161"/>
            <p:cNvSpPr>
              <a:spLocks noChangeShapeType="1"/>
            </p:cNvSpPr>
            <p:nvPr/>
          </p:nvSpPr>
          <p:spPr bwMode="auto">
            <a:xfrm>
              <a:off x="2262187" y="3146425"/>
              <a:ext cx="12700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4" name="Line 162"/>
            <p:cNvSpPr>
              <a:spLocks noChangeShapeType="1"/>
            </p:cNvSpPr>
            <p:nvPr/>
          </p:nvSpPr>
          <p:spPr bwMode="auto">
            <a:xfrm>
              <a:off x="2252662" y="3136900"/>
              <a:ext cx="9525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5" name="Freeform 163"/>
            <p:cNvSpPr>
              <a:spLocks/>
            </p:cNvSpPr>
            <p:nvPr/>
          </p:nvSpPr>
          <p:spPr bwMode="auto">
            <a:xfrm>
              <a:off x="2430462" y="3113088"/>
              <a:ext cx="0" cy="9525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6" name="Line 164"/>
            <p:cNvSpPr>
              <a:spLocks noChangeShapeType="1"/>
            </p:cNvSpPr>
            <p:nvPr/>
          </p:nvSpPr>
          <p:spPr bwMode="auto">
            <a:xfrm flipH="1" flipV="1">
              <a:off x="2425700" y="3132138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7" name="Freeform 165"/>
            <p:cNvSpPr>
              <a:spLocks/>
            </p:cNvSpPr>
            <p:nvPr/>
          </p:nvSpPr>
          <p:spPr bwMode="auto">
            <a:xfrm>
              <a:off x="2373312" y="3292475"/>
              <a:ext cx="19050" cy="17463"/>
            </a:xfrm>
            <a:custGeom>
              <a:avLst/>
              <a:gdLst>
                <a:gd name="T0" fmla="*/ 12 w 12"/>
                <a:gd name="T1" fmla="*/ 0 h 11"/>
                <a:gd name="T2" fmla="*/ 12 w 12"/>
                <a:gd name="T3" fmla="*/ 3 h 11"/>
                <a:gd name="T4" fmla="*/ 9 w 12"/>
                <a:gd name="T5" fmla="*/ 8 h 11"/>
                <a:gd name="T6" fmla="*/ 6 w 12"/>
                <a:gd name="T7" fmla="*/ 8 h 11"/>
                <a:gd name="T8" fmla="*/ 0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12" y="3"/>
                  </a:lnTo>
                  <a:lnTo>
                    <a:pt x="9" y="8"/>
                  </a:lnTo>
                  <a:lnTo>
                    <a:pt x="6" y="8"/>
                  </a:lnTo>
                  <a:lnTo>
                    <a:pt x="0" y="11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8" name="Freeform 166"/>
            <p:cNvSpPr>
              <a:spLocks/>
            </p:cNvSpPr>
            <p:nvPr/>
          </p:nvSpPr>
          <p:spPr bwMode="auto">
            <a:xfrm>
              <a:off x="2327275" y="3309938"/>
              <a:ext cx="41275" cy="4763"/>
            </a:xfrm>
            <a:custGeom>
              <a:avLst/>
              <a:gdLst>
                <a:gd name="T0" fmla="*/ 26 w 26"/>
                <a:gd name="T1" fmla="*/ 0 h 3"/>
                <a:gd name="T2" fmla="*/ 15 w 26"/>
                <a:gd name="T3" fmla="*/ 3 h 3"/>
                <a:gd name="T4" fmla="*/ 0 w 2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">
                  <a:moveTo>
                    <a:pt x="26" y="0"/>
                  </a:moveTo>
                  <a:lnTo>
                    <a:pt x="15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39" name="Freeform 167"/>
            <p:cNvSpPr>
              <a:spLocks/>
            </p:cNvSpPr>
            <p:nvPr/>
          </p:nvSpPr>
          <p:spPr bwMode="auto">
            <a:xfrm>
              <a:off x="2303462" y="3297238"/>
              <a:ext cx="23813" cy="17463"/>
            </a:xfrm>
            <a:custGeom>
              <a:avLst/>
              <a:gdLst>
                <a:gd name="T0" fmla="*/ 15 w 15"/>
                <a:gd name="T1" fmla="*/ 11 h 11"/>
                <a:gd name="T2" fmla="*/ 12 w 15"/>
                <a:gd name="T3" fmla="*/ 11 h 11"/>
                <a:gd name="T4" fmla="*/ 6 w 15"/>
                <a:gd name="T5" fmla="*/ 8 h 11"/>
                <a:gd name="T6" fmla="*/ 3 w 15"/>
                <a:gd name="T7" fmla="*/ 5 h 11"/>
                <a:gd name="T8" fmla="*/ 0 w 15"/>
                <a:gd name="T9" fmla="*/ 2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lnTo>
                    <a:pt x="12" y="11"/>
                  </a:lnTo>
                  <a:lnTo>
                    <a:pt x="6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0" name="Line 168"/>
            <p:cNvSpPr>
              <a:spLocks noChangeShapeType="1"/>
            </p:cNvSpPr>
            <p:nvPr/>
          </p:nvSpPr>
          <p:spPr bwMode="auto">
            <a:xfrm>
              <a:off x="2274887" y="3151188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1" name="Freeform 169"/>
            <p:cNvSpPr>
              <a:spLocks/>
            </p:cNvSpPr>
            <p:nvPr/>
          </p:nvSpPr>
          <p:spPr bwMode="auto">
            <a:xfrm>
              <a:off x="2444750" y="2363788"/>
              <a:ext cx="74613" cy="276225"/>
            </a:xfrm>
            <a:custGeom>
              <a:avLst/>
              <a:gdLst>
                <a:gd name="T0" fmla="*/ 17 w 47"/>
                <a:gd name="T1" fmla="*/ 174 h 174"/>
                <a:gd name="T2" fmla="*/ 9 w 47"/>
                <a:gd name="T3" fmla="*/ 127 h 174"/>
                <a:gd name="T4" fmla="*/ 3 w 47"/>
                <a:gd name="T5" fmla="*/ 80 h 174"/>
                <a:gd name="T6" fmla="*/ 0 w 47"/>
                <a:gd name="T7" fmla="*/ 77 h 174"/>
                <a:gd name="T8" fmla="*/ 0 w 47"/>
                <a:gd name="T9" fmla="*/ 74 h 174"/>
                <a:gd name="T10" fmla="*/ 0 w 47"/>
                <a:gd name="T11" fmla="*/ 71 h 174"/>
                <a:gd name="T12" fmla="*/ 0 w 47"/>
                <a:gd name="T13" fmla="*/ 68 h 174"/>
                <a:gd name="T14" fmla="*/ 0 w 47"/>
                <a:gd name="T15" fmla="*/ 62 h 174"/>
                <a:gd name="T16" fmla="*/ 3 w 47"/>
                <a:gd name="T17" fmla="*/ 56 h 174"/>
                <a:gd name="T18" fmla="*/ 3 w 47"/>
                <a:gd name="T19" fmla="*/ 50 h 174"/>
                <a:gd name="T20" fmla="*/ 6 w 47"/>
                <a:gd name="T21" fmla="*/ 44 h 174"/>
                <a:gd name="T22" fmla="*/ 9 w 47"/>
                <a:gd name="T23" fmla="*/ 38 h 174"/>
                <a:gd name="T24" fmla="*/ 9 w 47"/>
                <a:gd name="T25" fmla="*/ 32 h 174"/>
                <a:gd name="T26" fmla="*/ 12 w 47"/>
                <a:gd name="T27" fmla="*/ 32 h 174"/>
                <a:gd name="T28" fmla="*/ 12 w 47"/>
                <a:gd name="T29" fmla="*/ 29 h 174"/>
                <a:gd name="T30" fmla="*/ 14 w 47"/>
                <a:gd name="T31" fmla="*/ 27 h 174"/>
                <a:gd name="T32" fmla="*/ 14 w 47"/>
                <a:gd name="T33" fmla="*/ 24 h 174"/>
                <a:gd name="T34" fmla="*/ 17 w 47"/>
                <a:gd name="T35" fmla="*/ 21 h 174"/>
                <a:gd name="T36" fmla="*/ 17 w 47"/>
                <a:gd name="T37" fmla="*/ 21 h 174"/>
                <a:gd name="T38" fmla="*/ 20 w 47"/>
                <a:gd name="T39" fmla="*/ 18 h 174"/>
                <a:gd name="T40" fmla="*/ 23 w 47"/>
                <a:gd name="T41" fmla="*/ 15 h 174"/>
                <a:gd name="T42" fmla="*/ 23 w 47"/>
                <a:gd name="T43" fmla="*/ 15 h 174"/>
                <a:gd name="T44" fmla="*/ 26 w 47"/>
                <a:gd name="T45" fmla="*/ 12 h 174"/>
                <a:gd name="T46" fmla="*/ 26 w 47"/>
                <a:gd name="T47" fmla="*/ 9 h 174"/>
                <a:gd name="T48" fmla="*/ 29 w 47"/>
                <a:gd name="T49" fmla="*/ 9 h 174"/>
                <a:gd name="T50" fmla="*/ 32 w 47"/>
                <a:gd name="T51" fmla="*/ 6 h 174"/>
                <a:gd name="T52" fmla="*/ 32 w 47"/>
                <a:gd name="T53" fmla="*/ 6 h 174"/>
                <a:gd name="T54" fmla="*/ 35 w 47"/>
                <a:gd name="T55" fmla="*/ 3 h 174"/>
                <a:gd name="T56" fmla="*/ 35 w 47"/>
                <a:gd name="T57" fmla="*/ 3 h 174"/>
                <a:gd name="T58" fmla="*/ 38 w 47"/>
                <a:gd name="T59" fmla="*/ 3 h 174"/>
                <a:gd name="T60" fmla="*/ 38 w 47"/>
                <a:gd name="T61" fmla="*/ 0 h 174"/>
                <a:gd name="T62" fmla="*/ 38 w 47"/>
                <a:gd name="T63" fmla="*/ 0 h 174"/>
                <a:gd name="T64" fmla="*/ 38 w 47"/>
                <a:gd name="T65" fmla="*/ 0 h 174"/>
                <a:gd name="T66" fmla="*/ 41 w 47"/>
                <a:gd name="T67" fmla="*/ 0 h 174"/>
                <a:gd name="T68" fmla="*/ 41 w 47"/>
                <a:gd name="T69" fmla="*/ 0 h 174"/>
                <a:gd name="T70" fmla="*/ 44 w 47"/>
                <a:gd name="T71" fmla="*/ 0 h 174"/>
                <a:gd name="T72" fmla="*/ 44 w 47"/>
                <a:gd name="T73" fmla="*/ 0 h 174"/>
                <a:gd name="T74" fmla="*/ 47 w 47"/>
                <a:gd name="T75" fmla="*/ 0 h 174"/>
                <a:gd name="T76" fmla="*/ 47 w 47"/>
                <a:gd name="T7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174">
                  <a:moveTo>
                    <a:pt x="17" y="174"/>
                  </a:moveTo>
                  <a:lnTo>
                    <a:pt x="9" y="127"/>
                  </a:lnTo>
                  <a:lnTo>
                    <a:pt x="3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3" y="56"/>
                  </a:lnTo>
                  <a:lnTo>
                    <a:pt x="3" y="50"/>
                  </a:lnTo>
                  <a:lnTo>
                    <a:pt x="6" y="44"/>
                  </a:lnTo>
                  <a:lnTo>
                    <a:pt x="9" y="38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2" y="29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0" y="18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2" name="Line 170"/>
            <p:cNvSpPr>
              <a:spLocks noChangeShapeType="1"/>
            </p:cNvSpPr>
            <p:nvPr/>
          </p:nvSpPr>
          <p:spPr bwMode="auto">
            <a:xfrm flipV="1">
              <a:off x="2771775" y="2260600"/>
              <a:ext cx="141288" cy="936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3" name="Freeform 171"/>
            <p:cNvSpPr>
              <a:spLocks/>
            </p:cNvSpPr>
            <p:nvPr/>
          </p:nvSpPr>
          <p:spPr bwMode="auto">
            <a:xfrm>
              <a:off x="3119437" y="2284413"/>
              <a:ext cx="42863" cy="60325"/>
            </a:xfrm>
            <a:custGeom>
              <a:avLst/>
              <a:gdLst>
                <a:gd name="T0" fmla="*/ 0 w 27"/>
                <a:gd name="T1" fmla="*/ 0 h 38"/>
                <a:gd name="T2" fmla="*/ 3 w 27"/>
                <a:gd name="T3" fmla="*/ 0 h 38"/>
                <a:gd name="T4" fmla="*/ 6 w 27"/>
                <a:gd name="T5" fmla="*/ 3 h 38"/>
                <a:gd name="T6" fmla="*/ 9 w 27"/>
                <a:gd name="T7" fmla="*/ 3 h 38"/>
                <a:gd name="T8" fmla="*/ 9 w 27"/>
                <a:gd name="T9" fmla="*/ 6 h 38"/>
                <a:gd name="T10" fmla="*/ 12 w 27"/>
                <a:gd name="T11" fmla="*/ 6 h 38"/>
                <a:gd name="T12" fmla="*/ 15 w 27"/>
                <a:gd name="T13" fmla="*/ 9 h 38"/>
                <a:gd name="T14" fmla="*/ 18 w 27"/>
                <a:gd name="T15" fmla="*/ 12 h 38"/>
                <a:gd name="T16" fmla="*/ 18 w 27"/>
                <a:gd name="T17" fmla="*/ 12 h 38"/>
                <a:gd name="T18" fmla="*/ 21 w 27"/>
                <a:gd name="T19" fmla="*/ 15 h 38"/>
                <a:gd name="T20" fmla="*/ 21 w 27"/>
                <a:gd name="T21" fmla="*/ 17 h 38"/>
                <a:gd name="T22" fmla="*/ 24 w 27"/>
                <a:gd name="T23" fmla="*/ 20 h 38"/>
                <a:gd name="T24" fmla="*/ 24 w 27"/>
                <a:gd name="T25" fmla="*/ 23 h 38"/>
                <a:gd name="T26" fmla="*/ 27 w 27"/>
                <a:gd name="T27" fmla="*/ 26 h 38"/>
                <a:gd name="T28" fmla="*/ 27 w 27"/>
                <a:gd name="T29" fmla="*/ 32 h 38"/>
                <a:gd name="T30" fmla="*/ 27 w 27"/>
                <a:gd name="T31" fmla="*/ 35 h 38"/>
                <a:gd name="T32" fmla="*/ 27 w 2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8">
                  <a:moveTo>
                    <a:pt x="0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7" y="26"/>
                  </a:lnTo>
                  <a:lnTo>
                    <a:pt x="27" y="32"/>
                  </a:lnTo>
                  <a:lnTo>
                    <a:pt x="27" y="35"/>
                  </a:lnTo>
                  <a:lnTo>
                    <a:pt x="27" y="38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4" name="Line 172"/>
            <p:cNvSpPr>
              <a:spLocks noChangeShapeType="1"/>
            </p:cNvSpPr>
            <p:nvPr/>
          </p:nvSpPr>
          <p:spPr bwMode="auto">
            <a:xfrm flipH="1" flipV="1">
              <a:off x="2744787" y="2603500"/>
              <a:ext cx="4763" cy="21907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5" name="Freeform 173"/>
            <p:cNvSpPr>
              <a:spLocks/>
            </p:cNvSpPr>
            <p:nvPr/>
          </p:nvSpPr>
          <p:spPr bwMode="auto">
            <a:xfrm>
              <a:off x="2303462" y="3300413"/>
              <a:ext cx="88900" cy="19050"/>
            </a:xfrm>
            <a:custGeom>
              <a:avLst/>
              <a:gdLst>
                <a:gd name="T0" fmla="*/ 56 w 56"/>
                <a:gd name="T1" fmla="*/ 0 h 12"/>
                <a:gd name="T2" fmla="*/ 56 w 56"/>
                <a:gd name="T3" fmla="*/ 3 h 12"/>
                <a:gd name="T4" fmla="*/ 53 w 56"/>
                <a:gd name="T5" fmla="*/ 3 h 12"/>
                <a:gd name="T6" fmla="*/ 53 w 56"/>
                <a:gd name="T7" fmla="*/ 3 h 12"/>
                <a:gd name="T8" fmla="*/ 53 w 56"/>
                <a:gd name="T9" fmla="*/ 6 h 12"/>
                <a:gd name="T10" fmla="*/ 50 w 56"/>
                <a:gd name="T11" fmla="*/ 6 h 12"/>
                <a:gd name="T12" fmla="*/ 50 w 56"/>
                <a:gd name="T13" fmla="*/ 6 h 12"/>
                <a:gd name="T14" fmla="*/ 47 w 56"/>
                <a:gd name="T15" fmla="*/ 9 h 12"/>
                <a:gd name="T16" fmla="*/ 47 w 56"/>
                <a:gd name="T17" fmla="*/ 9 h 12"/>
                <a:gd name="T18" fmla="*/ 44 w 56"/>
                <a:gd name="T19" fmla="*/ 9 h 12"/>
                <a:gd name="T20" fmla="*/ 41 w 56"/>
                <a:gd name="T21" fmla="*/ 9 h 12"/>
                <a:gd name="T22" fmla="*/ 41 w 56"/>
                <a:gd name="T23" fmla="*/ 12 h 12"/>
                <a:gd name="T24" fmla="*/ 38 w 56"/>
                <a:gd name="T25" fmla="*/ 12 h 12"/>
                <a:gd name="T26" fmla="*/ 36 w 56"/>
                <a:gd name="T27" fmla="*/ 12 h 12"/>
                <a:gd name="T28" fmla="*/ 33 w 56"/>
                <a:gd name="T29" fmla="*/ 12 h 12"/>
                <a:gd name="T30" fmla="*/ 33 w 56"/>
                <a:gd name="T31" fmla="*/ 12 h 12"/>
                <a:gd name="T32" fmla="*/ 30 w 56"/>
                <a:gd name="T33" fmla="*/ 12 h 12"/>
                <a:gd name="T34" fmla="*/ 27 w 56"/>
                <a:gd name="T35" fmla="*/ 12 h 12"/>
                <a:gd name="T36" fmla="*/ 24 w 56"/>
                <a:gd name="T37" fmla="*/ 12 h 12"/>
                <a:gd name="T38" fmla="*/ 21 w 56"/>
                <a:gd name="T39" fmla="*/ 12 h 12"/>
                <a:gd name="T40" fmla="*/ 21 w 56"/>
                <a:gd name="T41" fmla="*/ 12 h 12"/>
                <a:gd name="T42" fmla="*/ 18 w 56"/>
                <a:gd name="T43" fmla="*/ 12 h 12"/>
                <a:gd name="T44" fmla="*/ 15 w 56"/>
                <a:gd name="T45" fmla="*/ 12 h 12"/>
                <a:gd name="T46" fmla="*/ 15 w 56"/>
                <a:gd name="T47" fmla="*/ 12 h 12"/>
                <a:gd name="T48" fmla="*/ 12 w 56"/>
                <a:gd name="T49" fmla="*/ 9 h 12"/>
                <a:gd name="T50" fmla="*/ 9 w 56"/>
                <a:gd name="T51" fmla="*/ 9 h 12"/>
                <a:gd name="T52" fmla="*/ 9 w 56"/>
                <a:gd name="T53" fmla="*/ 9 h 12"/>
                <a:gd name="T54" fmla="*/ 6 w 56"/>
                <a:gd name="T55" fmla="*/ 9 h 12"/>
                <a:gd name="T56" fmla="*/ 6 w 56"/>
                <a:gd name="T57" fmla="*/ 6 h 12"/>
                <a:gd name="T58" fmla="*/ 3 w 56"/>
                <a:gd name="T59" fmla="*/ 6 h 12"/>
                <a:gd name="T60" fmla="*/ 3 w 56"/>
                <a:gd name="T61" fmla="*/ 6 h 12"/>
                <a:gd name="T62" fmla="*/ 3 w 56"/>
                <a:gd name="T63" fmla="*/ 6 h 12"/>
                <a:gd name="T64" fmla="*/ 0 w 56"/>
                <a:gd name="T6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">
                  <a:moveTo>
                    <a:pt x="56" y="0"/>
                  </a:moveTo>
                  <a:lnTo>
                    <a:pt x="56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4" y="9"/>
                  </a:lnTo>
                  <a:lnTo>
                    <a:pt x="41" y="9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6" name="Line 174"/>
            <p:cNvSpPr>
              <a:spLocks noChangeShapeType="1"/>
            </p:cNvSpPr>
            <p:nvPr/>
          </p:nvSpPr>
          <p:spPr bwMode="auto">
            <a:xfrm flipV="1">
              <a:off x="2740025" y="2424113"/>
              <a:ext cx="0" cy="5238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7" name="Freeform 175"/>
            <p:cNvSpPr>
              <a:spLocks/>
            </p:cNvSpPr>
            <p:nvPr/>
          </p:nvSpPr>
          <p:spPr bwMode="auto">
            <a:xfrm>
              <a:off x="2430462" y="2803525"/>
              <a:ext cx="127000" cy="300038"/>
            </a:xfrm>
            <a:custGeom>
              <a:avLst/>
              <a:gdLst>
                <a:gd name="T0" fmla="*/ 80 w 80"/>
                <a:gd name="T1" fmla="*/ 0 h 189"/>
                <a:gd name="T2" fmla="*/ 80 w 80"/>
                <a:gd name="T3" fmla="*/ 15 h 189"/>
                <a:gd name="T4" fmla="*/ 80 w 80"/>
                <a:gd name="T5" fmla="*/ 27 h 189"/>
                <a:gd name="T6" fmla="*/ 77 w 80"/>
                <a:gd name="T7" fmla="*/ 39 h 189"/>
                <a:gd name="T8" fmla="*/ 74 w 80"/>
                <a:gd name="T9" fmla="*/ 54 h 189"/>
                <a:gd name="T10" fmla="*/ 71 w 80"/>
                <a:gd name="T11" fmla="*/ 65 h 189"/>
                <a:gd name="T12" fmla="*/ 68 w 80"/>
                <a:gd name="T13" fmla="*/ 80 h 189"/>
                <a:gd name="T14" fmla="*/ 65 w 80"/>
                <a:gd name="T15" fmla="*/ 92 h 189"/>
                <a:gd name="T16" fmla="*/ 59 w 80"/>
                <a:gd name="T17" fmla="*/ 104 h 189"/>
                <a:gd name="T18" fmla="*/ 53 w 80"/>
                <a:gd name="T19" fmla="*/ 119 h 189"/>
                <a:gd name="T20" fmla="*/ 47 w 80"/>
                <a:gd name="T21" fmla="*/ 130 h 189"/>
                <a:gd name="T22" fmla="*/ 38 w 80"/>
                <a:gd name="T23" fmla="*/ 142 h 189"/>
                <a:gd name="T24" fmla="*/ 32 w 80"/>
                <a:gd name="T25" fmla="*/ 151 h 189"/>
                <a:gd name="T26" fmla="*/ 23 w 80"/>
                <a:gd name="T27" fmla="*/ 163 h 189"/>
                <a:gd name="T28" fmla="*/ 15 w 80"/>
                <a:gd name="T29" fmla="*/ 172 h 189"/>
                <a:gd name="T30" fmla="*/ 12 w 80"/>
                <a:gd name="T31" fmla="*/ 178 h 189"/>
                <a:gd name="T32" fmla="*/ 9 w 80"/>
                <a:gd name="T33" fmla="*/ 181 h 189"/>
                <a:gd name="T34" fmla="*/ 3 w 80"/>
                <a:gd name="T35" fmla="*/ 186 h 189"/>
                <a:gd name="T36" fmla="*/ 0 w 80"/>
                <a:gd name="T3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89">
                  <a:moveTo>
                    <a:pt x="80" y="0"/>
                  </a:moveTo>
                  <a:lnTo>
                    <a:pt x="80" y="15"/>
                  </a:lnTo>
                  <a:lnTo>
                    <a:pt x="80" y="27"/>
                  </a:lnTo>
                  <a:lnTo>
                    <a:pt x="77" y="39"/>
                  </a:lnTo>
                  <a:lnTo>
                    <a:pt x="74" y="54"/>
                  </a:lnTo>
                  <a:lnTo>
                    <a:pt x="71" y="65"/>
                  </a:lnTo>
                  <a:lnTo>
                    <a:pt x="68" y="80"/>
                  </a:lnTo>
                  <a:lnTo>
                    <a:pt x="65" y="92"/>
                  </a:lnTo>
                  <a:lnTo>
                    <a:pt x="59" y="104"/>
                  </a:lnTo>
                  <a:lnTo>
                    <a:pt x="53" y="119"/>
                  </a:lnTo>
                  <a:lnTo>
                    <a:pt x="47" y="130"/>
                  </a:lnTo>
                  <a:lnTo>
                    <a:pt x="38" y="142"/>
                  </a:lnTo>
                  <a:lnTo>
                    <a:pt x="32" y="151"/>
                  </a:lnTo>
                  <a:lnTo>
                    <a:pt x="23" y="163"/>
                  </a:lnTo>
                  <a:lnTo>
                    <a:pt x="15" y="172"/>
                  </a:lnTo>
                  <a:lnTo>
                    <a:pt x="12" y="178"/>
                  </a:lnTo>
                  <a:lnTo>
                    <a:pt x="9" y="181"/>
                  </a:lnTo>
                  <a:lnTo>
                    <a:pt x="3" y="186"/>
                  </a:lnTo>
                  <a:lnTo>
                    <a:pt x="0" y="189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8" name="Freeform 176"/>
            <p:cNvSpPr>
              <a:spLocks/>
            </p:cNvSpPr>
            <p:nvPr/>
          </p:nvSpPr>
          <p:spPr bwMode="auto">
            <a:xfrm>
              <a:off x="2960687" y="2906713"/>
              <a:ext cx="41275" cy="14288"/>
            </a:xfrm>
            <a:custGeom>
              <a:avLst/>
              <a:gdLst>
                <a:gd name="T0" fmla="*/ 26 w 26"/>
                <a:gd name="T1" fmla="*/ 0 h 9"/>
                <a:gd name="T2" fmla="*/ 23 w 26"/>
                <a:gd name="T3" fmla="*/ 3 h 9"/>
                <a:gd name="T4" fmla="*/ 23 w 26"/>
                <a:gd name="T5" fmla="*/ 3 h 9"/>
                <a:gd name="T6" fmla="*/ 20 w 26"/>
                <a:gd name="T7" fmla="*/ 3 h 9"/>
                <a:gd name="T8" fmla="*/ 20 w 26"/>
                <a:gd name="T9" fmla="*/ 6 h 9"/>
                <a:gd name="T10" fmla="*/ 17 w 26"/>
                <a:gd name="T11" fmla="*/ 6 h 9"/>
                <a:gd name="T12" fmla="*/ 14 w 26"/>
                <a:gd name="T13" fmla="*/ 6 h 9"/>
                <a:gd name="T14" fmla="*/ 8 w 26"/>
                <a:gd name="T15" fmla="*/ 9 h 9"/>
                <a:gd name="T16" fmla="*/ 5 w 26"/>
                <a:gd name="T17" fmla="*/ 9 h 9"/>
                <a:gd name="T18" fmla="*/ 3 w 26"/>
                <a:gd name="T19" fmla="*/ 9 h 9"/>
                <a:gd name="T20" fmla="*/ 0 w 26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lnTo>
                    <a:pt x="23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49" name="Line 177"/>
            <p:cNvSpPr>
              <a:spLocks noChangeShapeType="1"/>
            </p:cNvSpPr>
            <p:nvPr/>
          </p:nvSpPr>
          <p:spPr bwMode="auto">
            <a:xfrm>
              <a:off x="2519362" y="2363788"/>
              <a:ext cx="220663" cy="428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0" name="Freeform 178"/>
            <p:cNvSpPr>
              <a:spLocks/>
            </p:cNvSpPr>
            <p:nvPr/>
          </p:nvSpPr>
          <p:spPr bwMode="auto">
            <a:xfrm>
              <a:off x="2252662" y="3230563"/>
              <a:ext cx="74613" cy="84138"/>
            </a:xfrm>
            <a:custGeom>
              <a:avLst/>
              <a:gdLst>
                <a:gd name="T0" fmla="*/ 47 w 47"/>
                <a:gd name="T1" fmla="*/ 53 h 53"/>
                <a:gd name="T2" fmla="*/ 44 w 47"/>
                <a:gd name="T3" fmla="*/ 50 h 53"/>
                <a:gd name="T4" fmla="*/ 38 w 47"/>
                <a:gd name="T5" fmla="*/ 50 h 53"/>
                <a:gd name="T6" fmla="*/ 35 w 47"/>
                <a:gd name="T7" fmla="*/ 47 h 53"/>
                <a:gd name="T8" fmla="*/ 29 w 47"/>
                <a:gd name="T9" fmla="*/ 47 h 53"/>
                <a:gd name="T10" fmla="*/ 26 w 47"/>
                <a:gd name="T11" fmla="*/ 44 h 53"/>
                <a:gd name="T12" fmla="*/ 20 w 47"/>
                <a:gd name="T13" fmla="*/ 42 h 53"/>
                <a:gd name="T14" fmla="*/ 17 w 47"/>
                <a:gd name="T15" fmla="*/ 39 h 53"/>
                <a:gd name="T16" fmla="*/ 14 w 47"/>
                <a:gd name="T17" fmla="*/ 36 h 53"/>
                <a:gd name="T18" fmla="*/ 11 w 47"/>
                <a:gd name="T19" fmla="*/ 33 h 53"/>
                <a:gd name="T20" fmla="*/ 8 w 47"/>
                <a:gd name="T21" fmla="*/ 27 h 53"/>
                <a:gd name="T22" fmla="*/ 6 w 47"/>
                <a:gd name="T23" fmla="*/ 24 h 53"/>
                <a:gd name="T24" fmla="*/ 6 w 47"/>
                <a:gd name="T25" fmla="*/ 21 h 53"/>
                <a:gd name="T26" fmla="*/ 3 w 47"/>
                <a:gd name="T27" fmla="*/ 15 h 53"/>
                <a:gd name="T28" fmla="*/ 0 w 47"/>
                <a:gd name="T29" fmla="*/ 12 h 53"/>
                <a:gd name="T30" fmla="*/ 0 w 47"/>
                <a:gd name="T31" fmla="*/ 6 h 53"/>
                <a:gd name="T32" fmla="*/ 0 w 47"/>
                <a:gd name="T3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3">
                  <a:moveTo>
                    <a:pt x="47" y="53"/>
                  </a:moveTo>
                  <a:lnTo>
                    <a:pt x="44" y="50"/>
                  </a:lnTo>
                  <a:lnTo>
                    <a:pt x="38" y="50"/>
                  </a:lnTo>
                  <a:lnTo>
                    <a:pt x="35" y="47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0" y="42"/>
                  </a:lnTo>
                  <a:lnTo>
                    <a:pt x="17" y="39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8" y="27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1" name="Freeform 179"/>
            <p:cNvSpPr>
              <a:spLocks/>
            </p:cNvSpPr>
            <p:nvPr/>
          </p:nvSpPr>
          <p:spPr bwMode="auto">
            <a:xfrm>
              <a:off x="2247900" y="3113088"/>
              <a:ext cx="36513" cy="14288"/>
            </a:xfrm>
            <a:custGeom>
              <a:avLst/>
              <a:gdLst>
                <a:gd name="T0" fmla="*/ 23 w 23"/>
                <a:gd name="T1" fmla="*/ 9 h 9"/>
                <a:gd name="T2" fmla="*/ 20 w 23"/>
                <a:gd name="T3" fmla="*/ 9 h 9"/>
                <a:gd name="T4" fmla="*/ 20 w 23"/>
                <a:gd name="T5" fmla="*/ 9 h 9"/>
                <a:gd name="T6" fmla="*/ 17 w 23"/>
                <a:gd name="T7" fmla="*/ 9 h 9"/>
                <a:gd name="T8" fmla="*/ 14 w 23"/>
                <a:gd name="T9" fmla="*/ 6 h 9"/>
                <a:gd name="T10" fmla="*/ 11 w 23"/>
                <a:gd name="T11" fmla="*/ 6 h 9"/>
                <a:gd name="T12" fmla="*/ 9 w 23"/>
                <a:gd name="T13" fmla="*/ 6 h 9"/>
                <a:gd name="T14" fmla="*/ 9 w 23"/>
                <a:gd name="T15" fmla="*/ 3 h 9"/>
                <a:gd name="T16" fmla="*/ 6 w 23"/>
                <a:gd name="T17" fmla="*/ 3 h 9"/>
                <a:gd name="T18" fmla="*/ 3 w 23"/>
                <a:gd name="T19" fmla="*/ 0 h 9"/>
                <a:gd name="T20" fmla="*/ 0 w 2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9">
                  <a:moveTo>
                    <a:pt x="23" y="9"/>
                  </a:moveTo>
                  <a:lnTo>
                    <a:pt x="20" y="9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2" name="Freeform 180"/>
            <p:cNvSpPr>
              <a:spLocks/>
            </p:cNvSpPr>
            <p:nvPr/>
          </p:nvSpPr>
          <p:spPr bwMode="auto">
            <a:xfrm>
              <a:off x="2740025" y="2354263"/>
              <a:ext cx="31750" cy="69850"/>
            </a:xfrm>
            <a:custGeom>
              <a:avLst/>
              <a:gdLst>
                <a:gd name="T0" fmla="*/ 0 w 20"/>
                <a:gd name="T1" fmla="*/ 44 h 44"/>
                <a:gd name="T2" fmla="*/ 0 w 20"/>
                <a:gd name="T3" fmla="*/ 41 h 44"/>
                <a:gd name="T4" fmla="*/ 0 w 20"/>
                <a:gd name="T5" fmla="*/ 38 h 44"/>
                <a:gd name="T6" fmla="*/ 0 w 20"/>
                <a:gd name="T7" fmla="*/ 35 h 44"/>
                <a:gd name="T8" fmla="*/ 0 w 20"/>
                <a:gd name="T9" fmla="*/ 30 h 44"/>
                <a:gd name="T10" fmla="*/ 3 w 20"/>
                <a:gd name="T11" fmla="*/ 27 h 44"/>
                <a:gd name="T12" fmla="*/ 3 w 20"/>
                <a:gd name="T13" fmla="*/ 24 h 44"/>
                <a:gd name="T14" fmla="*/ 3 w 20"/>
                <a:gd name="T15" fmla="*/ 21 h 44"/>
                <a:gd name="T16" fmla="*/ 6 w 20"/>
                <a:gd name="T17" fmla="*/ 18 h 44"/>
                <a:gd name="T18" fmla="*/ 6 w 20"/>
                <a:gd name="T19" fmla="*/ 15 h 44"/>
                <a:gd name="T20" fmla="*/ 9 w 20"/>
                <a:gd name="T21" fmla="*/ 12 h 44"/>
                <a:gd name="T22" fmla="*/ 9 w 20"/>
                <a:gd name="T23" fmla="*/ 9 h 44"/>
                <a:gd name="T24" fmla="*/ 12 w 20"/>
                <a:gd name="T25" fmla="*/ 9 h 44"/>
                <a:gd name="T26" fmla="*/ 12 w 20"/>
                <a:gd name="T27" fmla="*/ 6 h 44"/>
                <a:gd name="T28" fmla="*/ 15 w 20"/>
                <a:gd name="T29" fmla="*/ 3 h 44"/>
                <a:gd name="T30" fmla="*/ 17 w 20"/>
                <a:gd name="T31" fmla="*/ 3 h 44"/>
                <a:gd name="T32" fmla="*/ 20 w 2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4">
                  <a:moveTo>
                    <a:pt x="0" y="44"/>
                  </a:moveTo>
                  <a:lnTo>
                    <a:pt x="0" y="41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3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3" name="Line 181"/>
            <p:cNvSpPr>
              <a:spLocks noChangeShapeType="1"/>
            </p:cNvSpPr>
            <p:nvPr/>
          </p:nvSpPr>
          <p:spPr bwMode="auto">
            <a:xfrm flipH="1" flipV="1">
              <a:off x="2500312" y="2673350"/>
              <a:ext cx="249238" cy="508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4" name="Line 182"/>
            <p:cNvSpPr>
              <a:spLocks noChangeShapeType="1"/>
            </p:cNvSpPr>
            <p:nvPr/>
          </p:nvSpPr>
          <p:spPr bwMode="auto">
            <a:xfrm flipH="1" flipV="1">
              <a:off x="2247900" y="3141663"/>
              <a:ext cx="9525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5" name="Line 183"/>
            <p:cNvSpPr>
              <a:spLocks noChangeShapeType="1"/>
            </p:cNvSpPr>
            <p:nvPr/>
          </p:nvSpPr>
          <p:spPr bwMode="auto">
            <a:xfrm>
              <a:off x="2435225" y="3103563"/>
              <a:ext cx="0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6" name="Line 184"/>
            <p:cNvSpPr>
              <a:spLocks noChangeShapeType="1"/>
            </p:cNvSpPr>
            <p:nvPr/>
          </p:nvSpPr>
          <p:spPr bwMode="auto">
            <a:xfrm>
              <a:off x="2425700" y="3136900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7" name="Freeform 185"/>
            <p:cNvSpPr>
              <a:spLocks/>
            </p:cNvSpPr>
            <p:nvPr/>
          </p:nvSpPr>
          <p:spPr bwMode="auto">
            <a:xfrm>
              <a:off x="2087562" y="2827338"/>
              <a:ext cx="160338" cy="285750"/>
            </a:xfrm>
            <a:custGeom>
              <a:avLst/>
              <a:gdLst>
                <a:gd name="T0" fmla="*/ 101 w 101"/>
                <a:gd name="T1" fmla="*/ 180 h 180"/>
                <a:gd name="T2" fmla="*/ 95 w 101"/>
                <a:gd name="T3" fmla="*/ 177 h 180"/>
                <a:gd name="T4" fmla="*/ 92 w 101"/>
                <a:gd name="T5" fmla="*/ 171 h 180"/>
                <a:gd name="T6" fmla="*/ 86 w 101"/>
                <a:gd name="T7" fmla="*/ 169 h 180"/>
                <a:gd name="T8" fmla="*/ 80 w 101"/>
                <a:gd name="T9" fmla="*/ 166 h 180"/>
                <a:gd name="T10" fmla="*/ 71 w 101"/>
                <a:gd name="T11" fmla="*/ 154 h 180"/>
                <a:gd name="T12" fmla="*/ 62 w 101"/>
                <a:gd name="T13" fmla="*/ 145 h 180"/>
                <a:gd name="T14" fmla="*/ 53 w 101"/>
                <a:gd name="T15" fmla="*/ 136 h 180"/>
                <a:gd name="T16" fmla="*/ 47 w 101"/>
                <a:gd name="T17" fmla="*/ 124 h 180"/>
                <a:gd name="T18" fmla="*/ 39 w 101"/>
                <a:gd name="T19" fmla="*/ 112 h 180"/>
                <a:gd name="T20" fmla="*/ 30 w 101"/>
                <a:gd name="T21" fmla="*/ 101 h 180"/>
                <a:gd name="T22" fmla="*/ 24 w 101"/>
                <a:gd name="T23" fmla="*/ 89 h 180"/>
                <a:gd name="T24" fmla="*/ 18 w 101"/>
                <a:gd name="T25" fmla="*/ 74 h 180"/>
                <a:gd name="T26" fmla="*/ 15 w 101"/>
                <a:gd name="T27" fmla="*/ 62 h 180"/>
                <a:gd name="T28" fmla="*/ 9 w 101"/>
                <a:gd name="T29" fmla="*/ 50 h 180"/>
                <a:gd name="T30" fmla="*/ 6 w 101"/>
                <a:gd name="T31" fmla="*/ 36 h 180"/>
                <a:gd name="T32" fmla="*/ 3 w 101"/>
                <a:gd name="T33" fmla="*/ 24 h 180"/>
                <a:gd name="T34" fmla="*/ 0 w 101"/>
                <a:gd name="T35" fmla="*/ 18 h 180"/>
                <a:gd name="T36" fmla="*/ 0 w 101"/>
                <a:gd name="T37" fmla="*/ 12 h 180"/>
                <a:gd name="T38" fmla="*/ 0 w 101"/>
                <a:gd name="T39" fmla="*/ 6 h 180"/>
                <a:gd name="T40" fmla="*/ 0 w 101"/>
                <a:gd name="T4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80">
                  <a:moveTo>
                    <a:pt x="101" y="180"/>
                  </a:moveTo>
                  <a:lnTo>
                    <a:pt x="95" y="177"/>
                  </a:lnTo>
                  <a:lnTo>
                    <a:pt x="92" y="171"/>
                  </a:lnTo>
                  <a:lnTo>
                    <a:pt x="86" y="169"/>
                  </a:lnTo>
                  <a:lnTo>
                    <a:pt x="80" y="166"/>
                  </a:lnTo>
                  <a:lnTo>
                    <a:pt x="71" y="154"/>
                  </a:lnTo>
                  <a:lnTo>
                    <a:pt x="62" y="145"/>
                  </a:lnTo>
                  <a:lnTo>
                    <a:pt x="53" y="136"/>
                  </a:lnTo>
                  <a:lnTo>
                    <a:pt x="47" y="124"/>
                  </a:lnTo>
                  <a:lnTo>
                    <a:pt x="39" y="112"/>
                  </a:lnTo>
                  <a:lnTo>
                    <a:pt x="30" y="101"/>
                  </a:lnTo>
                  <a:lnTo>
                    <a:pt x="24" y="89"/>
                  </a:lnTo>
                  <a:lnTo>
                    <a:pt x="18" y="74"/>
                  </a:lnTo>
                  <a:lnTo>
                    <a:pt x="15" y="62"/>
                  </a:lnTo>
                  <a:lnTo>
                    <a:pt x="9" y="50"/>
                  </a:lnTo>
                  <a:lnTo>
                    <a:pt x="6" y="36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8" name="Freeform 186"/>
            <p:cNvSpPr>
              <a:spLocks/>
            </p:cNvSpPr>
            <p:nvPr/>
          </p:nvSpPr>
          <p:spPr bwMode="auto">
            <a:xfrm>
              <a:off x="2041525" y="2030413"/>
              <a:ext cx="492125" cy="169863"/>
            </a:xfrm>
            <a:custGeom>
              <a:avLst/>
              <a:gdLst>
                <a:gd name="T0" fmla="*/ 0 w 310"/>
                <a:gd name="T1" fmla="*/ 101 h 107"/>
                <a:gd name="T2" fmla="*/ 3 w 310"/>
                <a:gd name="T3" fmla="*/ 92 h 107"/>
                <a:gd name="T4" fmla="*/ 3 w 310"/>
                <a:gd name="T5" fmla="*/ 80 h 107"/>
                <a:gd name="T6" fmla="*/ 6 w 310"/>
                <a:gd name="T7" fmla="*/ 71 h 107"/>
                <a:gd name="T8" fmla="*/ 12 w 310"/>
                <a:gd name="T9" fmla="*/ 59 h 107"/>
                <a:gd name="T10" fmla="*/ 17 w 310"/>
                <a:gd name="T11" fmla="*/ 51 h 107"/>
                <a:gd name="T12" fmla="*/ 26 w 310"/>
                <a:gd name="T13" fmla="*/ 42 h 107"/>
                <a:gd name="T14" fmla="*/ 35 w 310"/>
                <a:gd name="T15" fmla="*/ 36 h 107"/>
                <a:gd name="T16" fmla="*/ 44 w 310"/>
                <a:gd name="T17" fmla="*/ 27 h 107"/>
                <a:gd name="T18" fmla="*/ 53 w 310"/>
                <a:gd name="T19" fmla="*/ 21 h 107"/>
                <a:gd name="T20" fmla="*/ 65 w 310"/>
                <a:gd name="T21" fmla="*/ 15 h 107"/>
                <a:gd name="T22" fmla="*/ 79 w 310"/>
                <a:gd name="T23" fmla="*/ 12 h 107"/>
                <a:gd name="T24" fmla="*/ 94 w 310"/>
                <a:gd name="T25" fmla="*/ 9 h 107"/>
                <a:gd name="T26" fmla="*/ 109 w 310"/>
                <a:gd name="T27" fmla="*/ 3 h 107"/>
                <a:gd name="T28" fmla="*/ 124 w 310"/>
                <a:gd name="T29" fmla="*/ 3 h 107"/>
                <a:gd name="T30" fmla="*/ 141 w 310"/>
                <a:gd name="T31" fmla="*/ 0 h 107"/>
                <a:gd name="T32" fmla="*/ 156 w 310"/>
                <a:gd name="T33" fmla="*/ 0 h 107"/>
                <a:gd name="T34" fmla="*/ 174 w 310"/>
                <a:gd name="T35" fmla="*/ 0 h 107"/>
                <a:gd name="T36" fmla="*/ 192 w 310"/>
                <a:gd name="T37" fmla="*/ 0 h 107"/>
                <a:gd name="T38" fmla="*/ 206 w 310"/>
                <a:gd name="T39" fmla="*/ 3 h 107"/>
                <a:gd name="T40" fmla="*/ 221 w 310"/>
                <a:gd name="T41" fmla="*/ 6 h 107"/>
                <a:gd name="T42" fmla="*/ 233 w 310"/>
                <a:gd name="T43" fmla="*/ 9 h 107"/>
                <a:gd name="T44" fmla="*/ 245 w 310"/>
                <a:gd name="T45" fmla="*/ 15 h 107"/>
                <a:gd name="T46" fmla="*/ 257 w 310"/>
                <a:gd name="T47" fmla="*/ 21 h 107"/>
                <a:gd name="T48" fmla="*/ 268 w 310"/>
                <a:gd name="T49" fmla="*/ 27 h 107"/>
                <a:gd name="T50" fmla="*/ 277 w 310"/>
                <a:gd name="T51" fmla="*/ 33 h 107"/>
                <a:gd name="T52" fmla="*/ 286 w 310"/>
                <a:gd name="T53" fmla="*/ 42 h 107"/>
                <a:gd name="T54" fmla="*/ 292 w 310"/>
                <a:gd name="T55" fmla="*/ 51 h 107"/>
                <a:gd name="T56" fmla="*/ 298 w 310"/>
                <a:gd name="T57" fmla="*/ 59 h 107"/>
                <a:gd name="T58" fmla="*/ 304 w 310"/>
                <a:gd name="T59" fmla="*/ 68 h 107"/>
                <a:gd name="T60" fmla="*/ 307 w 310"/>
                <a:gd name="T61" fmla="*/ 80 h 107"/>
                <a:gd name="T62" fmla="*/ 307 w 310"/>
                <a:gd name="T63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107">
                  <a:moveTo>
                    <a:pt x="0" y="107"/>
                  </a:moveTo>
                  <a:lnTo>
                    <a:pt x="0" y="101"/>
                  </a:lnTo>
                  <a:lnTo>
                    <a:pt x="0" y="98"/>
                  </a:lnTo>
                  <a:lnTo>
                    <a:pt x="3" y="92"/>
                  </a:ln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71"/>
                  </a:lnTo>
                  <a:lnTo>
                    <a:pt x="9" y="65"/>
                  </a:lnTo>
                  <a:lnTo>
                    <a:pt x="12" y="59"/>
                  </a:lnTo>
                  <a:lnTo>
                    <a:pt x="14" y="56"/>
                  </a:lnTo>
                  <a:lnTo>
                    <a:pt x="17" y="51"/>
                  </a:lnTo>
                  <a:lnTo>
                    <a:pt x="20" y="48"/>
                  </a:lnTo>
                  <a:lnTo>
                    <a:pt x="26" y="42"/>
                  </a:lnTo>
                  <a:lnTo>
                    <a:pt x="29" y="39"/>
                  </a:lnTo>
                  <a:lnTo>
                    <a:pt x="35" y="36"/>
                  </a:lnTo>
                  <a:lnTo>
                    <a:pt x="38" y="30"/>
                  </a:lnTo>
                  <a:lnTo>
                    <a:pt x="44" y="27"/>
                  </a:lnTo>
                  <a:lnTo>
                    <a:pt x="47" y="24"/>
                  </a:lnTo>
                  <a:lnTo>
                    <a:pt x="53" y="21"/>
                  </a:lnTo>
                  <a:lnTo>
                    <a:pt x="59" y="18"/>
                  </a:lnTo>
                  <a:lnTo>
                    <a:pt x="65" y="15"/>
                  </a:lnTo>
                  <a:lnTo>
                    <a:pt x="71" y="15"/>
                  </a:lnTo>
                  <a:lnTo>
                    <a:pt x="79" y="12"/>
                  </a:lnTo>
                  <a:lnTo>
                    <a:pt x="85" y="9"/>
                  </a:lnTo>
                  <a:lnTo>
                    <a:pt x="94" y="9"/>
                  </a:lnTo>
                  <a:lnTo>
                    <a:pt x="100" y="6"/>
                  </a:lnTo>
                  <a:lnTo>
                    <a:pt x="109" y="3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198" y="3"/>
                  </a:lnTo>
                  <a:lnTo>
                    <a:pt x="206" y="3"/>
                  </a:lnTo>
                  <a:lnTo>
                    <a:pt x="212" y="6"/>
                  </a:lnTo>
                  <a:lnTo>
                    <a:pt x="221" y="6"/>
                  </a:lnTo>
                  <a:lnTo>
                    <a:pt x="227" y="9"/>
                  </a:lnTo>
                  <a:lnTo>
                    <a:pt x="233" y="9"/>
                  </a:lnTo>
                  <a:lnTo>
                    <a:pt x="239" y="12"/>
                  </a:lnTo>
                  <a:lnTo>
                    <a:pt x="245" y="15"/>
                  </a:lnTo>
                  <a:lnTo>
                    <a:pt x="251" y="18"/>
                  </a:lnTo>
                  <a:lnTo>
                    <a:pt x="257" y="21"/>
                  </a:lnTo>
                  <a:lnTo>
                    <a:pt x="263" y="24"/>
                  </a:lnTo>
                  <a:lnTo>
                    <a:pt x="268" y="27"/>
                  </a:lnTo>
                  <a:lnTo>
                    <a:pt x="271" y="30"/>
                  </a:lnTo>
                  <a:lnTo>
                    <a:pt x="277" y="33"/>
                  </a:lnTo>
                  <a:lnTo>
                    <a:pt x="280" y="39"/>
                  </a:lnTo>
                  <a:lnTo>
                    <a:pt x="286" y="42"/>
                  </a:lnTo>
                  <a:lnTo>
                    <a:pt x="289" y="45"/>
                  </a:lnTo>
                  <a:lnTo>
                    <a:pt x="292" y="51"/>
                  </a:lnTo>
                  <a:lnTo>
                    <a:pt x="295" y="53"/>
                  </a:lnTo>
                  <a:lnTo>
                    <a:pt x="298" y="59"/>
                  </a:lnTo>
                  <a:lnTo>
                    <a:pt x="301" y="65"/>
                  </a:lnTo>
                  <a:lnTo>
                    <a:pt x="304" y="68"/>
                  </a:lnTo>
                  <a:lnTo>
                    <a:pt x="304" y="74"/>
                  </a:lnTo>
                  <a:lnTo>
                    <a:pt x="307" y="80"/>
                  </a:lnTo>
                  <a:lnTo>
                    <a:pt x="307" y="86"/>
                  </a:lnTo>
                  <a:lnTo>
                    <a:pt x="307" y="92"/>
                  </a:lnTo>
                  <a:lnTo>
                    <a:pt x="310" y="95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59" name="Line 187"/>
            <p:cNvSpPr>
              <a:spLocks noChangeShapeType="1"/>
            </p:cNvSpPr>
            <p:nvPr/>
          </p:nvSpPr>
          <p:spPr bwMode="auto">
            <a:xfrm flipV="1">
              <a:off x="2243137" y="3108325"/>
              <a:ext cx="0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0" name="Line 188"/>
            <p:cNvSpPr>
              <a:spLocks noChangeShapeType="1"/>
            </p:cNvSpPr>
            <p:nvPr/>
          </p:nvSpPr>
          <p:spPr bwMode="auto">
            <a:xfrm flipH="1" flipV="1">
              <a:off x="2243137" y="3132138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1" name="Line 189"/>
            <p:cNvSpPr>
              <a:spLocks noChangeShapeType="1"/>
            </p:cNvSpPr>
            <p:nvPr/>
          </p:nvSpPr>
          <p:spPr bwMode="auto">
            <a:xfrm>
              <a:off x="2439987" y="3117850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2" name="Line 190"/>
            <p:cNvSpPr>
              <a:spLocks noChangeShapeType="1"/>
            </p:cNvSpPr>
            <p:nvPr/>
          </p:nvSpPr>
          <p:spPr bwMode="auto">
            <a:xfrm>
              <a:off x="2411412" y="3146425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3" name="Freeform 191"/>
            <p:cNvSpPr>
              <a:spLocks/>
            </p:cNvSpPr>
            <p:nvPr/>
          </p:nvSpPr>
          <p:spPr bwMode="auto">
            <a:xfrm>
              <a:off x="2284412" y="3103563"/>
              <a:ext cx="146050" cy="28575"/>
            </a:xfrm>
            <a:custGeom>
              <a:avLst/>
              <a:gdLst>
                <a:gd name="T0" fmla="*/ 92 w 92"/>
                <a:gd name="T1" fmla="*/ 0 h 18"/>
                <a:gd name="T2" fmla="*/ 89 w 92"/>
                <a:gd name="T3" fmla="*/ 3 h 18"/>
                <a:gd name="T4" fmla="*/ 86 w 92"/>
                <a:gd name="T5" fmla="*/ 3 h 18"/>
                <a:gd name="T6" fmla="*/ 86 w 92"/>
                <a:gd name="T7" fmla="*/ 3 h 18"/>
                <a:gd name="T8" fmla="*/ 83 w 92"/>
                <a:gd name="T9" fmla="*/ 6 h 18"/>
                <a:gd name="T10" fmla="*/ 80 w 92"/>
                <a:gd name="T11" fmla="*/ 6 h 18"/>
                <a:gd name="T12" fmla="*/ 77 w 92"/>
                <a:gd name="T13" fmla="*/ 9 h 18"/>
                <a:gd name="T14" fmla="*/ 77 w 92"/>
                <a:gd name="T15" fmla="*/ 9 h 18"/>
                <a:gd name="T16" fmla="*/ 74 w 92"/>
                <a:gd name="T17" fmla="*/ 9 h 18"/>
                <a:gd name="T18" fmla="*/ 68 w 92"/>
                <a:gd name="T19" fmla="*/ 12 h 18"/>
                <a:gd name="T20" fmla="*/ 62 w 92"/>
                <a:gd name="T21" fmla="*/ 15 h 18"/>
                <a:gd name="T22" fmla="*/ 56 w 92"/>
                <a:gd name="T23" fmla="*/ 15 h 18"/>
                <a:gd name="T24" fmla="*/ 50 w 92"/>
                <a:gd name="T25" fmla="*/ 15 h 18"/>
                <a:gd name="T26" fmla="*/ 45 w 92"/>
                <a:gd name="T27" fmla="*/ 18 h 18"/>
                <a:gd name="T28" fmla="*/ 36 w 92"/>
                <a:gd name="T29" fmla="*/ 18 h 18"/>
                <a:gd name="T30" fmla="*/ 30 w 92"/>
                <a:gd name="T31" fmla="*/ 18 h 18"/>
                <a:gd name="T32" fmla="*/ 24 w 92"/>
                <a:gd name="T33" fmla="*/ 18 h 18"/>
                <a:gd name="T34" fmla="*/ 18 w 92"/>
                <a:gd name="T35" fmla="*/ 18 h 18"/>
                <a:gd name="T36" fmla="*/ 12 w 92"/>
                <a:gd name="T37" fmla="*/ 18 h 18"/>
                <a:gd name="T38" fmla="*/ 6 w 92"/>
                <a:gd name="T39" fmla="*/ 15 h 18"/>
                <a:gd name="T40" fmla="*/ 0 w 92"/>
                <a:gd name="T4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18">
                  <a:moveTo>
                    <a:pt x="92" y="0"/>
                  </a:moveTo>
                  <a:lnTo>
                    <a:pt x="89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3" y="6"/>
                  </a:lnTo>
                  <a:lnTo>
                    <a:pt x="80" y="6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68" y="12"/>
                  </a:lnTo>
                  <a:lnTo>
                    <a:pt x="62" y="15"/>
                  </a:lnTo>
                  <a:lnTo>
                    <a:pt x="56" y="15"/>
                  </a:lnTo>
                  <a:lnTo>
                    <a:pt x="50" y="15"/>
                  </a:lnTo>
                  <a:lnTo>
                    <a:pt x="45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5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4" name="Line 192"/>
            <p:cNvSpPr>
              <a:spLocks noChangeShapeType="1"/>
            </p:cNvSpPr>
            <p:nvPr/>
          </p:nvSpPr>
          <p:spPr bwMode="auto">
            <a:xfrm flipH="1" flipV="1">
              <a:off x="2790825" y="2884488"/>
              <a:ext cx="169863" cy="3175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5" name="Freeform 193"/>
            <p:cNvSpPr>
              <a:spLocks/>
            </p:cNvSpPr>
            <p:nvPr/>
          </p:nvSpPr>
          <p:spPr bwMode="auto">
            <a:xfrm>
              <a:off x="2368550" y="3225800"/>
              <a:ext cx="71438" cy="84138"/>
            </a:xfrm>
            <a:custGeom>
              <a:avLst/>
              <a:gdLst>
                <a:gd name="T0" fmla="*/ 45 w 45"/>
                <a:gd name="T1" fmla="*/ 0 h 53"/>
                <a:gd name="T2" fmla="*/ 42 w 45"/>
                <a:gd name="T3" fmla="*/ 6 h 53"/>
                <a:gd name="T4" fmla="*/ 42 w 45"/>
                <a:gd name="T5" fmla="*/ 9 h 53"/>
                <a:gd name="T6" fmla="*/ 42 w 45"/>
                <a:gd name="T7" fmla="*/ 15 h 53"/>
                <a:gd name="T8" fmla="*/ 39 w 45"/>
                <a:gd name="T9" fmla="*/ 18 h 53"/>
                <a:gd name="T10" fmla="*/ 39 w 45"/>
                <a:gd name="T11" fmla="*/ 24 h 53"/>
                <a:gd name="T12" fmla="*/ 36 w 45"/>
                <a:gd name="T13" fmla="*/ 27 h 53"/>
                <a:gd name="T14" fmla="*/ 33 w 45"/>
                <a:gd name="T15" fmla="*/ 30 h 53"/>
                <a:gd name="T16" fmla="*/ 30 w 45"/>
                <a:gd name="T17" fmla="*/ 36 h 53"/>
                <a:gd name="T18" fmla="*/ 27 w 45"/>
                <a:gd name="T19" fmla="*/ 39 h 53"/>
                <a:gd name="T20" fmla="*/ 24 w 45"/>
                <a:gd name="T21" fmla="*/ 42 h 53"/>
                <a:gd name="T22" fmla="*/ 21 w 45"/>
                <a:gd name="T23" fmla="*/ 45 h 53"/>
                <a:gd name="T24" fmla="*/ 18 w 45"/>
                <a:gd name="T25" fmla="*/ 47 h 53"/>
                <a:gd name="T26" fmla="*/ 15 w 45"/>
                <a:gd name="T27" fmla="*/ 50 h 53"/>
                <a:gd name="T28" fmla="*/ 9 w 45"/>
                <a:gd name="T29" fmla="*/ 50 h 53"/>
                <a:gd name="T30" fmla="*/ 6 w 45"/>
                <a:gd name="T31" fmla="*/ 53 h 53"/>
                <a:gd name="T32" fmla="*/ 0 w 45"/>
                <a:gd name="T3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3">
                  <a:moveTo>
                    <a:pt x="45" y="0"/>
                  </a:moveTo>
                  <a:lnTo>
                    <a:pt x="42" y="6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9" y="18"/>
                  </a:lnTo>
                  <a:lnTo>
                    <a:pt x="39" y="24"/>
                  </a:lnTo>
                  <a:lnTo>
                    <a:pt x="36" y="27"/>
                  </a:lnTo>
                  <a:lnTo>
                    <a:pt x="33" y="30"/>
                  </a:lnTo>
                  <a:lnTo>
                    <a:pt x="30" y="36"/>
                  </a:lnTo>
                  <a:lnTo>
                    <a:pt x="27" y="39"/>
                  </a:lnTo>
                  <a:lnTo>
                    <a:pt x="24" y="42"/>
                  </a:lnTo>
                  <a:lnTo>
                    <a:pt x="21" y="45"/>
                  </a:lnTo>
                  <a:lnTo>
                    <a:pt x="18" y="47"/>
                  </a:lnTo>
                  <a:lnTo>
                    <a:pt x="15" y="50"/>
                  </a:lnTo>
                  <a:lnTo>
                    <a:pt x="9" y="50"/>
                  </a:lnTo>
                  <a:lnTo>
                    <a:pt x="6" y="53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6" name="Line 194"/>
            <p:cNvSpPr>
              <a:spLocks noChangeShapeType="1"/>
            </p:cNvSpPr>
            <p:nvPr/>
          </p:nvSpPr>
          <p:spPr bwMode="auto">
            <a:xfrm flipH="1" flipV="1">
              <a:off x="2262187" y="3146425"/>
              <a:ext cx="3175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7" name="Line 195"/>
            <p:cNvSpPr>
              <a:spLocks noChangeShapeType="1"/>
            </p:cNvSpPr>
            <p:nvPr/>
          </p:nvSpPr>
          <p:spPr bwMode="auto">
            <a:xfrm flipV="1">
              <a:off x="2243137" y="3108325"/>
              <a:ext cx="0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8" name="Line 196"/>
            <p:cNvSpPr>
              <a:spLocks noChangeShapeType="1"/>
            </p:cNvSpPr>
            <p:nvPr/>
          </p:nvSpPr>
          <p:spPr bwMode="auto">
            <a:xfrm>
              <a:off x="2435225" y="3127375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69" name="Line 197"/>
            <p:cNvSpPr>
              <a:spLocks noChangeShapeType="1"/>
            </p:cNvSpPr>
            <p:nvPr/>
          </p:nvSpPr>
          <p:spPr bwMode="auto">
            <a:xfrm flipH="1" flipV="1">
              <a:off x="2279650" y="3155950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0" name="Line 198"/>
            <p:cNvSpPr>
              <a:spLocks noChangeShapeType="1"/>
            </p:cNvSpPr>
            <p:nvPr/>
          </p:nvSpPr>
          <p:spPr bwMode="auto">
            <a:xfrm>
              <a:off x="2951162" y="2251075"/>
              <a:ext cx="168275" cy="33338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1" name="Freeform 199"/>
            <p:cNvSpPr>
              <a:spLocks/>
            </p:cNvSpPr>
            <p:nvPr/>
          </p:nvSpPr>
          <p:spPr bwMode="auto">
            <a:xfrm>
              <a:off x="3001962" y="2803525"/>
              <a:ext cx="131763" cy="103188"/>
            </a:xfrm>
            <a:custGeom>
              <a:avLst/>
              <a:gdLst>
                <a:gd name="T0" fmla="*/ 83 w 83"/>
                <a:gd name="T1" fmla="*/ 0 h 65"/>
                <a:gd name="T2" fmla="*/ 50 w 83"/>
                <a:gd name="T3" fmla="*/ 27 h 65"/>
                <a:gd name="T4" fmla="*/ 0 w 83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65">
                  <a:moveTo>
                    <a:pt x="83" y="0"/>
                  </a:moveTo>
                  <a:lnTo>
                    <a:pt x="50" y="27"/>
                  </a:lnTo>
                  <a:lnTo>
                    <a:pt x="0" y="65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2" name="Line 200"/>
            <p:cNvSpPr>
              <a:spLocks noChangeShapeType="1"/>
            </p:cNvSpPr>
            <p:nvPr/>
          </p:nvSpPr>
          <p:spPr bwMode="auto">
            <a:xfrm>
              <a:off x="3162300" y="2344738"/>
              <a:ext cx="0" cy="3937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3" name="Line 201"/>
            <p:cNvSpPr>
              <a:spLocks noChangeShapeType="1"/>
            </p:cNvSpPr>
            <p:nvPr/>
          </p:nvSpPr>
          <p:spPr bwMode="auto">
            <a:xfrm>
              <a:off x="2430462" y="3098800"/>
              <a:ext cx="0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4" name="Line 202"/>
            <p:cNvSpPr>
              <a:spLocks noChangeShapeType="1"/>
            </p:cNvSpPr>
            <p:nvPr/>
          </p:nvSpPr>
          <p:spPr bwMode="auto">
            <a:xfrm flipH="1" flipV="1">
              <a:off x="2238375" y="3122613"/>
              <a:ext cx="4763" cy="984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5" name="Line 203"/>
            <p:cNvSpPr>
              <a:spLocks noChangeShapeType="1"/>
            </p:cNvSpPr>
            <p:nvPr/>
          </p:nvSpPr>
          <p:spPr bwMode="auto">
            <a:xfrm flipV="1">
              <a:off x="2351087" y="3395663"/>
              <a:ext cx="17463" cy="317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6" name="Line 204"/>
            <p:cNvSpPr>
              <a:spLocks noChangeShapeType="1"/>
            </p:cNvSpPr>
            <p:nvPr/>
          </p:nvSpPr>
          <p:spPr bwMode="auto">
            <a:xfrm flipV="1">
              <a:off x="2351087" y="3319463"/>
              <a:ext cx="0" cy="7937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7" name="Line 205"/>
            <p:cNvSpPr>
              <a:spLocks noChangeShapeType="1"/>
            </p:cNvSpPr>
            <p:nvPr/>
          </p:nvSpPr>
          <p:spPr bwMode="auto">
            <a:xfrm flipH="1" flipV="1">
              <a:off x="2363787" y="3319463"/>
              <a:ext cx="4763" cy="762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8" name="Line 206"/>
            <p:cNvSpPr>
              <a:spLocks noChangeShapeType="1"/>
            </p:cNvSpPr>
            <p:nvPr/>
          </p:nvSpPr>
          <p:spPr bwMode="auto">
            <a:xfrm flipH="1" flipV="1">
              <a:off x="2363787" y="3319463"/>
              <a:ext cx="4763" cy="6667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79" name="Line 207"/>
            <p:cNvSpPr>
              <a:spLocks noChangeShapeType="1"/>
            </p:cNvSpPr>
            <p:nvPr/>
          </p:nvSpPr>
          <p:spPr bwMode="auto">
            <a:xfrm flipV="1">
              <a:off x="2368550" y="3386138"/>
              <a:ext cx="0" cy="95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0" name="Line 208"/>
            <p:cNvSpPr>
              <a:spLocks noChangeShapeType="1"/>
            </p:cNvSpPr>
            <p:nvPr/>
          </p:nvSpPr>
          <p:spPr bwMode="auto">
            <a:xfrm flipH="1" flipV="1">
              <a:off x="2368550" y="3367088"/>
              <a:ext cx="9525" cy="4763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1" name="Line 209"/>
            <p:cNvSpPr>
              <a:spLocks noChangeShapeType="1"/>
            </p:cNvSpPr>
            <p:nvPr/>
          </p:nvSpPr>
          <p:spPr bwMode="auto">
            <a:xfrm>
              <a:off x="2336800" y="3395663"/>
              <a:ext cx="14288" cy="317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2" name="Freeform 210"/>
            <p:cNvSpPr>
              <a:spLocks/>
            </p:cNvSpPr>
            <p:nvPr/>
          </p:nvSpPr>
          <p:spPr bwMode="auto">
            <a:xfrm>
              <a:off x="2312987" y="3502025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3 w 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3" name="Freeform 211"/>
            <p:cNvSpPr>
              <a:spLocks/>
            </p:cNvSpPr>
            <p:nvPr/>
          </p:nvSpPr>
          <p:spPr bwMode="auto">
            <a:xfrm>
              <a:off x="2303462" y="3371850"/>
              <a:ext cx="98425" cy="41275"/>
            </a:xfrm>
            <a:custGeom>
              <a:avLst/>
              <a:gdLst>
                <a:gd name="T0" fmla="*/ 21 w 62"/>
                <a:gd name="T1" fmla="*/ 0 h 26"/>
                <a:gd name="T2" fmla="*/ 12 w 62"/>
                <a:gd name="T3" fmla="*/ 3 h 26"/>
                <a:gd name="T4" fmla="*/ 6 w 62"/>
                <a:gd name="T5" fmla="*/ 6 h 26"/>
                <a:gd name="T6" fmla="*/ 0 w 62"/>
                <a:gd name="T7" fmla="*/ 12 h 26"/>
                <a:gd name="T8" fmla="*/ 0 w 62"/>
                <a:gd name="T9" fmla="*/ 15 h 26"/>
                <a:gd name="T10" fmla="*/ 0 w 62"/>
                <a:gd name="T11" fmla="*/ 17 h 26"/>
                <a:gd name="T12" fmla="*/ 3 w 62"/>
                <a:gd name="T13" fmla="*/ 17 h 26"/>
                <a:gd name="T14" fmla="*/ 6 w 62"/>
                <a:gd name="T15" fmla="*/ 20 h 26"/>
                <a:gd name="T16" fmla="*/ 15 w 62"/>
                <a:gd name="T17" fmla="*/ 23 h 26"/>
                <a:gd name="T18" fmla="*/ 27 w 62"/>
                <a:gd name="T19" fmla="*/ 26 h 26"/>
                <a:gd name="T20" fmla="*/ 38 w 62"/>
                <a:gd name="T21" fmla="*/ 26 h 26"/>
                <a:gd name="T22" fmla="*/ 50 w 62"/>
                <a:gd name="T23" fmla="*/ 23 h 26"/>
                <a:gd name="T24" fmla="*/ 56 w 62"/>
                <a:gd name="T25" fmla="*/ 17 h 26"/>
                <a:gd name="T26" fmla="*/ 62 w 62"/>
                <a:gd name="T27" fmla="*/ 15 h 26"/>
                <a:gd name="T28" fmla="*/ 62 w 62"/>
                <a:gd name="T29" fmla="*/ 12 h 26"/>
                <a:gd name="T30" fmla="*/ 62 w 62"/>
                <a:gd name="T31" fmla="*/ 9 h 26"/>
                <a:gd name="T32" fmla="*/ 59 w 62"/>
                <a:gd name="T33" fmla="*/ 6 h 26"/>
                <a:gd name="T34" fmla="*/ 56 w 62"/>
                <a:gd name="T35" fmla="*/ 3 h 26"/>
                <a:gd name="T36" fmla="*/ 47 w 62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26">
                  <a:moveTo>
                    <a:pt x="21" y="0"/>
                  </a:moveTo>
                  <a:lnTo>
                    <a:pt x="12" y="3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15" y="23"/>
                  </a:lnTo>
                  <a:lnTo>
                    <a:pt x="27" y="26"/>
                  </a:lnTo>
                  <a:lnTo>
                    <a:pt x="38" y="26"/>
                  </a:lnTo>
                  <a:lnTo>
                    <a:pt x="50" y="23"/>
                  </a:lnTo>
                  <a:lnTo>
                    <a:pt x="56" y="17"/>
                  </a:lnTo>
                  <a:lnTo>
                    <a:pt x="62" y="15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6"/>
                  </a:lnTo>
                  <a:lnTo>
                    <a:pt x="56" y="3"/>
                  </a:lnTo>
                  <a:lnTo>
                    <a:pt x="47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4" name="Line 212"/>
            <p:cNvSpPr>
              <a:spLocks noChangeShapeType="1"/>
            </p:cNvSpPr>
            <p:nvPr/>
          </p:nvSpPr>
          <p:spPr bwMode="auto">
            <a:xfrm flipH="1" flipV="1">
              <a:off x="2332037" y="3319463"/>
              <a:ext cx="4763" cy="7620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5" name="Freeform 213"/>
            <p:cNvSpPr>
              <a:spLocks/>
            </p:cNvSpPr>
            <p:nvPr/>
          </p:nvSpPr>
          <p:spPr bwMode="auto">
            <a:xfrm>
              <a:off x="2471737" y="2640013"/>
              <a:ext cx="28575" cy="33338"/>
            </a:xfrm>
            <a:custGeom>
              <a:avLst/>
              <a:gdLst>
                <a:gd name="T0" fmla="*/ 18 w 18"/>
                <a:gd name="T1" fmla="*/ 21 h 21"/>
                <a:gd name="T2" fmla="*/ 15 w 18"/>
                <a:gd name="T3" fmla="*/ 21 h 21"/>
                <a:gd name="T4" fmla="*/ 15 w 18"/>
                <a:gd name="T5" fmla="*/ 21 h 21"/>
                <a:gd name="T6" fmla="*/ 12 w 18"/>
                <a:gd name="T7" fmla="*/ 18 h 21"/>
                <a:gd name="T8" fmla="*/ 12 w 18"/>
                <a:gd name="T9" fmla="*/ 18 h 21"/>
                <a:gd name="T10" fmla="*/ 9 w 18"/>
                <a:gd name="T11" fmla="*/ 18 h 21"/>
                <a:gd name="T12" fmla="*/ 9 w 18"/>
                <a:gd name="T13" fmla="*/ 15 h 21"/>
                <a:gd name="T14" fmla="*/ 6 w 18"/>
                <a:gd name="T15" fmla="*/ 15 h 21"/>
                <a:gd name="T16" fmla="*/ 6 w 18"/>
                <a:gd name="T17" fmla="*/ 12 h 21"/>
                <a:gd name="T18" fmla="*/ 6 w 18"/>
                <a:gd name="T19" fmla="*/ 12 h 21"/>
                <a:gd name="T20" fmla="*/ 3 w 18"/>
                <a:gd name="T21" fmla="*/ 9 h 21"/>
                <a:gd name="T22" fmla="*/ 3 w 18"/>
                <a:gd name="T23" fmla="*/ 9 h 21"/>
                <a:gd name="T24" fmla="*/ 3 w 18"/>
                <a:gd name="T25" fmla="*/ 6 h 21"/>
                <a:gd name="T26" fmla="*/ 3 w 18"/>
                <a:gd name="T27" fmla="*/ 6 h 21"/>
                <a:gd name="T28" fmla="*/ 0 w 18"/>
                <a:gd name="T29" fmla="*/ 3 h 21"/>
                <a:gd name="T30" fmla="*/ 0 w 18"/>
                <a:gd name="T31" fmla="*/ 0 h 21"/>
                <a:gd name="T32" fmla="*/ 0 w 18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1">
                  <a:moveTo>
                    <a:pt x="18" y="21"/>
                  </a:moveTo>
                  <a:lnTo>
                    <a:pt x="15" y="21"/>
                  </a:lnTo>
                  <a:lnTo>
                    <a:pt x="15" y="21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6" name="Freeform 214"/>
            <p:cNvSpPr>
              <a:spLocks/>
            </p:cNvSpPr>
            <p:nvPr/>
          </p:nvSpPr>
          <p:spPr bwMode="auto">
            <a:xfrm>
              <a:off x="2373312" y="3151188"/>
              <a:ext cx="19050" cy="4763"/>
            </a:xfrm>
            <a:custGeom>
              <a:avLst/>
              <a:gdLst>
                <a:gd name="T0" fmla="*/ 12 w 12"/>
                <a:gd name="T1" fmla="*/ 0 h 3"/>
                <a:gd name="T2" fmla="*/ 9 w 12"/>
                <a:gd name="T3" fmla="*/ 3 h 3"/>
                <a:gd name="T4" fmla="*/ 9 w 12"/>
                <a:gd name="T5" fmla="*/ 3 h 3"/>
                <a:gd name="T6" fmla="*/ 0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7" name="Freeform 215"/>
            <p:cNvSpPr>
              <a:spLocks/>
            </p:cNvSpPr>
            <p:nvPr/>
          </p:nvSpPr>
          <p:spPr bwMode="auto">
            <a:xfrm>
              <a:off x="2351087" y="3155950"/>
              <a:ext cx="17463" cy="4763"/>
            </a:xfrm>
            <a:custGeom>
              <a:avLst/>
              <a:gdLst>
                <a:gd name="T0" fmla="*/ 11 w 11"/>
                <a:gd name="T1" fmla="*/ 0 h 3"/>
                <a:gd name="T2" fmla="*/ 8 w 11"/>
                <a:gd name="T3" fmla="*/ 3 h 3"/>
                <a:gd name="T4" fmla="*/ 6 w 11"/>
                <a:gd name="T5" fmla="*/ 3 h 3"/>
                <a:gd name="T6" fmla="*/ 0 w 1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0" y="3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8" name="Freeform 216"/>
            <p:cNvSpPr>
              <a:spLocks/>
            </p:cNvSpPr>
            <p:nvPr/>
          </p:nvSpPr>
          <p:spPr bwMode="auto">
            <a:xfrm>
              <a:off x="2355850" y="3254375"/>
              <a:ext cx="17463" cy="4763"/>
            </a:xfrm>
            <a:custGeom>
              <a:avLst/>
              <a:gdLst>
                <a:gd name="T0" fmla="*/ 0 w 11"/>
                <a:gd name="T1" fmla="*/ 3 h 3"/>
                <a:gd name="T2" fmla="*/ 5 w 11"/>
                <a:gd name="T3" fmla="*/ 3 h 3"/>
                <a:gd name="T4" fmla="*/ 8 w 11"/>
                <a:gd name="T5" fmla="*/ 3 h 3"/>
                <a:gd name="T6" fmla="*/ 11 w 1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5" y="3"/>
                  </a:lnTo>
                  <a:lnTo>
                    <a:pt x="8" y="3"/>
                  </a:lnTo>
                  <a:lnTo>
                    <a:pt x="11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89" name="Line 217"/>
            <p:cNvSpPr>
              <a:spLocks noChangeShapeType="1"/>
            </p:cNvSpPr>
            <p:nvPr/>
          </p:nvSpPr>
          <p:spPr bwMode="auto">
            <a:xfrm>
              <a:off x="2552700" y="2682875"/>
              <a:ext cx="4763" cy="120650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90" name="Line 218"/>
            <p:cNvSpPr>
              <a:spLocks noChangeShapeType="1"/>
            </p:cNvSpPr>
            <p:nvPr/>
          </p:nvSpPr>
          <p:spPr bwMode="auto">
            <a:xfrm>
              <a:off x="2533650" y="2181225"/>
              <a:ext cx="4763" cy="187325"/>
            </a:xfrm>
            <a:prstGeom prst="line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91" name="Freeform 219"/>
            <p:cNvSpPr>
              <a:spLocks/>
            </p:cNvSpPr>
            <p:nvPr/>
          </p:nvSpPr>
          <p:spPr bwMode="auto">
            <a:xfrm>
              <a:off x="2913062" y="2251075"/>
              <a:ext cx="38100" cy="9525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3 w 24"/>
                <a:gd name="T5" fmla="*/ 3 h 6"/>
                <a:gd name="T6" fmla="*/ 3 w 24"/>
                <a:gd name="T7" fmla="*/ 3 h 6"/>
                <a:gd name="T8" fmla="*/ 6 w 24"/>
                <a:gd name="T9" fmla="*/ 3 h 6"/>
                <a:gd name="T10" fmla="*/ 9 w 24"/>
                <a:gd name="T11" fmla="*/ 0 h 6"/>
                <a:gd name="T12" fmla="*/ 12 w 24"/>
                <a:gd name="T13" fmla="*/ 0 h 6"/>
                <a:gd name="T14" fmla="*/ 15 w 24"/>
                <a:gd name="T15" fmla="*/ 0 h 6"/>
                <a:gd name="T16" fmla="*/ 18 w 24"/>
                <a:gd name="T17" fmla="*/ 0 h 6"/>
                <a:gd name="T18" fmla="*/ 21 w 24"/>
                <a:gd name="T19" fmla="*/ 0 h 6"/>
                <a:gd name="T20" fmla="*/ 24 w 2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</a:path>
              </a:pathLst>
            </a:cu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294" name="Afbeelding 429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96" t="5013" r="38146" b="70233"/>
          <a:stretch/>
        </p:blipFill>
        <p:spPr bwMode="auto">
          <a:xfrm>
            <a:off x="303330" y="1314739"/>
            <a:ext cx="1314737" cy="1330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6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10" t="39679" r="27423" b="28344"/>
          <a:stretch/>
        </p:blipFill>
        <p:spPr>
          <a:xfrm rot="16200000">
            <a:off x="1244009" y="2747188"/>
            <a:ext cx="1570961" cy="8771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2" t="10175" r="8980" b="9593"/>
          <a:stretch/>
        </p:blipFill>
        <p:spPr>
          <a:xfrm>
            <a:off x="2352447" y="2173042"/>
            <a:ext cx="1323000" cy="1326206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2379235" y="3462929"/>
            <a:ext cx="334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400171" y="4058716"/>
            <a:ext cx="1531125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aseline="-22000" dirty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nl-NL" sz="1350" dirty="0">
                <a:solidFill>
                  <a:schemeClr val="accent1">
                    <a:lumMod val="75000"/>
                  </a:schemeClr>
                </a:solidFill>
              </a:rPr>
              <a:t>1700 </a:t>
            </a:r>
            <a:r>
              <a:rPr lang="nl-NL" sz="135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nl-NL" sz="1350" dirty="0">
                <a:solidFill>
                  <a:schemeClr val="accent1">
                    <a:lumMod val="75000"/>
                  </a:schemeClr>
                </a:solidFill>
              </a:rPr>
              <a:t> 1800 mm</a:t>
            </a:r>
          </a:p>
          <a:p>
            <a:r>
              <a:rPr lang="nl-NL" sz="1350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nl-NL" sz="1350" dirty="0">
                <a:solidFill>
                  <a:schemeClr val="accent1">
                    <a:lumMod val="75000"/>
                  </a:schemeClr>
                </a:solidFill>
              </a:rPr>
              <a:t> the floor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2447015" y="3462929"/>
            <a:ext cx="0" cy="1743513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/>
              <a:t>Mounting a BalanceBox®400 </a:t>
            </a:r>
            <a:r>
              <a:rPr lang="nl-NL" sz="3200" dirty="0" err="1" smtClean="0"/>
              <a:t>to</a:t>
            </a:r>
            <a:r>
              <a:rPr lang="nl-NL" sz="3200" dirty="0" smtClean="0"/>
              <a:t> a </a:t>
            </a:r>
            <a:r>
              <a:rPr lang="nl-NL" sz="3200" dirty="0" err="1" smtClean="0"/>
              <a:t>brick</a:t>
            </a:r>
            <a:r>
              <a:rPr lang="nl-NL" sz="3200" dirty="0" smtClean="0"/>
              <a:t> </a:t>
            </a:r>
            <a:r>
              <a:rPr lang="nl-NL" sz="3200" dirty="0" err="1" smtClean="0"/>
              <a:t>wall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 the mounting height from the floor.</a:t>
            </a:r>
          </a:p>
          <a:p>
            <a:endParaRPr lang="en-US" dirty="0"/>
          </a:p>
          <a:p>
            <a:r>
              <a:rPr lang="en-US" dirty="0" smtClean="0"/>
              <a:t>And mark it </a:t>
            </a:r>
            <a:endParaRPr lang="en-US" dirty="0"/>
          </a:p>
        </p:txBody>
      </p:sp>
      <p:pic>
        <p:nvPicPr>
          <p:cNvPr id="13" name="Afbeelding 1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006" y="4813707"/>
            <a:ext cx="950062" cy="785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9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392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2" t="10175" r="8980" b="9593"/>
          <a:stretch/>
        </p:blipFill>
        <p:spPr>
          <a:xfrm>
            <a:off x="2352447" y="2173042"/>
            <a:ext cx="1323000" cy="1326206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2379235" y="3462929"/>
            <a:ext cx="334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48" t="37500" r="11203" b="33553"/>
          <a:stretch/>
        </p:blipFill>
        <p:spPr>
          <a:xfrm>
            <a:off x="1416716" y="3418528"/>
            <a:ext cx="7074000" cy="67579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a level, mark the horizontal position of the other hole level to the first hole.</a:t>
            </a:r>
          </a:p>
          <a:p>
            <a:r>
              <a:rPr lang="en-US" dirty="0" smtClean="0"/>
              <a:t>(distance 406mm / 16”)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48268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2" t="10175" r="8980" b="9593"/>
          <a:stretch/>
        </p:blipFill>
        <p:spPr>
          <a:xfrm>
            <a:off x="2352447" y="2001664"/>
            <a:ext cx="1323000" cy="1326206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1514902" y="3462929"/>
            <a:ext cx="71650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371497" y="3294532"/>
            <a:ext cx="0" cy="34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 the position of both holes at a distance of 406mm /16”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6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2.70833E-6 0.067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2" t="10175" r="8980" b="9593"/>
          <a:stretch/>
        </p:blipFill>
        <p:spPr>
          <a:xfrm>
            <a:off x="6630677" y="2001664"/>
            <a:ext cx="1323000" cy="1326206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1514902" y="3462929"/>
            <a:ext cx="71650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371497" y="3294532"/>
            <a:ext cx="0" cy="34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6630677" y="3294532"/>
            <a:ext cx="0" cy="348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Rechte verbindingslijn met pijl 2"/>
          <p:cNvCxnSpPr/>
          <p:nvPr/>
        </p:nvCxnSpPr>
        <p:spPr>
          <a:xfrm>
            <a:off x="2368522" y="3620081"/>
            <a:ext cx="42591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4147982" y="3567266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 smtClean="0">
                <a:solidFill>
                  <a:schemeClr val="accent1">
                    <a:lumMod val="75000"/>
                  </a:schemeClr>
                </a:solidFill>
              </a:rPr>
              <a:t>406mm/ 16”</a:t>
            </a:r>
            <a:endParaRPr lang="nl-NL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 the position of both holes at a distance of </a:t>
            </a:r>
            <a:r>
              <a:rPr lang="en-US" dirty="0" smtClean="0"/>
              <a:t>406mm /16”</a:t>
            </a: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3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06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4" t="28372" r="55788" b="16434"/>
          <a:stretch/>
        </p:blipFill>
        <p:spPr>
          <a:xfrm>
            <a:off x="2488020" y="2316570"/>
            <a:ext cx="1786270" cy="28388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48" t="52093" r="26330" b="44186"/>
          <a:stretch/>
        </p:blipFill>
        <p:spPr>
          <a:xfrm>
            <a:off x="4409854" y="3536655"/>
            <a:ext cx="1379575" cy="191386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Drill the holes in the brick wall, use a 10 mm drill for plastic plugs and 8mm diameter screws, </a:t>
            </a:r>
            <a:r>
              <a:rPr lang="en-US" dirty="0"/>
              <a:t>or appropriate drill for other type wall anchors.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11205" y="1470890"/>
            <a:ext cx="2852382" cy="5732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40738" y="2166148"/>
            <a:ext cx="2160000" cy="570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10937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48" t="52093" r="26330" b="44186"/>
          <a:stretch/>
        </p:blipFill>
        <p:spPr>
          <a:xfrm>
            <a:off x="3405067" y="3536655"/>
            <a:ext cx="1379575" cy="1913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59" t="28372" r="34548" b="17054"/>
          <a:stretch/>
        </p:blipFill>
        <p:spPr>
          <a:xfrm>
            <a:off x="2551802" y="2316570"/>
            <a:ext cx="1650705" cy="280699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22626" y="3977506"/>
            <a:ext cx="3189873" cy="21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Drill the holes in the brick wall, use a 10 mm drill for plastic plugs and 8mm diameter screws, or appropriate </a:t>
            </a:r>
            <a:r>
              <a:rPr lang="en-US" dirty="0" smtClean="0"/>
              <a:t>drill </a:t>
            </a:r>
            <a:r>
              <a:rPr lang="en-US" dirty="0"/>
              <a:t>for other </a:t>
            </a:r>
            <a:r>
              <a:rPr lang="en-US" dirty="0" smtClean="0"/>
              <a:t>type wall </a:t>
            </a:r>
            <a:r>
              <a:rPr lang="en-US" dirty="0"/>
              <a:t>anchors.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6508" y="188640"/>
            <a:ext cx="74505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Mounting a BalanceBox®400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brick</a:t>
            </a:r>
            <a:r>
              <a:rPr lang="nl-NL" sz="3200" dirty="0"/>
              <a:t> </a:t>
            </a:r>
            <a:r>
              <a:rPr lang="nl-NL" sz="3200" dirty="0" err="1"/>
              <a:t>wall</a:t>
            </a:r>
            <a:endParaRPr lang="en-US" sz="32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11205" y="1470890"/>
            <a:ext cx="2852382" cy="57320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240738" y="2166148"/>
            <a:ext cx="2160000" cy="570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7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1444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9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3671</TotalTime>
  <Words>1021</Words>
  <Application>Microsoft Office PowerPoint</Application>
  <PresentationFormat>Diavoorstelling (4:3)</PresentationFormat>
  <Paragraphs>135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Kamerbeek E.</dc:creator>
  <cp:lastModifiedBy>Kamerbeek E.</cp:lastModifiedBy>
  <cp:revision>145</cp:revision>
  <dcterms:created xsi:type="dcterms:W3CDTF">2014-03-21T13:27:34Z</dcterms:created>
  <dcterms:modified xsi:type="dcterms:W3CDTF">2015-09-08T16:53:56Z</dcterms:modified>
</cp:coreProperties>
</file>